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handoutMaster+xml" PartName="/ppt/handoutMasters/handout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officedocument.drawingml.diagramData+xml" PartName="/ppt/diagrams/data5.xml"/>
  <Override ContentType="application/vnd.openxmlformats-officedocument.drawingml.diagramLayout+xml" PartName="/ppt/diagrams/layout5.xml"/>
  <Override ContentType="application/vnd.openxmlformats-officedocument.drawingml.diagramStyle+xml" PartName="/ppt/diagrams/quickStyle5.xml"/>
  <Override ContentType="application/vnd.openxmlformats-officedocument.drawingml.diagramColors+xml" PartName="/ppt/diagrams/colors5.xml"/>
  <Override ContentType="application/vnd.ms-office.drawingml.diagramDrawing+xml" PartName="/ppt/diagrams/drawing5.xml"/>
  <Override ContentType="application/vnd.openxmlformats-officedocument.drawingml.diagramData+xml" PartName="/ppt/diagrams/data6.xml"/>
  <Override ContentType="application/vnd.openxmlformats-officedocument.drawingml.diagramLayout+xml" PartName="/ppt/diagrams/layout6.xml"/>
  <Override ContentType="application/vnd.openxmlformats-officedocument.drawingml.diagramStyle+xml" PartName="/ppt/diagrams/quickStyle6.xml"/>
  <Override ContentType="application/vnd.openxmlformats-officedocument.drawingml.diagramColors+xml" PartName="/ppt/diagrams/colors6.xml"/>
  <Override ContentType="application/vnd.ms-office.drawingml.diagramDrawing+xml" PartName="/ppt/diagrams/drawing6.xml"/>
  <Override ContentType="application/vnd.openxmlformats-officedocument.drawingml.diagramData+xml" PartName="/ppt/diagrams/data7.xml"/>
  <Override ContentType="application/vnd.openxmlformats-officedocument.drawingml.diagramLayout+xml" PartName="/ppt/diagrams/layout7.xml"/>
  <Override ContentType="application/vnd.openxmlformats-officedocument.drawingml.diagramStyle+xml" PartName="/ppt/diagrams/quickStyle7.xml"/>
  <Override ContentType="application/vnd.openxmlformats-officedocument.drawingml.diagramColors+xml" PartName="/ppt/diagrams/colors7.xml"/>
  <Override ContentType="application/vnd.ms-office.drawingml.diagramDrawing+xml" PartName="/ppt/diagrams/drawing7.xml"/>
  <Override ContentType="image/jpg" PartName="/ppt/media/image8.jpg"/>
  <Override ContentType="image/jpg" PartName="/ppt/media/image9.jpg"/>
  <Override ContentType="application/vnd.openxmlformats-officedocument.drawingml.diagramData+xml" PartName="/ppt/diagrams/data8.xml"/>
  <Override ContentType="application/vnd.openxmlformats-officedocument.drawingml.diagramLayout+xml" PartName="/ppt/diagrams/layout8.xml"/>
  <Override ContentType="application/vnd.openxmlformats-officedocument.drawingml.diagramStyle+xml" PartName="/ppt/diagrams/quickStyle8.xml"/>
  <Override ContentType="application/vnd.openxmlformats-officedocument.drawingml.diagramColors+xml" PartName="/ppt/diagrams/colors8.xml"/>
  <Override ContentType="application/vnd.ms-office.drawingml.diagramDrawing+xml" PartName="/ppt/diagrams/drawing8.xml"/>
  <Override ContentType="application/vnd.openxmlformats-officedocument.drawingml.diagramData+xml" PartName="/ppt/diagrams/data9.xml"/>
  <Override ContentType="application/vnd.openxmlformats-officedocument.drawingml.diagramLayout+xml" PartName="/ppt/diagrams/layout9.xml"/>
  <Override ContentType="application/vnd.openxmlformats-officedocument.drawingml.diagramStyle+xml" PartName="/ppt/diagrams/quickStyle9.xml"/>
  <Override ContentType="application/vnd.openxmlformats-officedocument.drawingml.diagramColors+xml" PartName="/ppt/diagrams/colors9.xml"/>
  <Override ContentType="application/vnd.ms-office.drawingml.diagramDrawing+xml" PartName="/ppt/diagrams/drawing9.xml"/>
  <Override ContentType="application/vnd.openxmlformats-officedocument.drawingml.diagramData+xml" PartName="/ppt/diagrams/data10.xml"/>
  <Override ContentType="application/vnd.openxmlformats-officedocument.drawingml.diagramLayout+xml" PartName="/ppt/diagrams/layout10.xml"/>
  <Override ContentType="application/vnd.openxmlformats-officedocument.drawingml.diagramStyle+xml" PartName="/ppt/diagrams/quickStyle10.xml"/>
  <Override ContentType="application/vnd.openxmlformats-officedocument.drawingml.diagramColors+xml" PartName="/ppt/diagrams/colors10.xml"/>
  <Override ContentType="application/vnd.ms-office.drawingml.diagramDrawing+xml" PartName="/ppt/diagrams/drawing10.xml"/>
  <Override ContentType="application/vnd.openxmlformats-officedocument.drawingml.diagramData+xml" PartName="/ppt/diagrams/data1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drawingml.diagramColors+xml" PartName="/ppt/diagrams/colors11.xml"/>
  <Override ContentType="application/vnd.ms-office.drawingml.diagramDrawing+xml" PartName="/ppt/diagrams/drawing11.xml"/>
  <Override ContentType="application/vnd.openxmlformats-officedocument.drawingml.diagramData+xml" PartName="/ppt/diagrams/data12.xml"/>
  <Override ContentType="application/vnd.openxmlformats-officedocument.drawingml.diagramLayout+xml" PartName="/ppt/diagrams/layout12.xml"/>
  <Override ContentType="application/vnd.openxmlformats-officedocument.drawingml.diagramStyle+xml" PartName="/ppt/diagrams/quickStyle12.xml"/>
  <Override ContentType="application/vnd.openxmlformats-officedocument.drawingml.diagramColors+xml" PartName="/ppt/diagrams/colors12.xml"/>
  <Override ContentType="application/vnd.ms-office.drawingml.diagramDrawing+xml" PartName="/ppt/diagrams/drawing12.xml"/>
  <Override ContentType="application/vnd.openxmlformats-officedocument.drawingml.diagramData+xml" PartName="/ppt/diagrams/data13.xml"/>
  <Override ContentType="application/vnd.openxmlformats-officedocument.drawingml.diagramLayout+xml" PartName="/ppt/diagrams/layout13.xml"/>
  <Override ContentType="application/vnd.openxmlformats-officedocument.drawingml.diagramStyle+xml" PartName="/ppt/diagrams/quickStyle13.xml"/>
  <Override ContentType="application/vnd.openxmlformats-officedocument.drawingml.diagramColors+xml" PartName="/ppt/diagrams/colors13.xml"/>
  <Override ContentType="application/vnd.ms-office.drawingml.diagramDrawing+xml" PartName="/ppt/diagrams/drawing13.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3"/>
  </p:handoutMasterIdLst>
  <p:sldIdLst>
    <p:sldId id="259" r:id="rId2"/>
    <p:sldId id="297" r:id="rId3"/>
    <p:sldId id="298" r:id="rId4"/>
    <p:sldId id="378" r:id="rId5"/>
    <p:sldId id="355" r:id="rId6"/>
    <p:sldId id="320" r:id="rId7"/>
    <p:sldId id="357" r:id="rId8"/>
    <p:sldId id="350" r:id="rId9"/>
    <p:sldId id="375" r:id="rId10"/>
    <p:sldId id="379" r:id="rId11"/>
    <p:sldId id="323" r:id="rId12"/>
    <p:sldId id="380" r:id="rId13"/>
    <p:sldId id="362" r:id="rId14"/>
    <p:sldId id="365" r:id="rId15"/>
    <p:sldId id="324" r:id="rId16"/>
    <p:sldId id="377" r:id="rId17"/>
    <p:sldId id="382" r:id="rId18"/>
    <p:sldId id="327" r:id="rId19"/>
    <p:sldId id="328" r:id="rId20"/>
    <p:sldId id="334" r:id="rId21"/>
    <p:sldId id="383" r:id="rId22"/>
    <p:sldId id="384" r:id="rId23"/>
    <p:sldId id="335" r:id="rId24"/>
    <p:sldId id="276" r:id="rId25"/>
    <p:sldId id="271" r:id="rId26"/>
    <p:sldId id="385" r:id="rId27"/>
    <p:sldId id="288" r:id="rId28"/>
    <p:sldId id="284" r:id="rId29"/>
    <p:sldId id="341" r:id="rId30"/>
    <p:sldId id="279" r:id="rId31"/>
    <p:sldId id="343" r:id="rId32"/>
    <p:sldId id="346" r:id="rId33"/>
    <p:sldId id="329" r:id="rId34"/>
    <p:sldId id="331" r:id="rId35"/>
    <p:sldId id="299" r:id="rId36"/>
    <p:sldId id="386" r:id="rId37"/>
    <p:sldId id="387" r:id="rId38"/>
    <p:sldId id="388" r:id="rId39"/>
    <p:sldId id="389" r:id="rId40"/>
    <p:sldId id="302" r:id="rId41"/>
    <p:sldId id="26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deo recording2" initials="vr" lastIdx="1" clrIdx="0">
    <p:extLst>
      <p:ext uri="{19B8F6BF-5375-455C-9EA6-DF929625EA0E}">
        <p15:presenceInfo xmlns:p15="http://schemas.microsoft.com/office/powerpoint/2012/main" userId="S::videorecording2@lpu.in::f0a81c25-822f-43a8-b8ba-45e1ab4492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5"/>
    <a:srgbClr val="258989"/>
    <a:srgbClr val="33C2BF"/>
    <a:srgbClr val="1C6C6A"/>
    <a:srgbClr val="C3C3C4"/>
    <a:srgbClr val="1E426B"/>
    <a:srgbClr val="217C7F"/>
    <a:srgbClr val="1F3154"/>
    <a:srgbClr val="498682"/>
    <a:srgbClr val="9BA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7" autoAdjust="0"/>
    <p:restoredTop sz="94660"/>
  </p:normalViewPr>
  <p:slideViewPr>
    <p:cSldViewPr snapToGrid="0">
      <p:cViewPr varScale="1">
        <p:scale>
          <a:sx n="69" d="100"/>
          <a:sy n="69" d="100"/>
        </p:scale>
        <p:origin x="666" y="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46FA7-173F-4ACB-A3E8-296A396DB5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0531224-139A-4C39-89FA-2BD9F13F2994}">
      <dgm:prSet custT="1"/>
      <dgm:spPr>
        <a:solidFill>
          <a:srgbClr val="258989"/>
        </a:solidFill>
      </dgm:spPr>
      <dgm:t>
        <a:bodyPr/>
        <a:lstStyle/>
        <a:p>
          <a:r>
            <a:rPr lang="en-IN" sz="3200" dirty="0">
              <a:latin typeface="Bahnschrift" panose="020B0502040204020203" pitchFamily="34" charset="0"/>
            </a:rPr>
            <a:t>“Edge” in Edge Computing- </a:t>
          </a:r>
        </a:p>
      </dgm:t>
    </dgm:pt>
    <dgm:pt modelId="{CE67BE90-346C-4AC1-B91B-37D58460FE14}" type="parTrans" cxnId="{855DB32E-7D22-4FEF-9C95-99831DB6212A}">
      <dgm:prSet/>
      <dgm:spPr/>
      <dgm:t>
        <a:bodyPr/>
        <a:lstStyle/>
        <a:p>
          <a:endParaRPr lang="en-IN"/>
        </a:p>
      </dgm:t>
    </dgm:pt>
    <dgm:pt modelId="{5D13BEC5-5D71-4845-9C4C-FA2B4FADDB2E}" type="sibTrans" cxnId="{855DB32E-7D22-4FEF-9C95-99831DB6212A}">
      <dgm:prSet/>
      <dgm:spPr/>
      <dgm:t>
        <a:bodyPr/>
        <a:lstStyle/>
        <a:p>
          <a:endParaRPr lang="en-IN"/>
        </a:p>
      </dgm:t>
    </dgm:pt>
    <dgm:pt modelId="{B89AE83B-9FD6-4D94-8F5C-1493256377DB}">
      <dgm:prSet custT="1"/>
      <dgm:spPr>
        <a:solidFill>
          <a:srgbClr val="F4F4F5"/>
        </a:solidFill>
        <a:ln>
          <a:solidFill>
            <a:srgbClr val="258989"/>
          </a:solidFill>
        </a:ln>
      </dgm:spPr>
      <dgm:t>
        <a:bodyPr/>
        <a:lstStyle/>
        <a:p>
          <a:pPr algn="just">
            <a:lnSpc>
              <a:spcPct val="150000"/>
            </a:lnSpc>
          </a:pPr>
          <a:r>
            <a:rPr lang="en-IN" sz="2800" dirty="0">
              <a:latin typeface="Bahnschrift" panose="020B0502040204020203" pitchFamily="34" charset="0"/>
            </a:rPr>
            <a:t>Edge can be the router, ISP, routing switches, integrated access devices (IADs), multiplexers, etc. </a:t>
          </a:r>
        </a:p>
      </dgm:t>
    </dgm:pt>
    <dgm:pt modelId="{57E6C29A-6FDC-458A-879A-7EC691DA5036}" type="parTrans" cxnId="{4109C349-7147-49AD-9CFA-D326A45D5F53}">
      <dgm:prSet/>
      <dgm:spPr/>
      <dgm:t>
        <a:bodyPr/>
        <a:lstStyle/>
        <a:p>
          <a:endParaRPr lang="en-IN"/>
        </a:p>
      </dgm:t>
    </dgm:pt>
    <dgm:pt modelId="{A70AF9D9-6BDF-48AF-B5B1-C4B1C7BEC64C}" type="sibTrans" cxnId="{4109C349-7147-49AD-9CFA-D326A45D5F53}">
      <dgm:prSet/>
      <dgm:spPr/>
      <dgm:t>
        <a:bodyPr/>
        <a:lstStyle/>
        <a:p>
          <a:endParaRPr lang="en-IN"/>
        </a:p>
      </dgm:t>
    </dgm:pt>
    <dgm:pt modelId="{7FE464D3-E064-4EE5-AF40-533857A593A8}" type="pres">
      <dgm:prSet presAssocID="{B5A46FA7-173F-4ACB-A3E8-296A396DB5EF}" presName="linear" presStyleCnt="0">
        <dgm:presLayoutVars>
          <dgm:dir/>
          <dgm:animLvl val="lvl"/>
          <dgm:resizeHandles val="exact"/>
        </dgm:presLayoutVars>
      </dgm:prSet>
      <dgm:spPr/>
    </dgm:pt>
    <dgm:pt modelId="{A2E7BE04-B3A6-4F30-B54F-4CBBEAD4DFB1}" type="pres">
      <dgm:prSet presAssocID="{20531224-139A-4C39-89FA-2BD9F13F2994}" presName="parentLin" presStyleCnt="0"/>
      <dgm:spPr/>
    </dgm:pt>
    <dgm:pt modelId="{D56E5B23-E76C-42ED-97F7-8B53A22885E0}" type="pres">
      <dgm:prSet presAssocID="{20531224-139A-4C39-89FA-2BD9F13F2994}" presName="parentLeftMargin" presStyleLbl="node1" presStyleIdx="0" presStyleCnt="1"/>
      <dgm:spPr/>
    </dgm:pt>
    <dgm:pt modelId="{3436EDBE-C571-45B5-B688-85C80EBBD33E}" type="pres">
      <dgm:prSet presAssocID="{20531224-139A-4C39-89FA-2BD9F13F2994}" presName="parentText" presStyleLbl="node1" presStyleIdx="0" presStyleCnt="1" custScaleY="84774">
        <dgm:presLayoutVars>
          <dgm:chMax val="0"/>
          <dgm:bulletEnabled val="1"/>
        </dgm:presLayoutVars>
      </dgm:prSet>
      <dgm:spPr/>
    </dgm:pt>
    <dgm:pt modelId="{1701A7A6-416E-4ABC-AF8E-D1473F535D7B}" type="pres">
      <dgm:prSet presAssocID="{20531224-139A-4C39-89FA-2BD9F13F2994}" presName="negativeSpace" presStyleCnt="0"/>
      <dgm:spPr/>
    </dgm:pt>
    <dgm:pt modelId="{E5B38E0F-78C3-4922-B1E7-EDDF986E6DBC}" type="pres">
      <dgm:prSet presAssocID="{20531224-139A-4C39-89FA-2BD9F13F2994}" presName="childText" presStyleLbl="conFgAcc1" presStyleIdx="0" presStyleCnt="1" custScaleX="95136">
        <dgm:presLayoutVars>
          <dgm:bulletEnabled val="1"/>
        </dgm:presLayoutVars>
      </dgm:prSet>
      <dgm:spPr/>
    </dgm:pt>
  </dgm:ptLst>
  <dgm:cxnLst>
    <dgm:cxn modelId="{CA5BB101-F257-4219-927A-AAAF01EEA319}" type="presOf" srcId="{B5A46FA7-173F-4ACB-A3E8-296A396DB5EF}" destId="{7FE464D3-E064-4EE5-AF40-533857A593A8}" srcOrd="0" destOrd="0" presId="urn:microsoft.com/office/officeart/2005/8/layout/list1"/>
    <dgm:cxn modelId="{6F637525-76AD-4A42-ADD1-0DED6F8BF355}" type="presOf" srcId="{B89AE83B-9FD6-4D94-8F5C-1493256377DB}" destId="{E5B38E0F-78C3-4922-B1E7-EDDF986E6DBC}" srcOrd="0" destOrd="0" presId="urn:microsoft.com/office/officeart/2005/8/layout/list1"/>
    <dgm:cxn modelId="{855DB32E-7D22-4FEF-9C95-99831DB6212A}" srcId="{B5A46FA7-173F-4ACB-A3E8-296A396DB5EF}" destId="{20531224-139A-4C39-89FA-2BD9F13F2994}" srcOrd="0" destOrd="0" parTransId="{CE67BE90-346C-4AC1-B91B-37D58460FE14}" sibTransId="{5D13BEC5-5D71-4845-9C4C-FA2B4FADDB2E}"/>
    <dgm:cxn modelId="{5409B145-0826-426D-8275-A0871E2B6036}" type="presOf" srcId="{20531224-139A-4C39-89FA-2BD9F13F2994}" destId="{D56E5B23-E76C-42ED-97F7-8B53A22885E0}" srcOrd="0" destOrd="0" presId="urn:microsoft.com/office/officeart/2005/8/layout/list1"/>
    <dgm:cxn modelId="{4109C349-7147-49AD-9CFA-D326A45D5F53}" srcId="{20531224-139A-4C39-89FA-2BD9F13F2994}" destId="{B89AE83B-9FD6-4D94-8F5C-1493256377DB}" srcOrd="0" destOrd="0" parTransId="{57E6C29A-6FDC-458A-879A-7EC691DA5036}" sibTransId="{A70AF9D9-6BDF-48AF-B5B1-C4B1C7BEC64C}"/>
    <dgm:cxn modelId="{CE699CFB-00CD-4F02-BC4F-0696CBD06F2F}" type="presOf" srcId="{20531224-139A-4C39-89FA-2BD9F13F2994}" destId="{3436EDBE-C571-45B5-B688-85C80EBBD33E}" srcOrd="1" destOrd="0" presId="urn:microsoft.com/office/officeart/2005/8/layout/list1"/>
    <dgm:cxn modelId="{A9566D30-BA9A-4EBC-95C4-A4795310903C}" type="presParOf" srcId="{7FE464D3-E064-4EE5-AF40-533857A593A8}" destId="{A2E7BE04-B3A6-4F30-B54F-4CBBEAD4DFB1}" srcOrd="0" destOrd="0" presId="urn:microsoft.com/office/officeart/2005/8/layout/list1"/>
    <dgm:cxn modelId="{24461659-46FB-4F10-B29A-397F88E31B71}" type="presParOf" srcId="{A2E7BE04-B3A6-4F30-B54F-4CBBEAD4DFB1}" destId="{D56E5B23-E76C-42ED-97F7-8B53A22885E0}" srcOrd="0" destOrd="0" presId="urn:microsoft.com/office/officeart/2005/8/layout/list1"/>
    <dgm:cxn modelId="{C6EEF90C-9C83-463F-A627-58CCF4BB8009}" type="presParOf" srcId="{A2E7BE04-B3A6-4F30-B54F-4CBBEAD4DFB1}" destId="{3436EDBE-C571-45B5-B688-85C80EBBD33E}" srcOrd="1" destOrd="0" presId="urn:microsoft.com/office/officeart/2005/8/layout/list1"/>
    <dgm:cxn modelId="{9BCCA44D-6692-44E7-B5FD-E8D5A4137829}" type="presParOf" srcId="{7FE464D3-E064-4EE5-AF40-533857A593A8}" destId="{1701A7A6-416E-4ABC-AF8E-D1473F535D7B}" srcOrd="1" destOrd="0" presId="urn:microsoft.com/office/officeart/2005/8/layout/list1"/>
    <dgm:cxn modelId="{9DF413DF-F379-4904-88B1-BE0B353FAF28}" type="presParOf" srcId="{7FE464D3-E064-4EE5-AF40-533857A593A8}" destId="{E5B38E0F-78C3-4922-B1E7-EDDF986E6DBC}"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631A49-137F-4AFD-9FE3-A5E8C73B08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9C963E7-4BF6-4AF5-8085-D5D10D8D7314}">
      <dgm:prSet custT="1"/>
      <dgm:spPr>
        <a:solidFill>
          <a:srgbClr val="F4F4F5"/>
        </a:solidFill>
      </dgm:spPr>
      <dgm:t>
        <a:bodyPr/>
        <a:lstStyle/>
        <a:p>
          <a:pPr algn="ctr"/>
          <a:r>
            <a:rPr lang="en-GB" sz="2800">
              <a:latin typeface="Bahnschrift" panose="020B0502040204020203" pitchFamily="34" charset="0"/>
            </a:rPr>
            <a:t>Transparency</a:t>
          </a:r>
          <a:endParaRPr lang="en-IN" sz="2800">
            <a:latin typeface="Bahnschrift" panose="020B0502040204020203" pitchFamily="34" charset="0"/>
          </a:endParaRPr>
        </a:p>
      </dgm:t>
    </dgm:pt>
    <dgm:pt modelId="{005D7491-9B45-49B2-BBB2-7A066FA3BA8B}" type="parTrans" cxnId="{10076C78-BE68-492E-B2CE-DF50AE788A4E}">
      <dgm:prSet/>
      <dgm:spPr/>
      <dgm:t>
        <a:bodyPr/>
        <a:lstStyle/>
        <a:p>
          <a:endParaRPr lang="en-IN"/>
        </a:p>
      </dgm:t>
    </dgm:pt>
    <dgm:pt modelId="{A38142C4-D3B5-40E7-AAE7-D32CA5BCB9FB}" type="sibTrans" cxnId="{10076C78-BE68-492E-B2CE-DF50AE788A4E}">
      <dgm:prSet/>
      <dgm:spPr/>
      <dgm:t>
        <a:bodyPr/>
        <a:lstStyle/>
        <a:p>
          <a:endParaRPr lang="en-IN"/>
        </a:p>
      </dgm:t>
    </dgm:pt>
    <dgm:pt modelId="{F72BA333-3898-4DDC-93EE-FF7E9B73F425}">
      <dgm:prSet custT="1"/>
      <dgm:spPr>
        <a:solidFill>
          <a:srgbClr val="F4F4F5"/>
        </a:solidFill>
      </dgm:spPr>
      <dgm:t>
        <a:bodyPr/>
        <a:lstStyle/>
        <a:p>
          <a:pPr algn="ctr"/>
          <a:r>
            <a:rPr lang="en-GB" sz="2800">
              <a:latin typeface="Bahnschrift" panose="020B0502040204020203" pitchFamily="34" charset="0"/>
            </a:rPr>
            <a:t>Reduced transaction costs</a:t>
          </a:r>
          <a:endParaRPr lang="en-IN" sz="2800">
            <a:latin typeface="Bahnschrift" panose="020B0502040204020203" pitchFamily="34" charset="0"/>
          </a:endParaRPr>
        </a:p>
      </dgm:t>
    </dgm:pt>
    <dgm:pt modelId="{642BCD75-9C5B-466B-B00A-8AA484ACCD18}" type="parTrans" cxnId="{13C01983-B086-43F1-858B-0B0C41A71E1E}">
      <dgm:prSet/>
      <dgm:spPr/>
      <dgm:t>
        <a:bodyPr/>
        <a:lstStyle/>
        <a:p>
          <a:endParaRPr lang="en-IN"/>
        </a:p>
      </dgm:t>
    </dgm:pt>
    <dgm:pt modelId="{8DF2A749-F270-4483-A3E4-4BDC32992B1D}" type="sibTrans" cxnId="{13C01983-B086-43F1-858B-0B0C41A71E1E}">
      <dgm:prSet/>
      <dgm:spPr/>
      <dgm:t>
        <a:bodyPr/>
        <a:lstStyle/>
        <a:p>
          <a:endParaRPr lang="en-IN"/>
        </a:p>
      </dgm:t>
    </dgm:pt>
    <dgm:pt modelId="{4CAD76BE-C870-4E07-9ADF-998744562A3B}">
      <dgm:prSet custT="1"/>
      <dgm:spPr>
        <a:solidFill>
          <a:srgbClr val="258989"/>
        </a:solidFill>
      </dgm:spPr>
      <dgm:t>
        <a:bodyPr/>
        <a:lstStyle/>
        <a:p>
          <a:pPr algn="ctr"/>
          <a:r>
            <a:rPr lang="en-GB" sz="2800">
              <a:latin typeface="Bahnschrift" panose="020B0502040204020203" pitchFamily="34" charset="0"/>
            </a:rPr>
            <a:t>Faster transaction settlements</a:t>
          </a:r>
          <a:endParaRPr lang="en-IN" sz="2800">
            <a:latin typeface="Bahnschrift" panose="020B0502040204020203" pitchFamily="34" charset="0"/>
          </a:endParaRPr>
        </a:p>
      </dgm:t>
    </dgm:pt>
    <dgm:pt modelId="{2026478C-BB13-4B04-B16A-214BD30AC20B}" type="parTrans" cxnId="{B582DD84-C7CC-4331-BC5D-B86638F54622}">
      <dgm:prSet/>
      <dgm:spPr/>
      <dgm:t>
        <a:bodyPr/>
        <a:lstStyle/>
        <a:p>
          <a:endParaRPr lang="en-IN"/>
        </a:p>
      </dgm:t>
    </dgm:pt>
    <dgm:pt modelId="{FDDFAEB9-61E0-49C0-A301-414F7137B434}" type="sibTrans" cxnId="{B582DD84-C7CC-4331-BC5D-B86638F54622}">
      <dgm:prSet/>
      <dgm:spPr/>
      <dgm:t>
        <a:bodyPr/>
        <a:lstStyle/>
        <a:p>
          <a:endParaRPr lang="en-IN"/>
        </a:p>
      </dgm:t>
    </dgm:pt>
    <dgm:pt modelId="{0F9D983B-7669-46A0-AB17-C92E3F34D689}">
      <dgm:prSet custT="1"/>
      <dgm:spPr>
        <a:solidFill>
          <a:srgbClr val="F4F4F5"/>
        </a:solidFill>
      </dgm:spPr>
      <dgm:t>
        <a:bodyPr/>
        <a:lstStyle/>
        <a:p>
          <a:pPr algn="ctr"/>
          <a:r>
            <a:rPr lang="en-GB" sz="2800">
              <a:latin typeface="Bahnschrift" panose="020B0502040204020203" pitchFamily="34" charset="0"/>
            </a:rPr>
            <a:t>Decentralization</a:t>
          </a:r>
          <a:endParaRPr lang="en-IN" sz="2800">
            <a:latin typeface="Bahnschrift" panose="020B0502040204020203" pitchFamily="34" charset="0"/>
          </a:endParaRPr>
        </a:p>
      </dgm:t>
    </dgm:pt>
    <dgm:pt modelId="{7EE4F2DB-DA04-43E5-93D9-19692D11BAC6}" type="parTrans" cxnId="{A76B49B4-A14C-4A94-8411-2305469E6B95}">
      <dgm:prSet/>
      <dgm:spPr/>
      <dgm:t>
        <a:bodyPr/>
        <a:lstStyle/>
        <a:p>
          <a:endParaRPr lang="en-IN"/>
        </a:p>
      </dgm:t>
    </dgm:pt>
    <dgm:pt modelId="{D78F82FE-CBF9-4D68-9D0E-10E8F24D5953}" type="sibTrans" cxnId="{A76B49B4-A14C-4A94-8411-2305469E6B95}">
      <dgm:prSet/>
      <dgm:spPr/>
      <dgm:t>
        <a:bodyPr/>
        <a:lstStyle/>
        <a:p>
          <a:endParaRPr lang="en-IN"/>
        </a:p>
      </dgm:t>
    </dgm:pt>
    <dgm:pt modelId="{72944856-115D-4CBD-8606-7786D1380BE5}">
      <dgm:prSet custT="1"/>
      <dgm:spPr>
        <a:solidFill>
          <a:srgbClr val="F4F4F5"/>
        </a:solidFill>
      </dgm:spPr>
      <dgm:t>
        <a:bodyPr/>
        <a:lstStyle/>
        <a:p>
          <a:pPr algn="ctr"/>
          <a:r>
            <a:rPr lang="en-GB" sz="2800">
              <a:latin typeface="Bahnschrift" panose="020B0502040204020203" pitchFamily="34" charset="0"/>
            </a:rPr>
            <a:t>User-controlled networks</a:t>
          </a:r>
          <a:endParaRPr lang="en-IN" sz="2800">
            <a:latin typeface="Bahnschrift" panose="020B0502040204020203" pitchFamily="34" charset="0"/>
          </a:endParaRPr>
        </a:p>
      </dgm:t>
    </dgm:pt>
    <dgm:pt modelId="{E43C2857-5202-4841-9FEE-4BF3C51A40B5}" type="parTrans" cxnId="{F7294D84-B9FF-4761-812E-00CAF5E9A07B}">
      <dgm:prSet/>
      <dgm:spPr/>
      <dgm:t>
        <a:bodyPr/>
        <a:lstStyle/>
        <a:p>
          <a:endParaRPr lang="en-IN"/>
        </a:p>
      </dgm:t>
    </dgm:pt>
    <dgm:pt modelId="{3801C8AE-D404-4B67-A323-D1DBEFFC9286}" type="sibTrans" cxnId="{F7294D84-B9FF-4761-812E-00CAF5E9A07B}">
      <dgm:prSet/>
      <dgm:spPr/>
      <dgm:t>
        <a:bodyPr/>
        <a:lstStyle/>
        <a:p>
          <a:endParaRPr lang="en-IN"/>
        </a:p>
      </dgm:t>
    </dgm:pt>
    <dgm:pt modelId="{2A52CBA3-E845-43F3-A102-9224B09210D8}" type="pres">
      <dgm:prSet presAssocID="{8C631A49-137F-4AFD-9FE3-A5E8C73B080D}" presName="linear" presStyleCnt="0">
        <dgm:presLayoutVars>
          <dgm:animLvl val="lvl"/>
          <dgm:resizeHandles val="exact"/>
        </dgm:presLayoutVars>
      </dgm:prSet>
      <dgm:spPr/>
    </dgm:pt>
    <dgm:pt modelId="{E2E4B529-6822-4B0A-AD22-03C19B3419B4}" type="pres">
      <dgm:prSet presAssocID="{B9C963E7-4BF6-4AF5-8085-D5D10D8D7314}" presName="parentText" presStyleLbl="node1" presStyleIdx="0" presStyleCnt="5">
        <dgm:presLayoutVars>
          <dgm:chMax val="0"/>
          <dgm:bulletEnabled val="1"/>
        </dgm:presLayoutVars>
      </dgm:prSet>
      <dgm:spPr/>
    </dgm:pt>
    <dgm:pt modelId="{BFBC91E5-98B5-4CFC-B200-22B515642688}" type="pres">
      <dgm:prSet presAssocID="{A38142C4-D3B5-40E7-AAE7-D32CA5BCB9FB}" presName="spacer" presStyleCnt="0"/>
      <dgm:spPr/>
    </dgm:pt>
    <dgm:pt modelId="{26D797EF-22CF-4EB7-9F68-67E51831ECBA}" type="pres">
      <dgm:prSet presAssocID="{F72BA333-3898-4DDC-93EE-FF7E9B73F425}" presName="parentText" presStyleLbl="node1" presStyleIdx="1" presStyleCnt="5">
        <dgm:presLayoutVars>
          <dgm:chMax val="0"/>
          <dgm:bulletEnabled val="1"/>
        </dgm:presLayoutVars>
      </dgm:prSet>
      <dgm:spPr/>
    </dgm:pt>
    <dgm:pt modelId="{1F8D6BB8-175D-4987-8086-0F9386C393E2}" type="pres">
      <dgm:prSet presAssocID="{8DF2A749-F270-4483-A3E4-4BDC32992B1D}" presName="spacer" presStyleCnt="0"/>
      <dgm:spPr/>
    </dgm:pt>
    <dgm:pt modelId="{BE22C894-FA5E-46EF-8C59-ACB35D706333}" type="pres">
      <dgm:prSet presAssocID="{4CAD76BE-C870-4E07-9ADF-998744562A3B}" presName="parentText" presStyleLbl="node1" presStyleIdx="2" presStyleCnt="5">
        <dgm:presLayoutVars>
          <dgm:chMax val="0"/>
          <dgm:bulletEnabled val="1"/>
        </dgm:presLayoutVars>
      </dgm:prSet>
      <dgm:spPr/>
    </dgm:pt>
    <dgm:pt modelId="{14FFEFD9-A4AF-4FB4-BA9B-25E427CEDC35}" type="pres">
      <dgm:prSet presAssocID="{FDDFAEB9-61E0-49C0-A301-414F7137B434}" presName="spacer" presStyleCnt="0"/>
      <dgm:spPr/>
    </dgm:pt>
    <dgm:pt modelId="{F0F9A6CA-83EA-4B61-9FB0-6C928BD415CC}" type="pres">
      <dgm:prSet presAssocID="{0F9D983B-7669-46A0-AB17-C92E3F34D689}" presName="parentText" presStyleLbl="node1" presStyleIdx="3" presStyleCnt="5">
        <dgm:presLayoutVars>
          <dgm:chMax val="0"/>
          <dgm:bulletEnabled val="1"/>
        </dgm:presLayoutVars>
      </dgm:prSet>
      <dgm:spPr/>
    </dgm:pt>
    <dgm:pt modelId="{8840500B-D155-4C67-9985-337E255F096D}" type="pres">
      <dgm:prSet presAssocID="{D78F82FE-CBF9-4D68-9D0E-10E8F24D5953}" presName="spacer" presStyleCnt="0"/>
      <dgm:spPr/>
    </dgm:pt>
    <dgm:pt modelId="{162AB231-3D4D-4C41-A202-EC373B69B40D}" type="pres">
      <dgm:prSet presAssocID="{72944856-115D-4CBD-8606-7786D1380BE5}" presName="parentText" presStyleLbl="node1" presStyleIdx="4" presStyleCnt="5">
        <dgm:presLayoutVars>
          <dgm:chMax val="0"/>
          <dgm:bulletEnabled val="1"/>
        </dgm:presLayoutVars>
      </dgm:prSet>
      <dgm:spPr/>
    </dgm:pt>
  </dgm:ptLst>
  <dgm:cxnLst>
    <dgm:cxn modelId="{48E7961E-C552-4BE6-A30E-62BF226FA454}" type="presOf" srcId="{8C631A49-137F-4AFD-9FE3-A5E8C73B080D}" destId="{2A52CBA3-E845-43F3-A102-9224B09210D8}" srcOrd="0" destOrd="0" presId="urn:microsoft.com/office/officeart/2005/8/layout/vList2"/>
    <dgm:cxn modelId="{498B974C-5782-4434-9481-FEA74C7875EB}" type="presOf" srcId="{72944856-115D-4CBD-8606-7786D1380BE5}" destId="{162AB231-3D4D-4C41-A202-EC373B69B40D}" srcOrd="0" destOrd="0" presId="urn:microsoft.com/office/officeart/2005/8/layout/vList2"/>
    <dgm:cxn modelId="{10076C78-BE68-492E-B2CE-DF50AE788A4E}" srcId="{8C631A49-137F-4AFD-9FE3-A5E8C73B080D}" destId="{B9C963E7-4BF6-4AF5-8085-D5D10D8D7314}" srcOrd="0" destOrd="0" parTransId="{005D7491-9B45-49B2-BBB2-7A066FA3BA8B}" sibTransId="{A38142C4-D3B5-40E7-AAE7-D32CA5BCB9FB}"/>
    <dgm:cxn modelId="{13C01983-B086-43F1-858B-0B0C41A71E1E}" srcId="{8C631A49-137F-4AFD-9FE3-A5E8C73B080D}" destId="{F72BA333-3898-4DDC-93EE-FF7E9B73F425}" srcOrd="1" destOrd="0" parTransId="{642BCD75-9C5B-466B-B00A-8AA484ACCD18}" sibTransId="{8DF2A749-F270-4483-A3E4-4BDC32992B1D}"/>
    <dgm:cxn modelId="{F7294D84-B9FF-4761-812E-00CAF5E9A07B}" srcId="{8C631A49-137F-4AFD-9FE3-A5E8C73B080D}" destId="{72944856-115D-4CBD-8606-7786D1380BE5}" srcOrd="4" destOrd="0" parTransId="{E43C2857-5202-4841-9FEE-4BF3C51A40B5}" sibTransId="{3801C8AE-D404-4B67-A323-D1DBEFFC9286}"/>
    <dgm:cxn modelId="{B582DD84-C7CC-4331-BC5D-B86638F54622}" srcId="{8C631A49-137F-4AFD-9FE3-A5E8C73B080D}" destId="{4CAD76BE-C870-4E07-9ADF-998744562A3B}" srcOrd="2" destOrd="0" parTransId="{2026478C-BB13-4B04-B16A-214BD30AC20B}" sibTransId="{FDDFAEB9-61E0-49C0-A301-414F7137B434}"/>
    <dgm:cxn modelId="{8DE4699A-E791-46C4-9EA4-B4448EC36729}" type="presOf" srcId="{0F9D983B-7669-46A0-AB17-C92E3F34D689}" destId="{F0F9A6CA-83EA-4B61-9FB0-6C928BD415CC}" srcOrd="0" destOrd="0" presId="urn:microsoft.com/office/officeart/2005/8/layout/vList2"/>
    <dgm:cxn modelId="{A76B49B4-A14C-4A94-8411-2305469E6B95}" srcId="{8C631A49-137F-4AFD-9FE3-A5E8C73B080D}" destId="{0F9D983B-7669-46A0-AB17-C92E3F34D689}" srcOrd="3" destOrd="0" parTransId="{7EE4F2DB-DA04-43E5-93D9-19692D11BAC6}" sibTransId="{D78F82FE-CBF9-4D68-9D0E-10E8F24D5953}"/>
    <dgm:cxn modelId="{ABB4ACC0-6E30-4B7A-B81D-6320F404943A}" type="presOf" srcId="{F72BA333-3898-4DDC-93EE-FF7E9B73F425}" destId="{26D797EF-22CF-4EB7-9F68-67E51831ECBA}" srcOrd="0" destOrd="0" presId="urn:microsoft.com/office/officeart/2005/8/layout/vList2"/>
    <dgm:cxn modelId="{D0D2D1CB-182F-40A8-97B7-791A471C500E}" type="presOf" srcId="{B9C963E7-4BF6-4AF5-8085-D5D10D8D7314}" destId="{E2E4B529-6822-4B0A-AD22-03C19B3419B4}" srcOrd="0" destOrd="0" presId="urn:microsoft.com/office/officeart/2005/8/layout/vList2"/>
    <dgm:cxn modelId="{3AFD39DC-A854-48D0-BF01-788FA978464E}" type="presOf" srcId="{4CAD76BE-C870-4E07-9ADF-998744562A3B}" destId="{BE22C894-FA5E-46EF-8C59-ACB35D706333}" srcOrd="0" destOrd="0" presId="urn:microsoft.com/office/officeart/2005/8/layout/vList2"/>
    <dgm:cxn modelId="{16DC8067-5EB9-41E4-BE9E-BACE57D4F2F1}" type="presParOf" srcId="{2A52CBA3-E845-43F3-A102-9224B09210D8}" destId="{E2E4B529-6822-4B0A-AD22-03C19B3419B4}" srcOrd="0" destOrd="0" presId="urn:microsoft.com/office/officeart/2005/8/layout/vList2"/>
    <dgm:cxn modelId="{2386B270-8FFE-46D3-A198-F2CE1A4275A8}" type="presParOf" srcId="{2A52CBA3-E845-43F3-A102-9224B09210D8}" destId="{BFBC91E5-98B5-4CFC-B200-22B515642688}" srcOrd="1" destOrd="0" presId="urn:microsoft.com/office/officeart/2005/8/layout/vList2"/>
    <dgm:cxn modelId="{F0D77C15-A358-4439-9DC9-B9ADC290269D}" type="presParOf" srcId="{2A52CBA3-E845-43F3-A102-9224B09210D8}" destId="{26D797EF-22CF-4EB7-9F68-67E51831ECBA}" srcOrd="2" destOrd="0" presId="urn:microsoft.com/office/officeart/2005/8/layout/vList2"/>
    <dgm:cxn modelId="{44E5CE4D-7874-418C-BAEF-6AB7951A60F5}" type="presParOf" srcId="{2A52CBA3-E845-43F3-A102-9224B09210D8}" destId="{1F8D6BB8-175D-4987-8086-0F9386C393E2}" srcOrd="3" destOrd="0" presId="urn:microsoft.com/office/officeart/2005/8/layout/vList2"/>
    <dgm:cxn modelId="{C1AA5FE0-75C8-4C85-86EF-CC74009AF749}" type="presParOf" srcId="{2A52CBA3-E845-43F3-A102-9224B09210D8}" destId="{BE22C894-FA5E-46EF-8C59-ACB35D706333}" srcOrd="4" destOrd="0" presId="urn:microsoft.com/office/officeart/2005/8/layout/vList2"/>
    <dgm:cxn modelId="{203AD3F6-00CC-4226-8203-1B1C09913851}" type="presParOf" srcId="{2A52CBA3-E845-43F3-A102-9224B09210D8}" destId="{14FFEFD9-A4AF-4FB4-BA9B-25E427CEDC35}" srcOrd="5" destOrd="0" presId="urn:microsoft.com/office/officeart/2005/8/layout/vList2"/>
    <dgm:cxn modelId="{1DA32A0D-C7D7-46D7-8F9A-02B16DE754F9}" type="presParOf" srcId="{2A52CBA3-E845-43F3-A102-9224B09210D8}" destId="{F0F9A6CA-83EA-4B61-9FB0-6C928BD415CC}" srcOrd="6" destOrd="0" presId="urn:microsoft.com/office/officeart/2005/8/layout/vList2"/>
    <dgm:cxn modelId="{2A1B609C-E8CE-4C1C-BCED-5066894B0DD6}" type="presParOf" srcId="{2A52CBA3-E845-43F3-A102-9224B09210D8}" destId="{8840500B-D155-4C67-9985-337E255F096D}" srcOrd="7" destOrd="0" presId="urn:microsoft.com/office/officeart/2005/8/layout/vList2"/>
    <dgm:cxn modelId="{35AA6AE8-FA60-4EC8-A9F3-F8CF93012E41}" type="presParOf" srcId="{2A52CBA3-E845-43F3-A102-9224B09210D8}" destId="{162AB231-3D4D-4C41-A202-EC373B69B40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631A49-137F-4AFD-9FE3-A5E8C73B08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9C963E7-4BF6-4AF5-8085-D5D10D8D7314}">
      <dgm:prSet custT="1"/>
      <dgm:spPr>
        <a:solidFill>
          <a:srgbClr val="F4F4F5"/>
        </a:solidFill>
      </dgm:spPr>
      <dgm:t>
        <a:bodyPr/>
        <a:lstStyle/>
        <a:p>
          <a:pPr algn="ctr"/>
          <a:r>
            <a:rPr lang="en-GB" sz="2800">
              <a:latin typeface="Bahnschrift" panose="020B0502040204020203" pitchFamily="34" charset="0"/>
            </a:rPr>
            <a:t>Transparency</a:t>
          </a:r>
          <a:endParaRPr lang="en-IN" sz="2800">
            <a:latin typeface="Bahnschrift" panose="020B0502040204020203" pitchFamily="34" charset="0"/>
          </a:endParaRPr>
        </a:p>
      </dgm:t>
    </dgm:pt>
    <dgm:pt modelId="{005D7491-9B45-49B2-BBB2-7A066FA3BA8B}" type="parTrans" cxnId="{10076C78-BE68-492E-B2CE-DF50AE788A4E}">
      <dgm:prSet/>
      <dgm:spPr/>
      <dgm:t>
        <a:bodyPr/>
        <a:lstStyle/>
        <a:p>
          <a:endParaRPr lang="en-IN"/>
        </a:p>
      </dgm:t>
    </dgm:pt>
    <dgm:pt modelId="{A38142C4-D3B5-40E7-AAE7-D32CA5BCB9FB}" type="sibTrans" cxnId="{10076C78-BE68-492E-B2CE-DF50AE788A4E}">
      <dgm:prSet/>
      <dgm:spPr/>
      <dgm:t>
        <a:bodyPr/>
        <a:lstStyle/>
        <a:p>
          <a:endParaRPr lang="en-IN"/>
        </a:p>
      </dgm:t>
    </dgm:pt>
    <dgm:pt modelId="{F72BA333-3898-4DDC-93EE-FF7E9B73F425}">
      <dgm:prSet custT="1"/>
      <dgm:spPr>
        <a:solidFill>
          <a:srgbClr val="F4F4F5"/>
        </a:solidFill>
      </dgm:spPr>
      <dgm:t>
        <a:bodyPr/>
        <a:lstStyle/>
        <a:p>
          <a:pPr algn="ctr"/>
          <a:r>
            <a:rPr lang="en-GB" sz="2800">
              <a:latin typeface="Bahnschrift" panose="020B0502040204020203" pitchFamily="34" charset="0"/>
            </a:rPr>
            <a:t>Reduced transaction costs</a:t>
          </a:r>
          <a:endParaRPr lang="en-IN" sz="2800">
            <a:latin typeface="Bahnschrift" panose="020B0502040204020203" pitchFamily="34" charset="0"/>
          </a:endParaRPr>
        </a:p>
      </dgm:t>
    </dgm:pt>
    <dgm:pt modelId="{642BCD75-9C5B-466B-B00A-8AA484ACCD18}" type="parTrans" cxnId="{13C01983-B086-43F1-858B-0B0C41A71E1E}">
      <dgm:prSet/>
      <dgm:spPr/>
      <dgm:t>
        <a:bodyPr/>
        <a:lstStyle/>
        <a:p>
          <a:endParaRPr lang="en-IN"/>
        </a:p>
      </dgm:t>
    </dgm:pt>
    <dgm:pt modelId="{8DF2A749-F270-4483-A3E4-4BDC32992B1D}" type="sibTrans" cxnId="{13C01983-B086-43F1-858B-0B0C41A71E1E}">
      <dgm:prSet/>
      <dgm:spPr/>
      <dgm:t>
        <a:bodyPr/>
        <a:lstStyle/>
        <a:p>
          <a:endParaRPr lang="en-IN"/>
        </a:p>
      </dgm:t>
    </dgm:pt>
    <dgm:pt modelId="{4CAD76BE-C870-4E07-9ADF-998744562A3B}">
      <dgm:prSet custT="1"/>
      <dgm:spPr>
        <a:solidFill>
          <a:srgbClr val="F4F4F5"/>
        </a:solidFill>
      </dgm:spPr>
      <dgm:t>
        <a:bodyPr/>
        <a:lstStyle/>
        <a:p>
          <a:pPr algn="ctr"/>
          <a:r>
            <a:rPr lang="en-GB" sz="2800">
              <a:latin typeface="Bahnschrift" panose="020B0502040204020203" pitchFamily="34" charset="0"/>
            </a:rPr>
            <a:t>Faster transaction settlements</a:t>
          </a:r>
          <a:endParaRPr lang="en-IN" sz="2800">
            <a:latin typeface="Bahnschrift" panose="020B0502040204020203" pitchFamily="34" charset="0"/>
          </a:endParaRPr>
        </a:p>
      </dgm:t>
    </dgm:pt>
    <dgm:pt modelId="{2026478C-BB13-4B04-B16A-214BD30AC20B}" type="parTrans" cxnId="{B582DD84-C7CC-4331-BC5D-B86638F54622}">
      <dgm:prSet/>
      <dgm:spPr/>
      <dgm:t>
        <a:bodyPr/>
        <a:lstStyle/>
        <a:p>
          <a:endParaRPr lang="en-IN"/>
        </a:p>
      </dgm:t>
    </dgm:pt>
    <dgm:pt modelId="{FDDFAEB9-61E0-49C0-A301-414F7137B434}" type="sibTrans" cxnId="{B582DD84-C7CC-4331-BC5D-B86638F54622}">
      <dgm:prSet/>
      <dgm:spPr/>
      <dgm:t>
        <a:bodyPr/>
        <a:lstStyle/>
        <a:p>
          <a:endParaRPr lang="en-IN"/>
        </a:p>
      </dgm:t>
    </dgm:pt>
    <dgm:pt modelId="{0F9D983B-7669-46A0-AB17-C92E3F34D689}">
      <dgm:prSet custT="1"/>
      <dgm:spPr>
        <a:solidFill>
          <a:srgbClr val="258989"/>
        </a:solidFill>
      </dgm:spPr>
      <dgm:t>
        <a:bodyPr/>
        <a:lstStyle/>
        <a:p>
          <a:pPr algn="ctr"/>
          <a:r>
            <a:rPr lang="en-GB" sz="2800">
              <a:latin typeface="Bahnschrift" panose="020B0502040204020203" pitchFamily="34" charset="0"/>
            </a:rPr>
            <a:t>Decentralization</a:t>
          </a:r>
          <a:endParaRPr lang="en-IN" sz="2800">
            <a:latin typeface="Bahnschrift" panose="020B0502040204020203" pitchFamily="34" charset="0"/>
          </a:endParaRPr>
        </a:p>
      </dgm:t>
    </dgm:pt>
    <dgm:pt modelId="{7EE4F2DB-DA04-43E5-93D9-19692D11BAC6}" type="parTrans" cxnId="{A76B49B4-A14C-4A94-8411-2305469E6B95}">
      <dgm:prSet/>
      <dgm:spPr/>
      <dgm:t>
        <a:bodyPr/>
        <a:lstStyle/>
        <a:p>
          <a:endParaRPr lang="en-IN"/>
        </a:p>
      </dgm:t>
    </dgm:pt>
    <dgm:pt modelId="{D78F82FE-CBF9-4D68-9D0E-10E8F24D5953}" type="sibTrans" cxnId="{A76B49B4-A14C-4A94-8411-2305469E6B95}">
      <dgm:prSet/>
      <dgm:spPr/>
      <dgm:t>
        <a:bodyPr/>
        <a:lstStyle/>
        <a:p>
          <a:endParaRPr lang="en-IN"/>
        </a:p>
      </dgm:t>
    </dgm:pt>
    <dgm:pt modelId="{72944856-115D-4CBD-8606-7786D1380BE5}">
      <dgm:prSet custT="1"/>
      <dgm:spPr>
        <a:solidFill>
          <a:srgbClr val="F4F4F5"/>
        </a:solidFill>
      </dgm:spPr>
      <dgm:t>
        <a:bodyPr/>
        <a:lstStyle/>
        <a:p>
          <a:pPr algn="ctr"/>
          <a:r>
            <a:rPr lang="en-GB" sz="2800">
              <a:latin typeface="Bahnschrift" panose="020B0502040204020203" pitchFamily="34" charset="0"/>
            </a:rPr>
            <a:t>User-controlled networks</a:t>
          </a:r>
          <a:endParaRPr lang="en-IN" sz="2800">
            <a:latin typeface="Bahnschrift" panose="020B0502040204020203" pitchFamily="34" charset="0"/>
          </a:endParaRPr>
        </a:p>
      </dgm:t>
    </dgm:pt>
    <dgm:pt modelId="{E43C2857-5202-4841-9FEE-4BF3C51A40B5}" type="parTrans" cxnId="{F7294D84-B9FF-4761-812E-00CAF5E9A07B}">
      <dgm:prSet/>
      <dgm:spPr/>
      <dgm:t>
        <a:bodyPr/>
        <a:lstStyle/>
        <a:p>
          <a:endParaRPr lang="en-IN"/>
        </a:p>
      </dgm:t>
    </dgm:pt>
    <dgm:pt modelId="{3801C8AE-D404-4B67-A323-D1DBEFFC9286}" type="sibTrans" cxnId="{F7294D84-B9FF-4761-812E-00CAF5E9A07B}">
      <dgm:prSet/>
      <dgm:spPr/>
      <dgm:t>
        <a:bodyPr/>
        <a:lstStyle/>
        <a:p>
          <a:endParaRPr lang="en-IN"/>
        </a:p>
      </dgm:t>
    </dgm:pt>
    <dgm:pt modelId="{2A52CBA3-E845-43F3-A102-9224B09210D8}" type="pres">
      <dgm:prSet presAssocID="{8C631A49-137F-4AFD-9FE3-A5E8C73B080D}" presName="linear" presStyleCnt="0">
        <dgm:presLayoutVars>
          <dgm:animLvl val="lvl"/>
          <dgm:resizeHandles val="exact"/>
        </dgm:presLayoutVars>
      </dgm:prSet>
      <dgm:spPr/>
    </dgm:pt>
    <dgm:pt modelId="{E2E4B529-6822-4B0A-AD22-03C19B3419B4}" type="pres">
      <dgm:prSet presAssocID="{B9C963E7-4BF6-4AF5-8085-D5D10D8D7314}" presName="parentText" presStyleLbl="node1" presStyleIdx="0" presStyleCnt="5">
        <dgm:presLayoutVars>
          <dgm:chMax val="0"/>
          <dgm:bulletEnabled val="1"/>
        </dgm:presLayoutVars>
      </dgm:prSet>
      <dgm:spPr/>
    </dgm:pt>
    <dgm:pt modelId="{BFBC91E5-98B5-4CFC-B200-22B515642688}" type="pres">
      <dgm:prSet presAssocID="{A38142C4-D3B5-40E7-AAE7-D32CA5BCB9FB}" presName="spacer" presStyleCnt="0"/>
      <dgm:spPr/>
    </dgm:pt>
    <dgm:pt modelId="{26D797EF-22CF-4EB7-9F68-67E51831ECBA}" type="pres">
      <dgm:prSet presAssocID="{F72BA333-3898-4DDC-93EE-FF7E9B73F425}" presName="parentText" presStyleLbl="node1" presStyleIdx="1" presStyleCnt="5">
        <dgm:presLayoutVars>
          <dgm:chMax val="0"/>
          <dgm:bulletEnabled val="1"/>
        </dgm:presLayoutVars>
      </dgm:prSet>
      <dgm:spPr/>
    </dgm:pt>
    <dgm:pt modelId="{1F8D6BB8-175D-4987-8086-0F9386C393E2}" type="pres">
      <dgm:prSet presAssocID="{8DF2A749-F270-4483-A3E4-4BDC32992B1D}" presName="spacer" presStyleCnt="0"/>
      <dgm:spPr/>
    </dgm:pt>
    <dgm:pt modelId="{BE22C894-FA5E-46EF-8C59-ACB35D706333}" type="pres">
      <dgm:prSet presAssocID="{4CAD76BE-C870-4E07-9ADF-998744562A3B}" presName="parentText" presStyleLbl="node1" presStyleIdx="2" presStyleCnt="5">
        <dgm:presLayoutVars>
          <dgm:chMax val="0"/>
          <dgm:bulletEnabled val="1"/>
        </dgm:presLayoutVars>
      </dgm:prSet>
      <dgm:spPr/>
    </dgm:pt>
    <dgm:pt modelId="{14FFEFD9-A4AF-4FB4-BA9B-25E427CEDC35}" type="pres">
      <dgm:prSet presAssocID="{FDDFAEB9-61E0-49C0-A301-414F7137B434}" presName="spacer" presStyleCnt="0"/>
      <dgm:spPr/>
    </dgm:pt>
    <dgm:pt modelId="{F0F9A6CA-83EA-4B61-9FB0-6C928BD415CC}" type="pres">
      <dgm:prSet presAssocID="{0F9D983B-7669-46A0-AB17-C92E3F34D689}" presName="parentText" presStyleLbl="node1" presStyleIdx="3" presStyleCnt="5">
        <dgm:presLayoutVars>
          <dgm:chMax val="0"/>
          <dgm:bulletEnabled val="1"/>
        </dgm:presLayoutVars>
      </dgm:prSet>
      <dgm:spPr/>
    </dgm:pt>
    <dgm:pt modelId="{8840500B-D155-4C67-9985-337E255F096D}" type="pres">
      <dgm:prSet presAssocID="{D78F82FE-CBF9-4D68-9D0E-10E8F24D5953}" presName="spacer" presStyleCnt="0"/>
      <dgm:spPr/>
    </dgm:pt>
    <dgm:pt modelId="{162AB231-3D4D-4C41-A202-EC373B69B40D}" type="pres">
      <dgm:prSet presAssocID="{72944856-115D-4CBD-8606-7786D1380BE5}" presName="parentText" presStyleLbl="node1" presStyleIdx="4" presStyleCnt="5">
        <dgm:presLayoutVars>
          <dgm:chMax val="0"/>
          <dgm:bulletEnabled val="1"/>
        </dgm:presLayoutVars>
      </dgm:prSet>
      <dgm:spPr/>
    </dgm:pt>
  </dgm:ptLst>
  <dgm:cxnLst>
    <dgm:cxn modelId="{48E7961E-C552-4BE6-A30E-62BF226FA454}" type="presOf" srcId="{8C631A49-137F-4AFD-9FE3-A5E8C73B080D}" destId="{2A52CBA3-E845-43F3-A102-9224B09210D8}" srcOrd="0" destOrd="0" presId="urn:microsoft.com/office/officeart/2005/8/layout/vList2"/>
    <dgm:cxn modelId="{498B974C-5782-4434-9481-FEA74C7875EB}" type="presOf" srcId="{72944856-115D-4CBD-8606-7786D1380BE5}" destId="{162AB231-3D4D-4C41-A202-EC373B69B40D}" srcOrd="0" destOrd="0" presId="urn:microsoft.com/office/officeart/2005/8/layout/vList2"/>
    <dgm:cxn modelId="{10076C78-BE68-492E-B2CE-DF50AE788A4E}" srcId="{8C631A49-137F-4AFD-9FE3-A5E8C73B080D}" destId="{B9C963E7-4BF6-4AF5-8085-D5D10D8D7314}" srcOrd="0" destOrd="0" parTransId="{005D7491-9B45-49B2-BBB2-7A066FA3BA8B}" sibTransId="{A38142C4-D3B5-40E7-AAE7-D32CA5BCB9FB}"/>
    <dgm:cxn modelId="{13C01983-B086-43F1-858B-0B0C41A71E1E}" srcId="{8C631A49-137F-4AFD-9FE3-A5E8C73B080D}" destId="{F72BA333-3898-4DDC-93EE-FF7E9B73F425}" srcOrd="1" destOrd="0" parTransId="{642BCD75-9C5B-466B-B00A-8AA484ACCD18}" sibTransId="{8DF2A749-F270-4483-A3E4-4BDC32992B1D}"/>
    <dgm:cxn modelId="{F7294D84-B9FF-4761-812E-00CAF5E9A07B}" srcId="{8C631A49-137F-4AFD-9FE3-A5E8C73B080D}" destId="{72944856-115D-4CBD-8606-7786D1380BE5}" srcOrd="4" destOrd="0" parTransId="{E43C2857-5202-4841-9FEE-4BF3C51A40B5}" sibTransId="{3801C8AE-D404-4B67-A323-D1DBEFFC9286}"/>
    <dgm:cxn modelId="{B582DD84-C7CC-4331-BC5D-B86638F54622}" srcId="{8C631A49-137F-4AFD-9FE3-A5E8C73B080D}" destId="{4CAD76BE-C870-4E07-9ADF-998744562A3B}" srcOrd="2" destOrd="0" parTransId="{2026478C-BB13-4B04-B16A-214BD30AC20B}" sibTransId="{FDDFAEB9-61E0-49C0-A301-414F7137B434}"/>
    <dgm:cxn modelId="{8DE4699A-E791-46C4-9EA4-B4448EC36729}" type="presOf" srcId="{0F9D983B-7669-46A0-AB17-C92E3F34D689}" destId="{F0F9A6CA-83EA-4B61-9FB0-6C928BD415CC}" srcOrd="0" destOrd="0" presId="urn:microsoft.com/office/officeart/2005/8/layout/vList2"/>
    <dgm:cxn modelId="{A76B49B4-A14C-4A94-8411-2305469E6B95}" srcId="{8C631A49-137F-4AFD-9FE3-A5E8C73B080D}" destId="{0F9D983B-7669-46A0-AB17-C92E3F34D689}" srcOrd="3" destOrd="0" parTransId="{7EE4F2DB-DA04-43E5-93D9-19692D11BAC6}" sibTransId="{D78F82FE-CBF9-4D68-9D0E-10E8F24D5953}"/>
    <dgm:cxn modelId="{ABB4ACC0-6E30-4B7A-B81D-6320F404943A}" type="presOf" srcId="{F72BA333-3898-4DDC-93EE-FF7E9B73F425}" destId="{26D797EF-22CF-4EB7-9F68-67E51831ECBA}" srcOrd="0" destOrd="0" presId="urn:microsoft.com/office/officeart/2005/8/layout/vList2"/>
    <dgm:cxn modelId="{D0D2D1CB-182F-40A8-97B7-791A471C500E}" type="presOf" srcId="{B9C963E7-4BF6-4AF5-8085-D5D10D8D7314}" destId="{E2E4B529-6822-4B0A-AD22-03C19B3419B4}" srcOrd="0" destOrd="0" presId="urn:microsoft.com/office/officeart/2005/8/layout/vList2"/>
    <dgm:cxn modelId="{3AFD39DC-A854-48D0-BF01-788FA978464E}" type="presOf" srcId="{4CAD76BE-C870-4E07-9ADF-998744562A3B}" destId="{BE22C894-FA5E-46EF-8C59-ACB35D706333}" srcOrd="0" destOrd="0" presId="urn:microsoft.com/office/officeart/2005/8/layout/vList2"/>
    <dgm:cxn modelId="{16DC8067-5EB9-41E4-BE9E-BACE57D4F2F1}" type="presParOf" srcId="{2A52CBA3-E845-43F3-A102-9224B09210D8}" destId="{E2E4B529-6822-4B0A-AD22-03C19B3419B4}" srcOrd="0" destOrd="0" presId="urn:microsoft.com/office/officeart/2005/8/layout/vList2"/>
    <dgm:cxn modelId="{2386B270-8FFE-46D3-A198-F2CE1A4275A8}" type="presParOf" srcId="{2A52CBA3-E845-43F3-A102-9224B09210D8}" destId="{BFBC91E5-98B5-4CFC-B200-22B515642688}" srcOrd="1" destOrd="0" presId="urn:microsoft.com/office/officeart/2005/8/layout/vList2"/>
    <dgm:cxn modelId="{F0D77C15-A358-4439-9DC9-B9ADC290269D}" type="presParOf" srcId="{2A52CBA3-E845-43F3-A102-9224B09210D8}" destId="{26D797EF-22CF-4EB7-9F68-67E51831ECBA}" srcOrd="2" destOrd="0" presId="urn:microsoft.com/office/officeart/2005/8/layout/vList2"/>
    <dgm:cxn modelId="{44E5CE4D-7874-418C-BAEF-6AB7951A60F5}" type="presParOf" srcId="{2A52CBA3-E845-43F3-A102-9224B09210D8}" destId="{1F8D6BB8-175D-4987-8086-0F9386C393E2}" srcOrd="3" destOrd="0" presId="urn:microsoft.com/office/officeart/2005/8/layout/vList2"/>
    <dgm:cxn modelId="{C1AA5FE0-75C8-4C85-86EF-CC74009AF749}" type="presParOf" srcId="{2A52CBA3-E845-43F3-A102-9224B09210D8}" destId="{BE22C894-FA5E-46EF-8C59-ACB35D706333}" srcOrd="4" destOrd="0" presId="urn:microsoft.com/office/officeart/2005/8/layout/vList2"/>
    <dgm:cxn modelId="{203AD3F6-00CC-4226-8203-1B1C09913851}" type="presParOf" srcId="{2A52CBA3-E845-43F3-A102-9224B09210D8}" destId="{14FFEFD9-A4AF-4FB4-BA9B-25E427CEDC35}" srcOrd="5" destOrd="0" presId="urn:microsoft.com/office/officeart/2005/8/layout/vList2"/>
    <dgm:cxn modelId="{1DA32A0D-C7D7-46D7-8F9A-02B16DE754F9}" type="presParOf" srcId="{2A52CBA3-E845-43F3-A102-9224B09210D8}" destId="{F0F9A6CA-83EA-4B61-9FB0-6C928BD415CC}" srcOrd="6" destOrd="0" presId="urn:microsoft.com/office/officeart/2005/8/layout/vList2"/>
    <dgm:cxn modelId="{2A1B609C-E8CE-4C1C-BCED-5066894B0DD6}" type="presParOf" srcId="{2A52CBA3-E845-43F3-A102-9224B09210D8}" destId="{8840500B-D155-4C67-9985-337E255F096D}" srcOrd="7" destOrd="0" presId="urn:microsoft.com/office/officeart/2005/8/layout/vList2"/>
    <dgm:cxn modelId="{35AA6AE8-FA60-4EC8-A9F3-F8CF93012E41}" type="presParOf" srcId="{2A52CBA3-E845-43F3-A102-9224B09210D8}" destId="{162AB231-3D4D-4C41-A202-EC373B69B40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631A49-137F-4AFD-9FE3-A5E8C73B08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9C963E7-4BF6-4AF5-8085-D5D10D8D7314}">
      <dgm:prSet custT="1"/>
      <dgm:spPr>
        <a:solidFill>
          <a:srgbClr val="258989"/>
        </a:solidFill>
      </dgm:spPr>
      <dgm:t>
        <a:bodyPr/>
        <a:lstStyle/>
        <a:p>
          <a:pPr algn="ctr"/>
          <a:r>
            <a:rPr lang="en-GB" sz="2800">
              <a:latin typeface="Bahnschrift" panose="020B0502040204020203" pitchFamily="34" charset="0"/>
            </a:rPr>
            <a:t>Transparency</a:t>
          </a:r>
          <a:endParaRPr lang="en-IN" sz="2800">
            <a:latin typeface="Bahnschrift" panose="020B0502040204020203" pitchFamily="34" charset="0"/>
          </a:endParaRPr>
        </a:p>
      </dgm:t>
    </dgm:pt>
    <dgm:pt modelId="{005D7491-9B45-49B2-BBB2-7A066FA3BA8B}" type="parTrans" cxnId="{10076C78-BE68-492E-B2CE-DF50AE788A4E}">
      <dgm:prSet/>
      <dgm:spPr/>
      <dgm:t>
        <a:bodyPr/>
        <a:lstStyle/>
        <a:p>
          <a:endParaRPr lang="en-IN"/>
        </a:p>
      </dgm:t>
    </dgm:pt>
    <dgm:pt modelId="{A38142C4-D3B5-40E7-AAE7-D32CA5BCB9FB}" type="sibTrans" cxnId="{10076C78-BE68-492E-B2CE-DF50AE788A4E}">
      <dgm:prSet/>
      <dgm:spPr/>
      <dgm:t>
        <a:bodyPr/>
        <a:lstStyle/>
        <a:p>
          <a:endParaRPr lang="en-IN"/>
        </a:p>
      </dgm:t>
    </dgm:pt>
    <dgm:pt modelId="{F72BA333-3898-4DDC-93EE-FF7E9B73F425}">
      <dgm:prSet custT="1"/>
      <dgm:spPr>
        <a:solidFill>
          <a:srgbClr val="258989"/>
        </a:solidFill>
      </dgm:spPr>
      <dgm:t>
        <a:bodyPr/>
        <a:lstStyle/>
        <a:p>
          <a:pPr algn="ctr"/>
          <a:r>
            <a:rPr lang="en-GB" sz="2800">
              <a:latin typeface="Bahnschrift" panose="020B0502040204020203" pitchFamily="34" charset="0"/>
            </a:rPr>
            <a:t>Reduced transaction costs</a:t>
          </a:r>
          <a:endParaRPr lang="en-IN" sz="2800">
            <a:latin typeface="Bahnschrift" panose="020B0502040204020203" pitchFamily="34" charset="0"/>
          </a:endParaRPr>
        </a:p>
      </dgm:t>
    </dgm:pt>
    <dgm:pt modelId="{642BCD75-9C5B-466B-B00A-8AA484ACCD18}" type="parTrans" cxnId="{13C01983-B086-43F1-858B-0B0C41A71E1E}">
      <dgm:prSet/>
      <dgm:spPr/>
      <dgm:t>
        <a:bodyPr/>
        <a:lstStyle/>
        <a:p>
          <a:endParaRPr lang="en-IN"/>
        </a:p>
      </dgm:t>
    </dgm:pt>
    <dgm:pt modelId="{8DF2A749-F270-4483-A3E4-4BDC32992B1D}" type="sibTrans" cxnId="{13C01983-B086-43F1-858B-0B0C41A71E1E}">
      <dgm:prSet/>
      <dgm:spPr/>
      <dgm:t>
        <a:bodyPr/>
        <a:lstStyle/>
        <a:p>
          <a:endParaRPr lang="en-IN"/>
        </a:p>
      </dgm:t>
    </dgm:pt>
    <dgm:pt modelId="{4CAD76BE-C870-4E07-9ADF-998744562A3B}">
      <dgm:prSet custT="1"/>
      <dgm:spPr>
        <a:solidFill>
          <a:srgbClr val="258989"/>
        </a:solidFill>
      </dgm:spPr>
      <dgm:t>
        <a:bodyPr/>
        <a:lstStyle/>
        <a:p>
          <a:pPr algn="ctr"/>
          <a:r>
            <a:rPr lang="en-GB" sz="2800">
              <a:latin typeface="Bahnschrift" panose="020B0502040204020203" pitchFamily="34" charset="0"/>
            </a:rPr>
            <a:t>Faster transaction settlements</a:t>
          </a:r>
          <a:endParaRPr lang="en-IN" sz="2800">
            <a:latin typeface="Bahnschrift" panose="020B0502040204020203" pitchFamily="34" charset="0"/>
          </a:endParaRPr>
        </a:p>
      </dgm:t>
    </dgm:pt>
    <dgm:pt modelId="{2026478C-BB13-4B04-B16A-214BD30AC20B}" type="parTrans" cxnId="{B582DD84-C7CC-4331-BC5D-B86638F54622}">
      <dgm:prSet/>
      <dgm:spPr/>
      <dgm:t>
        <a:bodyPr/>
        <a:lstStyle/>
        <a:p>
          <a:endParaRPr lang="en-IN"/>
        </a:p>
      </dgm:t>
    </dgm:pt>
    <dgm:pt modelId="{FDDFAEB9-61E0-49C0-A301-414F7137B434}" type="sibTrans" cxnId="{B582DD84-C7CC-4331-BC5D-B86638F54622}">
      <dgm:prSet/>
      <dgm:spPr/>
      <dgm:t>
        <a:bodyPr/>
        <a:lstStyle/>
        <a:p>
          <a:endParaRPr lang="en-IN"/>
        </a:p>
      </dgm:t>
    </dgm:pt>
    <dgm:pt modelId="{0F9D983B-7669-46A0-AB17-C92E3F34D689}">
      <dgm:prSet custT="1"/>
      <dgm:spPr>
        <a:solidFill>
          <a:srgbClr val="258989"/>
        </a:solidFill>
      </dgm:spPr>
      <dgm:t>
        <a:bodyPr/>
        <a:lstStyle/>
        <a:p>
          <a:pPr algn="ctr"/>
          <a:r>
            <a:rPr lang="en-GB" sz="2800">
              <a:latin typeface="Bahnschrift" panose="020B0502040204020203" pitchFamily="34" charset="0"/>
            </a:rPr>
            <a:t>Decentralization</a:t>
          </a:r>
          <a:endParaRPr lang="en-IN" sz="2800">
            <a:latin typeface="Bahnschrift" panose="020B0502040204020203" pitchFamily="34" charset="0"/>
          </a:endParaRPr>
        </a:p>
      </dgm:t>
    </dgm:pt>
    <dgm:pt modelId="{7EE4F2DB-DA04-43E5-93D9-19692D11BAC6}" type="parTrans" cxnId="{A76B49B4-A14C-4A94-8411-2305469E6B95}">
      <dgm:prSet/>
      <dgm:spPr/>
      <dgm:t>
        <a:bodyPr/>
        <a:lstStyle/>
        <a:p>
          <a:endParaRPr lang="en-IN"/>
        </a:p>
      </dgm:t>
    </dgm:pt>
    <dgm:pt modelId="{D78F82FE-CBF9-4D68-9D0E-10E8F24D5953}" type="sibTrans" cxnId="{A76B49B4-A14C-4A94-8411-2305469E6B95}">
      <dgm:prSet/>
      <dgm:spPr/>
      <dgm:t>
        <a:bodyPr/>
        <a:lstStyle/>
        <a:p>
          <a:endParaRPr lang="en-IN"/>
        </a:p>
      </dgm:t>
    </dgm:pt>
    <dgm:pt modelId="{72944856-115D-4CBD-8606-7786D1380BE5}">
      <dgm:prSet custT="1"/>
      <dgm:spPr>
        <a:solidFill>
          <a:srgbClr val="258989"/>
        </a:solidFill>
      </dgm:spPr>
      <dgm:t>
        <a:bodyPr/>
        <a:lstStyle/>
        <a:p>
          <a:pPr algn="ctr"/>
          <a:r>
            <a:rPr lang="en-GB" sz="2800">
              <a:latin typeface="Bahnschrift" panose="020B0502040204020203" pitchFamily="34" charset="0"/>
            </a:rPr>
            <a:t>User-controlled networks</a:t>
          </a:r>
          <a:endParaRPr lang="en-IN" sz="2800">
            <a:latin typeface="Bahnschrift" panose="020B0502040204020203" pitchFamily="34" charset="0"/>
          </a:endParaRPr>
        </a:p>
      </dgm:t>
    </dgm:pt>
    <dgm:pt modelId="{E43C2857-5202-4841-9FEE-4BF3C51A40B5}" type="parTrans" cxnId="{F7294D84-B9FF-4761-812E-00CAF5E9A07B}">
      <dgm:prSet/>
      <dgm:spPr/>
      <dgm:t>
        <a:bodyPr/>
        <a:lstStyle/>
        <a:p>
          <a:endParaRPr lang="en-IN"/>
        </a:p>
      </dgm:t>
    </dgm:pt>
    <dgm:pt modelId="{3801C8AE-D404-4B67-A323-D1DBEFFC9286}" type="sibTrans" cxnId="{F7294D84-B9FF-4761-812E-00CAF5E9A07B}">
      <dgm:prSet/>
      <dgm:spPr/>
      <dgm:t>
        <a:bodyPr/>
        <a:lstStyle/>
        <a:p>
          <a:endParaRPr lang="en-IN"/>
        </a:p>
      </dgm:t>
    </dgm:pt>
    <dgm:pt modelId="{2A52CBA3-E845-43F3-A102-9224B09210D8}" type="pres">
      <dgm:prSet presAssocID="{8C631A49-137F-4AFD-9FE3-A5E8C73B080D}" presName="linear" presStyleCnt="0">
        <dgm:presLayoutVars>
          <dgm:animLvl val="lvl"/>
          <dgm:resizeHandles val="exact"/>
        </dgm:presLayoutVars>
      </dgm:prSet>
      <dgm:spPr/>
    </dgm:pt>
    <dgm:pt modelId="{E2E4B529-6822-4B0A-AD22-03C19B3419B4}" type="pres">
      <dgm:prSet presAssocID="{B9C963E7-4BF6-4AF5-8085-D5D10D8D7314}" presName="parentText" presStyleLbl="node1" presStyleIdx="0" presStyleCnt="5">
        <dgm:presLayoutVars>
          <dgm:chMax val="0"/>
          <dgm:bulletEnabled val="1"/>
        </dgm:presLayoutVars>
      </dgm:prSet>
      <dgm:spPr/>
    </dgm:pt>
    <dgm:pt modelId="{BFBC91E5-98B5-4CFC-B200-22B515642688}" type="pres">
      <dgm:prSet presAssocID="{A38142C4-D3B5-40E7-AAE7-D32CA5BCB9FB}" presName="spacer" presStyleCnt="0"/>
      <dgm:spPr/>
    </dgm:pt>
    <dgm:pt modelId="{26D797EF-22CF-4EB7-9F68-67E51831ECBA}" type="pres">
      <dgm:prSet presAssocID="{F72BA333-3898-4DDC-93EE-FF7E9B73F425}" presName="parentText" presStyleLbl="node1" presStyleIdx="1" presStyleCnt="5">
        <dgm:presLayoutVars>
          <dgm:chMax val="0"/>
          <dgm:bulletEnabled val="1"/>
        </dgm:presLayoutVars>
      </dgm:prSet>
      <dgm:spPr/>
    </dgm:pt>
    <dgm:pt modelId="{1F8D6BB8-175D-4987-8086-0F9386C393E2}" type="pres">
      <dgm:prSet presAssocID="{8DF2A749-F270-4483-A3E4-4BDC32992B1D}" presName="spacer" presStyleCnt="0"/>
      <dgm:spPr/>
    </dgm:pt>
    <dgm:pt modelId="{BE22C894-FA5E-46EF-8C59-ACB35D706333}" type="pres">
      <dgm:prSet presAssocID="{4CAD76BE-C870-4E07-9ADF-998744562A3B}" presName="parentText" presStyleLbl="node1" presStyleIdx="2" presStyleCnt="5">
        <dgm:presLayoutVars>
          <dgm:chMax val="0"/>
          <dgm:bulletEnabled val="1"/>
        </dgm:presLayoutVars>
      </dgm:prSet>
      <dgm:spPr/>
    </dgm:pt>
    <dgm:pt modelId="{14FFEFD9-A4AF-4FB4-BA9B-25E427CEDC35}" type="pres">
      <dgm:prSet presAssocID="{FDDFAEB9-61E0-49C0-A301-414F7137B434}" presName="spacer" presStyleCnt="0"/>
      <dgm:spPr/>
    </dgm:pt>
    <dgm:pt modelId="{F0F9A6CA-83EA-4B61-9FB0-6C928BD415CC}" type="pres">
      <dgm:prSet presAssocID="{0F9D983B-7669-46A0-AB17-C92E3F34D689}" presName="parentText" presStyleLbl="node1" presStyleIdx="3" presStyleCnt="5">
        <dgm:presLayoutVars>
          <dgm:chMax val="0"/>
          <dgm:bulletEnabled val="1"/>
        </dgm:presLayoutVars>
      </dgm:prSet>
      <dgm:spPr/>
    </dgm:pt>
    <dgm:pt modelId="{8840500B-D155-4C67-9985-337E255F096D}" type="pres">
      <dgm:prSet presAssocID="{D78F82FE-CBF9-4D68-9D0E-10E8F24D5953}" presName="spacer" presStyleCnt="0"/>
      <dgm:spPr/>
    </dgm:pt>
    <dgm:pt modelId="{162AB231-3D4D-4C41-A202-EC373B69B40D}" type="pres">
      <dgm:prSet presAssocID="{72944856-115D-4CBD-8606-7786D1380BE5}" presName="parentText" presStyleLbl="node1" presStyleIdx="4" presStyleCnt="5">
        <dgm:presLayoutVars>
          <dgm:chMax val="0"/>
          <dgm:bulletEnabled val="1"/>
        </dgm:presLayoutVars>
      </dgm:prSet>
      <dgm:spPr/>
    </dgm:pt>
  </dgm:ptLst>
  <dgm:cxnLst>
    <dgm:cxn modelId="{48E7961E-C552-4BE6-A30E-62BF226FA454}" type="presOf" srcId="{8C631A49-137F-4AFD-9FE3-A5E8C73B080D}" destId="{2A52CBA3-E845-43F3-A102-9224B09210D8}" srcOrd="0" destOrd="0" presId="urn:microsoft.com/office/officeart/2005/8/layout/vList2"/>
    <dgm:cxn modelId="{498B974C-5782-4434-9481-FEA74C7875EB}" type="presOf" srcId="{72944856-115D-4CBD-8606-7786D1380BE5}" destId="{162AB231-3D4D-4C41-A202-EC373B69B40D}" srcOrd="0" destOrd="0" presId="urn:microsoft.com/office/officeart/2005/8/layout/vList2"/>
    <dgm:cxn modelId="{10076C78-BE68-492E-B2CE-DF50AE788A4E}" srcId="{8C631A49-137F-4AFD-9FE3-A5E8C73B080D}" destId="{B9C963E7-4BF6-4AF5-8085-D5D10D8D7314}" srcOrd="0" destOrd="0" parTransId="{005D7491-9B45-49B2-BBB2-7A066FA3BA8B}" sibTransId="{A38142C4-D3B5-40E7-AAE7-D32CA5BCB9FB}"/>
    <dgm:cxn modelId="{13C01983-B086-43F1-858B-0B0C41A71E1E}" srcId="{8C631A49-137F-4AFD-9FE3-A5E8C73B080D}" destId="{F72BA333-3898-4DDC-93EE-FF7E9B73F425}" srcOrd="1" destOrd="0" parTransId="{642BCD75-9C5B-466B-B00A-8AA484ACCD18}" sibTransId="{8DF2A749-F270-4483-A3E4-4BDC32992B1D}"/>
    <dgm:cxn modelId="{F7294D84-B9FF-4761-812E-00CAF5E9A07B}" srcId="{8C631A49-137F-4AFD-9FE3-A5E8C73B080D}" destId="{72944856-115D-4CBD-8606-7786D1380BE5}" srcOrd="4" destOrd="0" parTransId="{E43C2857-5202-4841-9FEE-4BF3C51A40B5}" sibTransId="{3801C8AE-D404-4B67-A323-D1DBEFFC9286}"/>
    <dgm:cxn modelId="{B582DD84-C7CC-4331-BC5D-B86638F54622}" srcId="{8C631A49-137F-4AFD-9FE3-A5E8C73B080D}" destId="{4CAD76BE-C870-4E07-9ADF-998744562A3B}" srcOrd="2" destOrd="0" parTransId="{2026478C-BB13-4B04-B16A-214BD30AC20B}" sibTransId="{FDDFAEB9-61E0-49C0-A301-414F7137B434}"/>
    <dgm:cxn modelId="{8DE4699A-E791-46C4-9EA4-B4448EC36729}" type="presOf" srcId="{0F9D983B-7669-46A0-AB17-C92E3F34D689}" destId="{F0F9A6CA-83EA-4B61-9FB0-6C928BD415CC}" srcOrd="0" destOrd="0" presId="urn:microsoft.com/office/officeart/2005/8/layout/vList2"/>
    <dgm:cxn modelId="{A76B49B4-A14C-4A94-8411-2305469E6B95}" srcId="{8C631A49-137F-4AFD-9FE3-A5E8C73B080D}" destId="{0F9D983B-7669-46A0-AB17-C92E3F34D689}" srcOrd="3" destOrd="0" parTransId="{7EE4F2DB-DA04-43E5-93D9-19692D11BAC6}" sibTransId="{D78F82FE-CBF9-4D68-9D0E-10E8F24D5953}"/>
    <dgm:cxn modelId="{ABB4ACC0-6E30-4B7A-B81D-6320F404943A}" type="presOf" srcId="{F72BA333-3898-4DDC-93EE-FF7E9B73F425}" destId="{26D797EF-22CF-4EB7-9F68-67E51831ECBA}" srcOrd="0" destOrd="0" presId="urn:microsoft.com/office/officeart/2005/8/layout/vList2"/>
    <dgm:cxn modelId="{D0D2D1CB-182F-40A8-97B7-791A471C500E}" type="presOf" srcId="{B9C963E7-4BF6-4AF5-8085-D5D10D8D7314}" destId="{E2E4B529-6822-4B0A-AD22-03C19B3419B4}" srcOrd="0" destOrd="0" presId="urn:microsoft.com/office/officeart/2005/8/layout/vList2"/>
    <dgm:cxn modelId="{3AFD39DC-A854-48D0-BF01-788FA978464E}" type="presOf" srcId="{4CAD76BE-C870-4E07-9ADF-998744562A3B}" destId="{BE22C894-FA5E-46EF-8C59-ACB35D706333}" srcOrd="0" destOrd="0" presId="urn:microsoft.com/office/officeart/2005/8/layout/vList2"/>
    <dgm:cxn modelId="{16DC8067-5EB9-41E4-BE9E-BACE57D4F2F1}" type="presParOf" srcId="{2A52CBA3-E845-43F3-A102-9224B09210D8}" destId="{E2E4B529-6822-4B0A-AD22-03C19B3419B4}" srcOrd="0" destOrd="0" presId="urn:microsoft.com/office/officeart/2005/8/layout/vList2"/>
    <dgm:cxn modelId="{2386B270-8FFE-46D3-A198-F2CE1A4275A8}" type="presParOf" srcId="{2A52CBA3-E845-43F3-A102-9224B09210D8}" destId="{BFBC91E5-98B5-4CFC-B200-22B515642688}" srcOrd="1" destOrd="0" presId="urn:microsoft.com/office/officeart/2005/8/layout/vList2"/>
    <dgm:cxn modelId="{F0D77C15-A358-4439-9DC9-B9ADC290269D}" type="presParOf" srcId="{2A52CBA3-E845-43F3-A102-9224B09210D8}" destId="{26D797EF-22CF-4EB7-9F68-67E51831ECBA}" srcOrd="2" destOrd="0" presId="urn:microsoft.com/office/officeart/2005/8/layout/vList2"/>
    <dgm:cxn modelId="{44E5CE4D-7874-418C-BAEF-6AB7951A60F5}" type="presParOf" srcId="{2A52CBA3-E845-43F3-A102-9224B09210D8}" destId="{1F8D6BB8-175D-4987-8086-0F9386C393E2}" srcOrd="3" destOrd="0" presId="urn:microsoft.com/office/officeart/2005/8/layout/vList2"/>
    <dgm:cxn modelId="{C1AA5FE0-75C8-4C85-86EF-CC74009AF749}" type="presParOf" srcId="{2A52CBA3-E845-43F3-A102-9224B09210D8}" destId="{BE22C894-FA5E-46EF-8C59-ACB35D706333}" srcOrd="4" destOrd="0" presId="urn:microsoft.com/office/officeart/2005/8/layout/vList2"/>
    <dgm:cxn modelId="{203AD3F6-00CC-4226-8203-1B1C09913851}" type="presParOf" srcId="{2A52CBA3-E845-43F3-A102-9224B09210D8}" destId="{14FFEFD9-A4AF-4FB4-BA9B-25E427CEDC35}" srcOrd="5" destOrd="0" presId="urn:microsoft.com/office/officeart/2005/8/layout/vList2"/>
    <dgm:cxn modelId="{1DA32A0D-C7D7-46D7-8F9A-02B16DE754F9}" type="presParOf" srcId="{2A52CBA3-E845-43F3-A102-9224B09210D8}" destId="{F0F9A6CA-83EA-4B61-9FB0-6C928BD415CC}" srcOrd="6" destOrd="0" presId="urn:microsoft.com/office/officeart/2005/8/layout/vList2"/>
    <dgm:cxn modelId="{2A1B609C-E8CE-4C1C-BCED-5066894B0DD6}" type="presParOf" srcId="{2A52CBA3-E845-43F3-A102-9224B09210D8}" destId="{8840500B-D155-4C67-9985-337E255F096D}" srcOrd="7" destOrd="0" presId="urn:microsoft.com/office/officeart/2005/8/layout/vList2"/>
    <dgm:cxn modelId="{35AA6AE8-FA60-4EC8-A9F3-F8CF93012E41}" type="presParOf" srcId="{2A52CBA3-E845-43F3-A102-9224B09210D8}" destId="{162AB231-3D4D-4C41-A202-EC373B69B40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609483-B424-4718-9F15-233EC76438CA}" type="doc">
      <dgm:prSet loTypeId="urn:microsoft.com/office/officeart/2005/8/layout/hProcess9" loCatId="process" qsTypeId="urn:microsoft.com/office/officeart/2005/8/quickstyle/simple1" qsCatId="simple" csTypeId="urn:microsoft.com/office/officeart/2005/8/colors/accent0_3" csCatId="mainScheme" phldr="1"/>
      <dgm:spPr/>
    </dgm:pt>
    <dgm:pt modelId="{6B9850D2-A232-4AA5-8B31-D5D7B928D01B}">
      <dgm:prSet phldrT="[Text]"/>
      <dgm:spPr/>
      <dgm:t>
        <a:bodyPr/>
        <a:lstStyle/>
        <a:p>
          <a:pPr>
            <a:buClr>
              <a:srgbClr val="258989"/>
            </a:buClr>
          </a:pPr>
          <a:r>
            <a:rPr lang="en-GB" dirty="0"/>
            <a:t>Smart Contracts</a:t>
          </a:r>
        </a:p>
      </dgm:t>
    </dgm:pt>
    <dgm:pt modelId="{50DCFFC7-A97F-4DFD-9212-335D380C8B51}" type="parTrans" cxnId="{AECF7F89-5235-4096-8DEB-685EB74BC5CA}">
      <dgm:prSet/>
      <dgm:spPr/>
      <dgm:t>
        <a:bodyPr/>
        <a:lstStyle/>
        <a:p>
          <a:endParaRPr lang="en-GB"/>
        </a:p>
      </dgm:t>
    </dgm:pt>
    <dgm:pt modelId="{47C0842F-D3CB-495D-B891-D37E425542DB}" type="sibTrans" cxnId="{AECF7F89-5235-4096-8DEB-685EB74BC5CA}">
      <dgm:prSet/>
      <dgm:spPr/>
      <dgm:t>
        <a:bodyPr/>
        <a:lstStyle/>
        <a:p>
          <a:endParaRPr lang="en-GB"/>
        </a:p>
      </dgm:t>
    </dgm:pt>
    <dgm:pt modelId="{77256CFF-1FA7-4F43-9459-69E7BAD02144}">
      <dgm:prSet phldrT="[Text]"/>
      <dgm:spPr/>
      <dgm:t>
        <a:bodyPr/>
        <a:lstStyle/>
        <a:p>
          <a:pPr>
            <a:buClr>
              <a:srgbClr val="258989"/>
            </a:buClr>
          </a:pPr>
          <a:r>
            <a:rPr lang="en-GB" dirty="0"/>
            <a:t>Paying Employees</a:t>
          </a:r>
        </a:p>
      </dgm:t>
    </dgm:pt>
    <dgm:pt modelId="{2B410996-F9A1-4872-902F-DB6A3EC5870C}" type="parTrans" cxnId="{CFC1CFAF-CCD5-4683-BE53-82B51C9BECB8}">
      <dgm:prSet/>
      <dgm:spPr/>
      <dgm:t>
        <a:bodyPr/>
        <a:lstStyle/>
        <a:p>
          <a:endParaRPr lang="en-GB"/>
        </a:p>
      </dgm:t>
    </dgm:pt>
    <dgm:pt modelId="{B1D1B7FC-F9BA-4CDB-8157-FF4A94A75239}" type="sibTrans" cxnId="{CFC1CFAF-CCD5-4683-BE53-82B51C9BECB8}">
      <dgm:prSet/>
      <dgm:spPr/>
      <dgm:t>
        <a:bodyPr/>
        <a:lstStyle/>
        <a:p>
          <a:endParaRPr lang="en-GB"/>
        </a:p>
      </dgm:t>
    </dgm:pt>
    <dgm:pt modelId="{C0B3F02E-358F-4947-9A4A-05BFCBB9F05B}">
      <dgm:prSet phldrT="[Text]"/>
      <dgm:spPr/>
      <dgm:t>
        <a:bodyPr/>
        <a:lstStyle/>
        <a:p>
          <a:pPr>
            <a:buClr>
              <a:srgbClr val="258989"/>
            </a:buClr>
          </a:pPr>
          <a:r>
            <a:rPr lang="en-GB" dirty="0"/>
            <a:t>Electronic Voting</a:t>
          </a:r>
        </a:p>
      </dgm:t>
    </dgm:pt>
    <dgm:pt modelId="{7BF22F5B-0003-4B6D-8CA5-83F31BFD8D0A}" type="parTrans" cxnId="{152BEDD8-4B98-4853-95BF-06B2BFC281EE}">
      <dgm:prSet/>
      <dgm:spPr/>
      <dgm:t>
        <a:bodyPr/>
        <a:lstStyle/>
        <a:p>
          <a:endParaRPr lang="en-GB"/>
        </a:p>
      </dgm:t>
    </dgm:pt>
    <dgm:pt modelId="{D8235B55-5573-43FD-9FC9-40AB69A258FC}" type="sibTrans" cxnId="{152BEDD8-4B98-4853-95BF-06B2BFC281EE}">
      <dgm:prSet/>
      <dgm:spPr/>
      <dgm:t>
        <a:bodyPr/>
        <a:lstStyle/>
        <a:p>
          <a:endParaRPr lang="en-GB"/>
        </a:p>
      </dgm:t>
    </dgm:pt>
    <dgm:pt modelId="{1573BAED-34CB-4A52-8BB3-0B8147E33BCB}">
      <dgm:prSet phldrT="[Text]"/>
      <dgm:spPr/>
      <dgm:t>
        <a:bodyPr/>
        <a:lstStyle/>
        <a:p>
          <a:pPr>
            <a:buClr>
              <a:srgbClr val="258989"/>
            </a:buClr>
          </a:pPr>
          <a:r>
            <a:rPr lang="en-GB" dirty="0"/>
            <a:t>Cloud Storage</a:t>
          </a:r>
        </a:p>
      </dgm:t>
    </dgm:pt>
    <dgm:pt modelId="{D87C1CDA-457D-4CEE-B15D-DF9FBB67BD19}" type="parTrans" cxnId="{B561586A-29D4-4991-A8EA-13640022181E}">
      <dgm:prSet/>
      <dgm:spPr/>
      <dgm:t>
        <a:bodyPr/>
        <a:lstStyle/>
        <a:p>
          <a:endParaRPr lang="en-GB"/>
        </a:p>
      </dgm:t>
    </dgm:pt>
    <dgm:pt modelId="{199D2DD5-A31C-4A73-A191-E613FDB21FF5}" type="sibTrans" cxnId="{B561586A-29D4-4991-A8EA-13640022181E}">
      <dgm:prSet/>
      <dgm:spPr/>
      <dgm:t>
        <a:bodyPr/>
        <a:lstStyle/>
        <a:p>
          <a:endParaRPr lang="en-GB"/>
        </a:p>
      </dgm:t>
    </dgm:pt>
    <dgm:pt modelId="{11FBE8AF-5773-4415-99F5-BEDFAB2F08D6}" type="pres">
      <dgm:prSet presAssocID="{C0609483-B424-4718-9F15-233EC76438CA}" presName="CompostProcess" presStyleCnt="0">
        <dgm:presLayoutVars>
          <dgm:dir/>
          <dgm:resizeHandles val="exact"/>
        </dgm:presLayoutVars>
      </dgm:prSet>
      <dgm:spPr/>
    </dgm:pt>
    <dgm:pt modelId="{6331289A-997A-4934-8A18-274D934FC218}" type="pres">
      <dgm:prSet presAssocID="{C0609483-B424-4718-9F15-233EC76438CA}" presName="arrow" presStyleLbl="bgShp" presStyleIdx="0" presStyleCnt="1"/>
      <dgm:spPr/>
    </dgm:pt>
    <dgm:pt modelId="{52F6E829-3B0B-4EFD-B09C-78B0BC8B408D}" type="pres">
      <dgm:prSet presAssocID="{C0609483-B424-4718-9F15-233EC76438CA}" presName="linearProcess" presStyleCnt="0"/>
      <dgm:spPr/>
    </dgm:pt>
    <dgm:pt modelId="{167841C2-A7FE-45BF-BB5E-FD9FDA226C94}" type="pres">
      <dgm:prSet presAssocID="{6B9850D2-A232-4AA5-8B31-D5D7B928D01B}" presName="textNode" presStyleLbl="node1" presStyleIdx="0" presStyleCnt="4">
        <dgm:presLayoutVars>
          <dgm:bulletEnabled val="1"/>
        </dgm:presLayoutVars>
      </dgm:prSet>
      <dgm:spPr/>
    </dgm:pt>
    <dgm:pt modelId="{F1C7549A-9A5A-4884-9F2D-515DD5117682}" type="pres">
      <dgm:prSet presAssocID="{47C0842F-D3CB-495D-B891-D37E425542DB}" presName="sibTrans" presStyleCnt="0"/>
      <dgm:spPr/>
    </dgm:pt>
    <dgm:pt modelId="{44829BD9-4905-4FE4-8483-49F766A5097D}" type="pres">
      <dgm:prSet presAssocID="{1573BAED-34CB-4A52-8BB3-0B8147E33BCB}" presName="textNode" presStyleLbl="node1" presStyleIdx="1" presStyleCnt="4">
        <dgm:presLayoutVars>
          <dgm:bulletEnabled val="1"/>
        </dgm:presLayoutVars>
      </dgm:prSet>
      <dgm:spPr/>
    </dgm:pt>
    <dgm:pt modelId="{AFC8238B-BA95-46F9-8A4E-BE3418F1222D}" type="pres">
      <dgm:prSet presAssocID="{199D2DD5-A31C-4A73-A191-E613FDB21FF5}" presName="sibTrans" presStyleCnt="0"/>
      <dgm:spPr/>
    </dgm:pt>
    <dgm:pt modelId="{8433BCE9-9823-4BBE-BD46-B1BC445E9F41}" type="pres">
      <dgm:prSet presAssocID="{77256CFF-1FA7-4F43-9459-69E7BAD02144}" presName="textNode" presStyleLbl="node1" presStyleIdx="2" presStyleCnt="4">
        <dgm:presLayoutVars>
          <dgm:bulletEnabled val="1"/>
        </dgm:presLayoutVars>
      </dgm:prSet>
      <dgm:spPr/>
    </dgm:pt>
    <dgm:pt modelId="{18F02E56-2271-422F-8846-9A70B16E185A}" type="pres">
      <dgm:prSet presAssocID="{B1D1B7FC-F9BA-4CDB-8157-FF4A94A75239}" presName="sibTrans" presStyleCnt="0"/>
      <dgm:spPr/>
    </dgm:pt>
    <dgm:pt modelId="{2D3DE2DB-C6A0-4A13-BDB8-A62E0831CE4F}" type="pres">
      <dgm:prSet presAssocID="{C0B3F02E-358F-4947-9A4A-05BFCBB9F05B}" presName="textNode" presStyleLbl="node1" presStyleIdx="3" presStyleCnt="4">
        <dgm:presLayoutVars>
          <dgm:bulletEnabled val="1"/>
        </dgm:presLayoutVars>
      </dgm:prSet>
      <dgm:spPr/>
    </dgm:pt>
  </dgm:ptLst>
  <dgm:cxnLst>
    <dgm:cxn modelId="{9638C40E-760B-4711-AEF0-66F6CEDFAD07}" type="presOf" srcId="{77256CFF-1FA7-4F43-9459-69E7BAD02144}" destId="{8433BCE9-9823-4BBE-BD46-B1BC445E9F41}" srcOrd="0" destOrd="0" presId="urn:microsoft.com/office/officeart/2005/8/layout/hProcess9"/>
    <dgm:cxn modelId="{0F253E1C-7C0A-4CC9-8BDF-49044D0E8A59}" type="presOf" srcId="{C0609483-B424-4718-9F15-233EC76438CA}" destId="{11FBE8AF-5773-4415-99F5-BEDFAB2F08D6}" srcOrd="0" destOrd="0" presId="urn:microsoft.com/office/officeart/2005/8/layout/hProcess9"/>
    <dgm:cxn modelId="{40E81622-D064-402F-8038-05A4AEAA3A02}" type="presOf" srcId="{1573BAED-34CB-4A52-8BB3-0B8147E33BCB}" destId="{44829BD9-4905-4FE4-8483-49F766A5097D}" srcOrd="0" destOrd="0" presId="urn:microsoft.com/office/officeart/2005/8/layout/hProcess9"/>
    <dgm:cxn modelId="{81A6EE5C-70F1-4CE2-9E33-694CEB99424C}" type="presOf" srcId="{6B9850D2-A232-4AA5-8B31-D5D7B928D01B}" destId="{167841C2-A7FE-45BF-BB5E-FD9FDA226C94}" srcOrd="0" destOrd="0" presId="urn:microsoft.com/office/officeart/2005/8/layout/hProcess9"/>
    <dgm:cxn modelId="{B561586A-29D4-4991-A8EA-13640022181E}" srcId="{C0609483-B424-4718-9F15-233EC76438CA}" destId="{1573BAED-34CB-4A52-8BB3-0B8147E33BCB}" srcOrd="1" destOrd="0" parTransId="{D87C1CDA-457D-4CEE-B15D-DF9FBB67BD19}" sibTransId="{199D2DD5-A31C-4A73-A191-E613FDB21FF5}"/>
    <dgm:cxn modelId="{AECF7F89-5235-4096-8DEB-685EB74BC5CA}" srcId="{C0609483-B424-4718-9F15-233EC76438CA}" destId="{6B9850D2-A232-4AA5-8B31-D5D7B928D01B}" srcOrd="0" destOrd="0" parTransId="{50DCFFC7-A97F-4DFD-9212-335D380C8B51}" sibTransId="{47C0842F-D3CB-495D-B891-D37E425542DB}"/>
    <dgm:cxn modelId="{CFC1CFAF-CCD5-4683-BE53-82B51C9BECB8}" srcId="{C0609483-B424-4718-9F15-233EC76438CA}" destId="{77256CFF-1FA7-4F43-9459-69E7BAD02144}" srcOrd="2" destOrd="0" parTransId="{2B410996-F9A1-4872-902F-DB6A3EC5870C}" sibTransId="{B1D1B7FC-F9BA-4CDB-8157-FF4A94A75239}"/>
    <dgm:cxn modelId="{152BEDD8-4B98-4853-95BF-06B2BFC281EE}" srcId="{C0609483-B424-4718-9F15-233EC76438CA}" destId="{C0B3F02E-358F-4947-9A4A-05BFCBB9F05B}" srcOrd="3" destOrd="0" parTransId="{7BF22F5B-0003-4B6D-8CA5-83F31BFD8D0A}" sibTransId="{D8235B55-5573-43FD-9FC9-40AB69A258FC}"/>
    <dgm:cxn modelId="{4ABB19E5-A61E-4A13-84B2-D257353B6AB9}" type="presOf" srcId="{C0B3F02E-358F-4947-9A4A-05BFCBB9F05B}" destId="{2D3DE2DB-C6A0-4A13-BDB8-A62E0831CE4F}" srcOrd="0" destOrd="0" presId="urn:microsoft.com/office/officeart/2005/8/layout/hProcess9"/>
    <dgm:cxn modelId="{6ABEC3E5-E083-43E2-B28C-2DBA337194A6}" type="presParOf" srcId="{11FBE8AF-5773-4415-99F5-BEDFAB2F08D6}" destId="{6331289A-997A-4934-8A18-274D934FC218}" srcOrd="0" destOrd="0" presId="urn:microsoft.com/office/officeart/2005/8/layout/hProcess9"/>
    <dgm:cxn modelId="{46BC0D16-C09D-41D0-871D-D844256E6786}" type="presParOf" srcId="{11FBE8AF-5773-4415-99F5-BEDFAB2F08D6}" destId="{52F6E829-3B0B-4EFD-B09C-78B0BC8B408D}" srcOrd="1" destOrd="0" presId="urn:microsoft.com/office/officeart/2005/8/layout/hProcess9"/>
    <dgm:cxn modelId="{C963F6E3-D9C7-43BC-A25F-8132AA093493}" type="presParOf" srcId="{52F6E829-3B0B-4EFD-B09C-78B0BC8B408D}" destId="{167841C2-A7FE-45BF-BB5E-FD9FDA226C94}" srcOrd="0" destOrd="0" presId="urn:microsoft.com/office/officeart/2005/8/layout/hProcess9"/>
    <dgm:cxn modelId="{47453627-F932-4B4E-A8E4-3AFFF43BE4A2}" type="presParOf" srcId="{52F6E829-3B0B-4EFD-B09C-78B0BC8B408D}" destId="{F1C7549A-9A5A-4884-9F2D-515DD5117682}" srcOrd="1" destOrd="0" presId="urn:microsoft.com/office/officeart/2005/8/layout/hProcess9"/>
    <dgm:cxn modelId="{EAAB46AB-270F-4CE8-98B0-E6456B0E876D}" type="presParOf" srcId="{52F6E829-3B0B-4EFD-B09C-78B0BC8B408D}" destId="{44829BD9-4905-4FE4-8483-49F766A5097D}" srcOrd="2" destOrd="0" presId="urn:microsoft.com/office/officeart/2005/8/layout/hProcess9"/>
    <dgm:cxn modelId="{A9FC1E38-0CF0-452D-A312-5F845784C35F}" type="presParOf" srcId="{52F6E829-3B0B-4EFD-B09C-78B0BC8B408D}" destId="{AFC8238B-BA95-46F9-8A4E-BE3418F1222D}" srcOrd="3" destOrd="0" presId="urn:microsoft.com/office/officeart/2005/8/layout/hProcess9"/>
    <dgm:cxn modelId="{DBDEB374-2AC7-40E3-A10D-44147651CECE}" type="presParOf" srcId="{52F6E829-3B0B-4EFD-B09C-78B0BC8B408D}" destId="{8433BCE9-9823-4BBE-BD46-B1BC445E9F41}" srcOrd="4" destOrd="0" presId="urn:microsoft.com/office/officeart/2005/8/layout/hProcess9"/>
    <dgm:cxn modelId="{849201B1-DD84-4DC7-95A7-07D02991744A}" type="presParOf" srcId="{52F6E829-3B0B-4EFD-B09C-78B0BC8B408D}" destId="{18F02E56-2271-422F-8846-9A70B16E185A}" srcOrd="5" destOrd="0" presId="urn:microsoft.com/office/officeart/2005/8/layout/hProcess9"/>
    <dgm:cxn modelId="{03A88F4B-39B7-412F-A563-412AD60A3915}" type="presParOf" srcId="{52F6E829-3B0B-4EFD-B09C-78B0BC8B408D}" destId="{2D3DE2DB-C6A0-4A13-BDB8-A62E0831CE4F}"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957607-0488-4DD5-B1BB-F6EC581F1764}" type="doc">
      <dgm:prSet loTypeId="urn:microsoft.com/office/officeart/2011/layout/HexagonRadial" loCatId="cycle" qsTypeId="urn:microsoft.com/office/officeart/2005/8/quickstyle/simple1" qsCatId="simple" csTypeId="urn:microsoft.com/office/officeart/2005/8/colors/accent0_3" csCatId="mainScheme" phldr="1"/>
      <dgm:spPr/>
      <dgm:t>
        <a:bodyPr/>
        <a:lstStyle/>
        <a:p>
          <a:endParaRPr lang="en-GB"/>
        </a:p>
      </dgm:t>
    </dgm:pt>
    <dgm:pt modelId="{CA3EB815-F496-44D0-B258-67B24A5C1411}">
      <dgm:prSet phldrT="[Text]" custT="1"/>
      <dgm:spPr/>
      <dgm:t>
        <a:bodyPr/>
        <a:lstStyle/>
        <a:p>
          <a:r>
            <a:rPr lang="en-GB" sz="2000" dirty="0">
              <a:latin typeface="Bahnschrift" panose="020B0502040204020203" pitchFamily="34" charset="0"/>
            </a:rPr>
            <a:t>Edge Computing Applications</a:t>
          </a:r>
        </a:p>
      </dgm:t>
    </dgm:pt>
    <dgm:pt modelId="{A7D876A4-B6F4-4DA1-9C10-B9342955CECA}" type="parTrans" cxnId="{2D9B94D3-411A-44A9-A5DF-A3754EC450F8}">
      <dgm:prSet/>
      <dgm:spPr/>
      <dgm:t>
        <a:bodyPr/>
        <a:lstStyle/>
        <a:p>
          <a:endParaRPr lang="en-GB" sz="2400">
            <a:latin typeface="Bahnschrift" panose="020B0502040204020203" pitchFamily="34" charset="0"/>
          </a:endParaRPr>
        </a:p>
      </dgm:t>
    </dgm:pt>
    <dgm:pt modelId="{A2958826-67A8-443B-9A1F-ADD8EDCC8894}" type="sibTrans" cxnId="{2D9B94D3-411A-44A9-A5DF-A3754EC450F8}">
      <dgm:prSet/>
      <dgm:spPr/>
      <dgm:t>
        <a:bodyPr/>
        <a:lstStyle/>
        <a:p>
          <a:endParaRPr lang="en-GB" sz="2400">
            <a:latin typeface="Bahnschrift" panose="020B0502040204020203" pitchFamily="34" charset="0"/>
          </a:endParaRPr>
        </a:p>
      </dgm:t>
    </dgm:pt>
    <dgm:pt modelId="{1E1736C8-A95B-4249-ABAC-42464F7DB697}">
      <dgm:prSet phldrT="[Text]" custT="1"/>
      <dgm:spPr/>
      <dgm:t>
        <a:bodyPr/>
        <a:lstStyle/>
        <a:p>
          <a:pPr>
            <a:buClr>
              <a:srgbClr val="258989"/>
            </a:buClr>
          </a:pPr>
          <a:r>
            <a:rPr lang="en-IN" sz="2000" dirty="0">
              <a:latin typeface="Bahnschrift" panose="020B0502040204020203" pitchFamily="34" charset="0"/>
            </a:rPr>
            <a:t>Transportation</a:t>
          </a:r>
          <a:endParaRPr lang="en-GB" sz="2000" dirty="0">
            <a:latin typeface="Bahnschrift" panose="020B0502040204020203" pitchFamily="34" charset="0"/>
          </a:endParaRPr>
        </a:p>
      </dgm:t>
    </dgm:pt>
    <dgm:pt modelId="{8B4FFE9B-014B-41DB-B7C9-859E0DF412A1}" type="parTrans" cxnId="{B552E26B-63BC-4C1A-9A3A-DACA70ECD819}">
      <dgm:prSet/>
      <dgm:spPr/>
      <dgm:t>
        <a:bodyPr/>
        <a:lstStyle/>
        <a:p>
          <a:endParaRPr lang="en-GB" sz="2400">
            <a:latin typeface="Bahnschrift" panose="020B0502040204020203" pitchFamily="34" charset="0"/>
          </a:endParaRPr>
        </a:p>
      </dgm:t>
    </dgm:pt>
    <dgm:pt modelId="{BF13AA70-E932-4C1E-887D-E706D25EE3E3}" type="sibTrans" cxnId="{B552E26B-63BC-4C1A-9A3A-DACA70ECD819}">
      <dgm:prSet/>
      <dgm:spPr/>
      <dgm:t>
        <a:bodyPr/>
        <a:lstStyle/>
        <a:p>
          <a:endParaRPr lang="en-GB" sz="2400">
            <a:latin typeface="Bahnschrift" panose="020B0502040204020203" pitchFamily="34" charset="0"/>
          </a:endParaRPr>
        </a:p>
      </dgm:t>
    </dgm:pt>
    <dgm:pt modelId="{B7C3AF03-A829-4667-A804-FC1A28F30D34}">
      <dgm:prSet phldrT="[Text]" custT="1"/>
      <dgm:spPr/>
      <dgm:t>
        <a:bodyPr/>
        <a:lstStyle/>
        <a:p>
          <a:pPr>
            <a:buClr>
              <a:srgbClr val="258989"/>
            </a:buClr>
          </a:pPr>
          <a:r>
            <a:rPr lang="en-IN" sz="2000" dirty="0">
              <a:latin typeface="Bahnschrift" panose="020B0502040204020203" pitchFamily="34" charset="0"/>
            </a:rPr>
            <a:t>Healthcare</a:t>
          </a:r>
          <a:endParaRPr lang="en-GB" sz="2000" dirty="0">
            <a:latin typeface="Bahnschrift" panose="020B0502040204020203" pitchFamily="34" charset="0"/>
          </a:endParaRPr>
        </a:p>
      </dgm:t>
    </dgm:pt>
    <dgm:pt modelId="{004640FE-1E4C-4A0D-8C3D-DD14E224BAC7}" type="parTrans" cxnId="{A52E17F0-8DC8-4DC4-8300-F8DA57698B9E}">
      <dgm:prSet/>
      <dgm:spPr/>
      <dgm:t>
        <a:bodyPr/>
        <a:lstStyle/>
        <a:p>
          <a:endParaRPr lang="en-GB" sz="2400">
            <a:latin typeface="Bahnschrift" panose="020B0502040204020203" pitchFamily="34" charset="0"/>
          </a:endParaRPr>
        </a:p>
      </dgm:t>
    </dgm:pt>
    <dgm:pt modelId="{BC6A2324-24E5-4DE0-A101-C529D497350D}" type="sibTrans" cxnId="{A52E17F0-8DC8-4DC4-8300-F8DA57698B9E}">
      <dgm:prSet/>
      <dgm:spPr/>
      <dgm:t>
        <a:bodyPr/>
        <a:lstStyle/>
        <a:p>
          <a:endParaRPr lang="en-GB" sz="2400">
            <a:latin typeface="Bahnschrift" panose="020B0502040204020203" pitchFamily="34" charset="0"/>
          </a:endParaRPr>
        </a:p>
      </dgm:t>
    </dgm:pt>
    <dgm:pt modelId="{993D1F4C-9F6B-4F9A-AC74-3FC0AFFC3CB8}">
      <dgm:prSet phldrT="[Text]" custT="1"/>
      <dgm:spPr/>
      <dgm:t>
        <a:bodyPr/>
        <a:lstStyle/>
        <a:p>
          <a:pPr>
            <a:buClr>
              <a:srgbClr val="258989"/>
            </a:buClr>
          </a:pPr>
          <a:r>
            <a:rPr lang="en-IN" sz="2000" dirty="0">
              <a:latin typeface="Bahnschrift" panose="020B0502040204020203" pitchFamily="34" charset="0"/>
            </a:rPr>
            <a:t>Manufacturing</a:t>
          </a:r>
          <a:endParaRPr lang="en-GB" sz="2000" dirty="0">
            <a:latin typeface="Bahnschrift" panose="020B0502040204020203" pitchFamily="34" charset="0"/>
          </a:endParaRPr>
        </a:p>
      </dgm:t>
    </dgm:pt>
    <dgm:pt modelId="{17691839-9D84-4F36-829B-BF1624840EEB}" type="parTrans" cxnId="{BF17A956-AEB1-4365-B026-E8A8B1B08DEE}">
      <dgm:prSet/>
      <dgm:spPr/>
      <dgm:t>
        <a:bodyPr/>
        <a:lstStyle/>
        <a:p>
          <a:endParaRPr lang="en-GB" sz="2400">
            <a:latin typeface="Bahnschrift" panose="020B0502040204020203" pitchFamily="34" charset="0"/>
          </a:endParaRPr>
        </a:p>
      </dgm:t>
    </dgm:pt>
    <dgm:pt modelId="{50D50047-FEBF-40B5-A29C-79E107FA23F4}" type="sibTrans" cxnId="{BF17A956-AEB1-4365-B026-E8A8B1B08DEE}">
      <dgm:prSet/>
      <dgm:spPr/>
      <dgm:t>
        <a:bodyPr/>
        <a:lstStyle/>
        <a:p>
          <a:endParaRPr lang="en-GB" sz="2400">
            <a:latin typeface="Bahnschrift" panose="020B0502040204020203" pitchFamily="34" charset="0"/>
          </a:endParaRPr>
        </a:p>
      </dgm:t>
    </dgm:pt>
    <dgm:pt modelId="{FE5B5CF1-AA19-44D9-902F-01BEC65EE244}">
      <dgm:prSet phldrT="[Text]" custT="1"/>
      <dgm:spPr/>
      <dgm:t>
        <a:bodyPr/>
        <a:lstStyle/>
        <a:p>
          <a:pPr>
            <a:buClr>
              <a:srgbClr val="258989"/>
            </a:buClr>
          </a:pPr>
          <a:r>
            <a:rPr lang="en-IN" sz="2000" dirty="0">
              <a:latin typeface="Bahnschrift" panose="020B0502040204020203" pitchFamily="34" charset="0"/>
            </a:rPr>
            <a:t>Grid Edge Control and Analytics</a:t>
          </a:r>
          <a:endParaRPr lang="en-GB" sz="2000" dirty="0">
            <a:latin typeface="Bahnschrift" panose="020B0502040204020203" pitchFamily="34" charset="0"/>
          </a:endParaRPr>
        </a:p>
      </dgm:t>
    </dgm:pt>
    <dgm:pt modelId="{498B0042-88F9-410A-B6EA-0A1BD1DA1B03}" type="parTrans" cxnId="{79AD9F08-8763-4003-B27F-E8B97BB5F908}">
      <dgm:prSet/>
      <dgm:spPr/>
      <dgm:t>
        <a:bodyPr/>
        <a:lstStyle/>
        <a:p>
          <a:endParaRPr lang="en-GB" sz="2400">
            <a:latin typeface="Bahnschrift" panose="020B0502040204020203" pitchFamily="34" charset="0"/>
          </a:endParaRPr>
        </a:p>
      </dgm:t>
    </dgm:pt>
    <dgm:pt modelId="{486A8DF1-FDD2-4D01-8258-ECC47BF21BE5}" type="sibTrans" cxnId="{79AD9F08-8763-4003-B27F-E8B97BB5F908}">
      <dgm:prSet/>
      <dgm:spPr/>
      <dgm:t>
        <a:bodyPr/>
        <a:lstStyle/>
        <a:p>
          <a:endParaRPr lang="en-GB" sz="2400">
            <a:latin typeface="Bahnschrift" panose="020B0502040204020203" pitchFamily="34" charset="0"/>
          </a:endParaRPr>
        </a:p>
      </dgm:t>
    </dgm:pt>
    <dgm:pt modelId="{F7D753F8-0DF0-417B-8498-6578BA2C3652}">
      <dgm:prSet phldrT="[Text]" custT="1"/>
      <dgm:spPr/>
      <dgm:t>
        <a:bodyPr/>
        <a:lstStyle/>
        <a:p>
          <a:pPr>
            <a:buClr>
              <a:srgbClr val="258989"/>
            </a:buClr>
          </a:pPr>
          <a:r>
            <a:rPr lang="en-IN" sz="2000" dirty="0">
              <a:latin typeface="Bahnschrift" panose="020B0502040204020203" pitchFamily="34" charset="0"/>
            </a:rPr>
            <a:t>Remote monitoring of Oil and Gas</a:t>
          </a:r>
          <a:endParaRPr lang="en-GB" sz="2000" dirty="0">
            <a:latin typeface="Bahnschrift" panose="020B0502040204020203" pitchFamily="34" charset="0"/>
          </a:endParaRPr>
        </a:p>
      </dgm:t>
    </dgm:pt>
    <dgm:pt modelId="{01F7694A-AAD0-4934-9307-25EED6F2A071}" type="parTrans" cxnId="{4565643B-D74F-4A4B-9B67-85443EF4FD88}">
      <dgm:prSet/>
      <dgm:spPr/>
      <dgm:t>
        <a:bodyPr/>
        <a:lstStyle/>
        <a:p>
          <a:endParaRPr lang="en-GB" sz="2400">
            <a:latin typeface="Bahnschrift" panose="020B0502040204020203" pitchFamily="34" charset="0"/>
          </a:endParaRPr>
        </a:p>
      </dgm:t>
    </dgm:pt>
    <dgm:pt modelId="{EE8B762D-4989-43BA-9973-D2F89980FA47}" type="sibTrans" cxnId="{4565643B-D74F-4A4B-9B67-85443EF4FD88}">
      <dgm:prSet/>
      <dgm:spPr/>
      <dgm:t>
        <a:bodyPr/>
        <a:lstStyle/>
        <a:p>
          <a:endParaRPr lang="en-GB" sz="2400">
            <a:latin typeface="Bahnschrift" panose="020B0502040204020203" pitchFamily="34" charset="0"/>
          </a:endParaRPr>
        </a:p>
      </dgm:t>
    </dgm:pt>
    <dgm:pt modelId="{418EE104-5960-4452-94B4-561A823FAE1B}">
      <dgm:prSet phldrT="[Text]" custT="1"/>
      <dgm:spPr/>
      <dgm:t>
        <a:bodyPr/>
        <a:lstStyle/>
        <a:p>
          <a:pPr>
            <a:buClr>
              <a:srgbClr val="258989"/>
            </a:buClr>
          </a:pPr>
          <a:r>
            <a:rPr lang="en-IN" sz="2000" dirty="0">
              <a:latin typeface="Bahnschrift" panose="020B0502040204020203" pitchFamily="34" charset="0"/>
            </a:rPr>
            <a:t>Traffic Management</a:t>
          </a:r>
          <a:endParaRPr lang="en-GB" sz="2000" dirty="0">
            <a:latin typeface="Bahnschrift" panose="020B0502040204020203" pitchFamily="34" charset="0"/>
          </a:endParaRPr>
        </a:p>
      </dgm:t>
    </dgm:pt>
    <dgm:pt modelId="{4DEF55F8-4FB1-4B89-861D-689EB342F88C}" type="parTrans" cxnId="{241C32AB-FA98-4B89-96EF-F262ADB4CAF9}">
      <dgm:prSet/>
      <dgm:spPr/>
      <dgm:t>
        <a:bodyPr/>
        <a:lstStyle/>
        <a:p>
          <a:endParaRPr lang="en-GB" sz="2400">
            <a:latin typeface="Bahnschrift" panose="020B0502040204020203" pitchFamily="34" charset="0"/>
          </a:endParaRPr>
        </a:p>
      </dgm:t>
    </dgm:pt>
    <dgm:pt modelId="{051CFFC5-8808-47C8-9559-739C4D7700D1}" type="sibTrans" cxnId="{241C32AB-FA98-4B89-96EF-F262ADB4CAF9}">
      <dgm:prSet/>
      <dgm:spPr/>
      <dgm:t>
        <a:bodyPr/>
        <a:lstStyle/>
        <a:p>
          <a:endParaRPr lang="en-GB" sz="2400">
            <a:latin typeface="Bahnschrift" panose="020B0502040204020203" pitchFamily="34" charset="0"/>
          </a:endParaRPr>
        </a:p>
      </dgm:t>
    </dgm:pt>
    <dgm:pt modelId="{CE7B38D2-87F6-4DAB-AE3D-10AF3EFBFEF6}" type="pres">
      <dgm:prSet presAssocID="{EF957607-0488-4DD5-B1BB-F6EC581F1764}" presName="Name0" presStyleCnt="0">
        <dgm:presLayoutVars>
          <dgm:chMax val="1"/>
          <dgm:chPref val="1"/>
          <dgm:dir/>
          <dgm:animOne val="branch"/>
          <dgm:animLvl val="lvl"/>
        </dgm:presLayoutVars>
      </dgm:prSet>
      <dgm:spPr/>
    </dgm:pt>
    <dgm:pt modelId="{EB3D7BBD-1F7B-4A29-AFAB-BA660ADE206E}" type="pres">
      <dgm:prSet presAssocID="{CA3EB815-F496-44D0-B258-67B24A5C1411}" presName="Parent" presStyleLbl="node0" presStyleIdx="0" presStyleCnt="1">
        <dgm:presLayoutVars>
          <dgm:chMax val="6"/>
          <dgm:chPref val="6"/>
        </dgm:presLayoutVars>
      </dgm:prSet>
      <dgm:spPr/>
    </dgm:pt>
    <dgm:pt modelId="{3039DD54-B8E0-44C4-88C3-D928446E80CB}" type="pres">
      <dgm:prSet presAssocID="{1E1736C8-A95B-4249-ABAC-42464F7DB697}" presName="Accent1" presStyleCnt="0"/>
      <dgm:spPr/>
    </dgm:pt>
    <dgm:pt modelId="{976D2942-67F0-46EB-96B2-210F4076053C}" type="pres">
      <dgm:prSet presAssocID="{1E1736C8-A95B-4249-ABAC-42464F7DB697}" presName="Accent" presStyleLbl="bgShp" presStyleIdx="0" presStyleCnt="6"/>
      <dgm:spPr/>
    </dgm:pt>
    <dgm:pt modelId="{C17F63E7-CA6F-4B3C-8A2E-28BDC2D0E4F4}" type="pres">
      <dgm:prSet presAssocID="{1E1736C8-A95B-4249-ABAC-42464F7DB697}" presName="Child1" presStyleLbl="node1" presStyleIdx="0" presStyleCnt="6" custScaleX="137669">
        <dgm:presLayoutVars>
          <dgm:chMax val="0"/>
          <dgm:chPref val="0"/>
          <dgm:bulletEnabled val="1"/>
        </dgm:presLayoutVars>
      </dgm:prSet>
      <dgm:spPr/>
    </dgm:pt>
    <dgm:pt modelId="{3F6809BB-6242-4E2F-85B7-FBAE73B752A6}" type="pres">
      <dgm:prSet presAssocID="{B7C3AF03-A829-4667-A804-FC1A28F30D34}" presName="Accent2" presStyleCnt="0"/>
      <dgm:spPr/>
    </dgm:pt>
    <dgm:pt modelId="{EA42D06E-3088-4A7A-8E36-54736C9919CA}" type="pres">
      <dgm:prSet presAssocID="{B7C3AF03-A829-4667-A804-FC1A28F30D34}" presName="Accent" presStyleLbl="bgShp" presStyleIdx="1" presStyleCnt="6"/>
      <dgm:spPr/>
    </dgm:pt>
    <dgm:pt modelId="{B44D28F0-BC7F-4DBB-9DBD-D5CEF7BBBB9C}" type="pres">
      <dgm:prSet presAssocID="{B7C3AF03-A829-4667-A804-FC1A28F30D34}" presName="Child2" presStyleLbl="node1" presStyleIdx="1" presStyleCnt="6" custScaleX="117637" custLinFactNeighborX="7437" custLinFactNeighborY="0">
        <dgm:presLayoutVars>
          <dgm:chMax val="0"/>
          <dgm:chPref val="0"/>
          <dgm:bulletEnabled val="1"/>
        </dgm:presLayoutVars>
      </dgm:prSet>
      <dgm:spPr/>
    </dgm:pt>
    <dgm:pt modelId="{F9711117-28D9-4FA5-A884-4596E98A1A13}" type="pres">
      <dgm:prSet presAssocID="{993D1F4C-9F6B-4F9A-AC74-3FC0AFFC3CB8}" presName="Accent3" presStyleCnt="0"/>
      <dgm:spPr/>
    </dgm:pt>
    <dgm:pt modelId="{EDAD36E5-36BD-488D-AE57-05362BF7A048}" type="pres">
      <dgm:prSet presAssocID="{993D1F4C-9F6B-4F9A-AC74-3FC0AFFC3CB8}" presName="Accent" presStyleLbl="bgShp" presStyleIdx="2" presStyleCnt="6"/>
      <dgm:spPr/>
    </dgm:pt>
    <dgm:pt modelId="{179C9B15-F346-4F89-8051-B37B7F806E7C}" type="pres">
      <dgm:prSet presAssocID="{993D1F4C-9F6B-4F9A-AC74-3FC0AFFC3CB8}" presName="Child3" presStyleLbl="node1" presStyleIdx="2" presStyleCnt="6" custScaleX="133486" custLinFactNeighborX="12197">
        <dgm:presLayoutVars>
          <dgm:chMax val="0"/>
          <dgm:chPref val="0"/>
          <dgm:bulletEnabled val="1"/>
        </dgm:presLayoutVars>
      </dgm:prSet>
      <dgm:spPr/>
    </dgm:pt>
    <dgm:pt modelId="{74B56056-87EF-429B-A496-FDA430584B76}" type="pres">
      <dgm:prSet presAssocID="{FE5B5CF1-AA19-44D9-902F-01BEC65EE244}" presName="Accent4" presStyleCnt="0"/>
      <dgm:spPr/>
    </dgm:pt>
    <dgm:pt modelId="{F89B7415-F84B-4DE4-A4F7-75FCC6070DBB}" type="pres">
      <dgm:prSet presAssocID="{FE5B5CF1-AA19-44D9-902F-01BEC65EE244}" presName="Accent" presStyleLbl="bgShp" presStyleIdx="3" presStyleCnt="6"/>
      <dgm:spPr/>
    </dgm:pt>
    <dgm:pt modelId="{C726867E-2B3F-41C1-8A27-1F75B9D6F88F}" type="pres">
      <dgm:prSet presAssocID="{FE5B5CF1-AA19-44D9-902F-01BEC65EE244}" presName="Child4" presStyleLbl="node1" presStyleIdx="3" presStyleCnt="6">
        <dgm:presLayoutVars>
          <dgm:chMax val="0"/>
          <dgm:chPref val="0"/>
          <dgm:bulletEnabled val="1"/>
        </dgm:presLayoutVars>
      </dgm:prSet>
      <dgm:spPr/>
    </dgm:pt>
    <dgm:pt modelId="{5E7A75A1-0F7E-4DCA-B559-0CAC5625B496}" type="pres">
      <dgm:prSet presAssocID="{F7D753F8-0DF0-417B-8498-6578BA2C3652}" presName="Accent5" presStyleCnt="0"/>
      <dgm:spPr/>
    </dgm:pt>
    <dgm:pt modelId="{30D61EB3-832E-4912-B1CB-61D7B4B461CF}" type="pres">
      <dgm:prSet presAssocID="{F7D753F8-0DF0-417B-8498-6578BA2C3652}" presName="Accent" presStyleLbl="bgShp" presStyleIdx="4" presStyleCnt="6"/>
      <dgm:spPr/>
    </dgm:pt>
    <dgm:pt modelId="{97749D9A-CD95-4B69-8B0D-63B7447E2D9F}" type="pres">
      <dgm:prSet presAssocID="{F7D753F8-0DF0-417B-8498-6578BA2C3652}" presName="Child5" presStyleLbl="node1" presStyleIdx="4" presStyleCnt="6" custScaleX="110998">
        <dgm:presLayoutVars>
          <dgm:chMax val="0"/>
          <dgm:chPref val="0"/>
          <dgm:bulletEnabled val="1"/>
        </dgm:presLayoutVars>
      </dgm:prSet>
      <dgm:spPr/>
    </dgm:pt>
    <dgm:pt modelId="{5C54F40F-F8CE-437E-968B-D535D01DD27F}" type="pres">
      <dgm:prSet presAssocID="{418EE104-5960-4452-94B4-561A823FAE1B}" presName="Accent6" presStyleCnt="0"/>
      <dgm:spPr/>
    </dgm:pt>
    <dgm:pt modelId="{0E441124-D5E6-4CAB-85ED-E6D545618035}" type="pres">
      <dgm:prSet presAssocID="{418EE104-5960-4452-94B4-561A823FAE1B}" presName="Accent" presStyleLbl="bgShp" presStyleIdx="5" presStyleCnt="6"/>
      <dgm:spPr/>
    </dgm:pt>
    <dgm:pt modelId="{A2DC529E-3A9F-4279-840D-491E576BCA42}" type="pres">
      <dgm:prSet presAssocID="{418EE104-5960-4452-94B4-561A823FAE1B}" presName="Child6" presStyleLbl="node1" presStyleIdx="5" presStyleCnt="6" custScaleX="121636" custLinFactNeighborX="-8209" custLinFactNeighborY="1910">
        <dgm:presLayoutVars>
          <dgm:chMax val="0"/>
          <dgm:chPref val="0"/>
          <dgm:bulletEnabled val="1"/>
        </dgm:presLayoutVars>
      </dgm:prSet>
      <dgm:spPr/>
    </dgm:pt>
  </dgm:ptLst>
  <dgm:cxnLst>
    <dgm:cxn modelId="{79AD9F08-8763-4003-B27F-E8B97BB5F908}" srcId="{CA3EB815-F496-44D0-B258-67B24A5C1411}" destId="{FE5B5CF1-AA19-44D9-902F-01BEC65EE244}" srcOrd="3" destOrd="0" parTransId="{498B0042-88F9-410A-B6EA-0A1BD1DA1B03}" sibTransId="{486A8DF1-FDD2-4D01-8258-ECC47BF21BE5}"/>
    <dgm:cxn modelId="{D7C4191B-919B-4DD3-9CEF-4E17C7FB23D5}" type="presOf" srcId="{FE5B5CF1-AA19-44D9-902F-01BEC65EE244}" destId="{C726867E-2B3F-41C1-8A27-1F75B9D6F88F}" srcOrd="0" destOrd="0" presId="urn:microsoft.com/office/officeart/2011/layout/HexagonRadial"/>
    <dgm:cxn modelId="{8DD71320-0FD5-4932-94B5-8952F84A2F79}" type="presOf" srcId="{F7D753F8-0DF0-417B-8498-6578BA2C3652}" destId="{97749D9A-CD95-4B69-8B0D-63B7447E2D9F}" srcOrd="0" destOrd="0" presId="urn:microsoft.com/office/officeart/2011/layout/HexagonRadial"/>
    <dgm:cxn modelId="{C5E2B526-9EEF-4DD7-ACFC-AC7C03E5F2C6}" type="presOf" srcId="{993D1F4C-9F6B-4F9A-AC74-3FC0AFFC3CB8}" destId="{179C9B15-F346-4F89-8051-B37B7F806E7C}" srcOrd="0" destOrd="0" presId="urn:microsoft.com/office/officeart/2011/layout/HexagonRadial"/>
    <dgm:cxn modelId="{4565643B-D74F-4A4B-9B67-85443EF4FD88}" srcId="{CA3EB815-F496-44D0-B258-67B24A5C1411}" destId="{F7D753F8-0DF0-417B-8498-6578BA2C3652}" srcOrd="4" destOrd="0" parTransId="{01F7694A-AAD0-4934-9307-25EED6F2A071}" sibTransId="{EE8B762D-4989-43BA-9973-D2F89980FA47}"/>
    <dgm:cxn modelId="{B552E26B-63BC-4C1A-9A3A-DACA70ECD819}" srcId="{CA3EB815-F496-44D0-B258-67B24A5C1411}" destId="{1E1736C8-A95B-4249-ABAC-42464F7DB697}" srcOrd="0" destOrd="0" parTransId="{8B4FFE9B-014B-41DB-B7C9-859E0DF412A1}" sibTransId="{BF13AA70-E932-4C1E-887D-E706D25EE3E3}"/>
    <dgm:cxn modelId="{F35E9F72-EF18-4795-B864-7EDEB39CAE4E}" type="presOf" srcId="{EF957607-0488-4DD5-B1BB-F6EC581F1764}" destId="{CE7B38D2-87F6-4DAB-AE3D-10AF3EFBFEF6}" srcOrd="0" destOrd="0" presId="urn:microsoft.com/office/officeart/2011/layout/HexagonRadial"/>
    <dgm:cxn modelId="{BF17A956-AEB1-4365-B026-E8A8B1B08DEE}" srcId="{CA3EB815-F496-44D0-B258-67B24A5C1411}" destId="{993D1F4C-9F6B-4F9A-AC74-3FC0AFFC3CB8}" srcOrd="2" destOrd="0" parTransId="{17691839-9D84-4F36-829B-BF1624840EEB}" sibTransId="{50D50047-FEBF-40B5-A29C-79E107FA23F4}"/>
    <dgm:cxn modelId="{241C32AB-FA98-4B89-96EF-F262ADB4CAF9}" srcId="{CA3EB815-F496-44D0-B258-67B24A5C1411}" destId="{418EE104-5960-4452-94B4-561A823FAE1B}" srcOrd="5" destOrd="0" parTransId="{4DEF55F8-4FB1-4B89-861D-689EB342F88C}" sibTransId="{051CFFC5-8808-47C8-9559-739C4D7700D1}"/>
    <dgm:cxn modelId="{5ED92EB5-86C4-4037-B3B1-EE7FFB3D9AFB}" type="presOf" srcId="{1E1736C8-A95B-4249-ABAC-42464F7DB697}" destId="{C17F63E7-CA6F-4B3C-8A2E-28BDC2D0E4F4}" srcOrd="0" destOrd="0" presId="urn:microsoft.com/office/officeart/2011/layout/HexagonRadial"/>
    <dgm:cxn modelId="{FE903EB9-1425-4D2C-A277-349B2249A578}" type="presOf" srcId="{CA3EB815-F496-44D0-B258-67B24A5C1411}" destId="{EB3D7BBD-1F7B-4A29-AFAB-BA660ADE206E}" srcOrd="0" destOrd="0" presId="urn:microsoft.com/office/officeart/2011/layout/HexagonRadial"/>
    <dgm:cxn modelId="{2D9B94D3-411A-44A9-A5DF-A3754EC450F8}" srcId="{EF957607-0488-4DD5-B1BB-F6EC581F1764}" destId="{CA3EB815-F496-44D0-B258-67B24A5C1411}" srcOrd="0" destOrd="0" parTransId="{A7D876A4-B6F4-4DA1-9C10-B9342955CECA}" sibTransId="{A2958826-67A8-443B-9A1F-ADD8EDCC8894}"/>
    <dgm:cxn modelId="{618C71D4-5DED-4217-A4D8-F88FE0C02016}" type="presOf" srcId="{B7C3AF03-A829-4667-A804-FC1A28F30D34}" destId="{B44D28F0-BC7F-4DBB-9DBD-D5CEF7BBBB9C}" srcOrd="0" destOrd="0" presId="urn:microsoft.com/office/officeart/2011/layout/HexagonRadial"/>
    <dgm:cxn modelId="{A52E17F0-8DC8-4DC4-8300-F8DA57698B9E}" srcId="{CA3EB815-F496-44D0-B258-67B24A5C1411}" destId="{B7C3AF03-A829-4667-A804-FC1A28F30D34}" srcOrd="1" destOrd="0" parTransId="{004640FE-1E4C-4A0D-8C3D-DD14E224BAC7}" sibTransId="{BC6A2324-24E5-4DE0-A101-C529D497350D}"/>
    <dgm:cxn modelId="{B033A2F6-1AEB-45BE-8D3F-BAF8AAA370CD}" type="presOf" srcId="{418EE104-5960-4452-94B4-561A823FAE1B}" destId="{A2DC529E-3A9F-4279-840D-491E576BCA42}" srcOrd="0" destOrd="0" presId="urn:microsoft.com/office/officeart/2011/layout/HexagonRadial"/>
    <dgm:cxn modelId="{0589C14E-B413-482C-8B15-AF8C29D49940}" type="presParOf" srcId="{CE7B38D2-87F6-4DAB-AE3D-10AF3EFBFEF6}" destId="{EB3D7BBD-1F7B-4A29-AFAB-BA660ADE206E}" srcOrd="0" destOrd="0" presId="urn:microsoft.com/office/officeart/2011/layout/HexagonRadial"/>
    <dgm:cxn modelId="{85D9C0AC-1BBA-434E-B2CE-B1127AC536C6}" type="presParOf" srcId="{CE7B38D2-87F6-4DAB-AE3D-10AF3EFBFEF6}" destId="{3039DD54-B8E0-44C4-88C3-D928446E80CB}" srcOrd="1" destOrd="0" presId="urn:microsoft.com/office/officeart/2011/layout/HexagonRadial"/>
    <dgm:cxn modelId="{EE359EE3-EC4C-41AA-B9CE-FB95E54E039C}" type="presParOf" srcId="{3039DD54-B8E0-44C4-88C3-D928446E80CB}" destId="{976D2942-67F0-46EB-96B2-210F4076053C}" srcOrd="0" destOrd="0" presId="urn:microsoft.com/office/officeart/2011/layout/HexagonRadial"/>
    <dgm:cxn modelId="{B8B2EBBF-D6C9-43AA-B8AD-932FE394A9F5}" type="presParOf" srcId="{CE7B38D2-87F6-4DAB-AE3D-10AF3EFBFEF6}" destId="{C17F63E7-CA6F-4B3C-8A2E-28BDC2D0E4F4}" srcOrd="2" destOrd="0" presId="urn:microsoft.com/office/officeart/2011/layout/HexagonRadial"/>
    <dgm:cxn modelId="{B9845F13-F8A0-4B5E-ADD3-90D75CB5B5C6}" type="presParOf" srcId="{CE7B38D2-87F6-4DAB-AE3D-10AF3EFBFEF6}" destId="{3F6809BB-6242-4E2F-85B7-FBAE73B752A6}" srcOrd="3" destOrd="0" presId="urn:microsoft.com/office/officeart/2011/layout/HexagonRadial"/>
    <dgm:cxn modelId="{A938D7D8-0CF4-4DE1-97D9-29A2C2A03BF5}" type="presParOf" srcId="{3F6809BB-6242-4E2F-85B7-FBAE73B752A6}" destId="{EA42D06E-3088-4A7A-8E36-54736C9919CA}" srcOrd="0" destOrd="0" presId="urn:microsoft.com/office/officeart/2011/layout/HexagonRadial"/>
    <dgm:cxn modelId="{E0026EFF-0B20-4299-87B5-236B17248AA0}" type="presParOf" srcId="{CE7B38D2-87F6-4DAB-AE3D-10AF3EFBFEF6}" destId="{B44D28F0-BC7F-4DBB-9DBD-D5CEF7BBBB9C}" srcOrd="4" destOrd="0" presId="urn:microsoft.com/office/officeart/2011/layout/HexagonRadial"/>
    <dgm:cxn modelId="{FB581C38-BE38-49D9-9E68-5E4A54D69EEA}" type="presParOf" srcId="{CE7B38D2-87F6-4DAB-AE3D-10AF3EFBFEF6}" destId="{F9711117-28D9-4FA5-A884-4596E98A1A13}" srcOrd="5" destOrd="0" presId="urn:microsoft.com/office/officeart/2011/layout/HexagonRadial"/>
    <dgm:cxn modelId="{EABDC850-F042-438A-B3A9-EEA7C7AC3D7B}" type="presParOf" srcId="{F9711117-28D9-4FA5-A884-4596E98A1A13}" destId="{EDAD36E5-36BD-488D-AE57-05362BF7A048}" srcOrd="0" destOrd="0" presId="urn:microsoft.com/office/officeart/2011/layout/HexagonRadial"/>
    <dgm:cxn modelId="{23F0E4B8-E656-443C-B33F-ED2B865500F5}" type="presParOf" srcId="{CE7B38D2-87F6-4DAB-AE3D-10AF3EFBFEF6}" destId="{179C9B15-F346-4F89-8051-B37B7F806E7C}" srcOrd="6" destOrd="0" presId="urn:microsoft.com/office/officeart/2011/layout/HexagonRadial"/>
    <dgm:cxn modelId="{FD8ECA6B-505B-4781-8D66-EC6DC6AE16C7}" type="presParOf" srcId="{CE7B38D2-87F6-4DAB-AE3D-10AF3EFBFEF6}" destId="{74B56056-87EF-429B-A496-FDA430584B76}" srcOrd="7" destOrd="0" presId="urn:microsoft.com/office/officeart/2011/layout/HexagonRadial"/>
    <dgm:cxn modelId="{D3E1E905-1BC4-4730-8D22-7A606A100013}" type="presParOf" srcId="{74B56056-87EF-429B-A496-FDA430584B76}" destId="{F89B7415-F84B-4DE4-A4F7-75FCC6070DBB}" srcOrd="0" destOrd="0" presId="urn:microsoft.com/office/officeart/2011/layout/HexagonRadial"/>
    <dgm:cxn modelId="{C0455459-44BC-4F63-91EB-31169DF764A0}" type="presParOf" srcId="{CE7B38D2-87F6-4DAB-AE3D-10AF3EFBFEF6}" destId="{C726867E-2B3F-41C1-8A27-1F75B9D6F88F}" srcOrd="8" destOrd="0" presId="urn:microsoft.com/office/officeart/2011/layout/HexagonRadial"/>
    <dgm:cxn modelId="{C1B8986A-4A73-4164-A793-78FC2163DE45}" type="presParOf" srcId="{CE7B38D2-87F6-4DAB-AE3D-10AF3EFBFEF6}" destId="{5E7A75A1-0F7E-4DCA-B559-0CAC5625B496}" srcOrd="9" destOrd="0" presId="urn:microsoft.com/office/officeart/2011/layout/HexagonRadial"/>
    <dgm:cxn modelId="{BC91D545-0999-46EA-94AB-08049E55594B}" type="presParOf" srcId="{5E7A75A1-0F7E-4DCA-B559-0CAC5625B496}" destId="{30D61EB3-832E-4912-B1CB-61D7B4B461CF}" srcOrd="0" destOrd="0" presId="urn:microsoft.com/office/officeart/2011/layout/HexagonRadial"/>
    <dgm:cxn modelId="{53277A17-C73C-4FD2-9A7D-593418976588}" type="presParOf" srcId="{CE7B38D2-87F6-4DAB-AE3D-10AF3EFBFEF6}" destId="{97749D9A-CD95-4B69-8B0D-63B7447E2D9F}" srcOrd="10" destOrd="0" presId="urn:microsoft.com/office/officeart/2011/layout/HexagonRadial"/>
    <dgm:cxn modelId="{AA8099DE-C9EF-480E-9FAE-C573697AAB4C}" type="presParOf" srcId="{CE7B38D2-87F6-4DAB-AE3D-10AF3EFBFEF6}" destId="{5C54F40F-F8CE-437E-968B-D535D01DD27F}" srcOrd="11" destOrd="0" presId="urn:microsoft.com/office/officeart/2011/layout/HexagonRadial"/>
    <dgm:cxn modelId="{0200DE4C-E9C2-4CC9-A229-97CC81541ECA}" type="presParOf" srcId="{5C54F40F-F8CE-437E-968B-D535D01DD27F}" destId="{0E441124-D5E6-4CAB-85ED-E6D545618035}" srcOrd="0" destOrd="0" presId="urn:microsoft.com/office/officeart/2011/layout/HexagonRadial"/>
    <dgm:cxn modelId="{F841355C-5E7D-4CCC-86F9-9894C1EF5AE1}" type="presParOf" srcId="{CE7B38D2-87F6-4DAB-AE3D-10AF3EFBFEF6}" destId="{A2DC529E-3A9F-4279-840D-491E576BCA42}"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8865F4-82CE-4710-987F-F84356B44C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C45E8D74-4C5B-42A0-9285-A9D259B71F48}">
      <dgm:prSet custT="1"/>
      <dgm:spPr>
        <a:solidFill>
          <a:srgbClr val="258989"/>
        </a:solidFill>
      </dgm:spPr>
      <dgm:t>
        <a:bodyPr/>
        <a:lstStyle/>
        <a:p>
          <a:r>
            <a:rPr lang="en-IN" sz="2800" dirty="0">
              <a:latin typeface="Bahnschrift" panose="020B0502040204020203" pitchFamily="34" charset="0"/>
            </a:rPr>
            <a:t>Fog computing helps in:</a:t>
          </a:r>
        </a:p>
      </dgm:t>
    </dgm:pt>
    <dgm:pt modelId="{7750E51A-77F8-4B69-92F3-6809A7C8BCF0}" type="parTrans" cxnId="{91A7F6A2-945C-442E-A4DA-3D540C4CCBF5}">
      <dgm:prSet/>
      <dgm:spPr/>
      <dgm:t>
        <a:bodyPr/>
        <a:lstStyle/>
        <a:p>
          <a:endParaRPr lang="en-IN"/>
        </a:p>
      </dgm:t>
    </dgm:pt>
    <dgm:pt modelId="{40261C39-97BF-46E1-AB13-E0B97AB9FFC1}" type="sibTrans" cxnId="{91A7F6A2-945C-442E-A4DA-3D540C4CCBF5}">
      <dgm:prSet/>
      <dgm:spPr/>
      <dgm:t>
        <a:bodyPr/>
        <a:lstStyle/>
        <a:p>
          <a:endParaRPr lang="en-IN"/>
        </a:p>
      </dgm:t>
    </dgm:pt>
    <dgm:pt modelId="{43C4B1F4-49E7-4F17-AC19-22D9C3C0498C}">
      <dgm:prSet custT="1"/>
      <dgm:spPr>
        <a:solidFill>
          <a:srgbClr val="F4F4F5"/>
        </a:solidFill>
        <a:ln>
          <a:solidFill>
            <a:srgbClr val="258989"/>
          </a:solidFill>
        </a:ln>
      </dgm:spPr>
      <dgm:t>
        <a:bodyPr/>
        <a:lstStyle/>
        <a:p>
          <a:pPr algn="just">
            <a:lnSpc>
              <a:spcPct val="150000"/>
            </a:lnSpc>
          </a:pPr>
          <a:r>
            <a:rPr lang="en-IN" sz="2600" dirty="0">
              <a:latin typeface="Bahnschrift" panose="020B0502040204020203" pitchFamily="34" charset="0"/>
            </a:rPr>
            <a:t>Reduce network latency and data traffic</a:t>
          </a:r>
        </a:p>
      </dgm:t>
    </dgm:pt>
    <dgm:pt modelId="{C6BBF958-DE8D-4C22-ADB7-0694F109FAA5}" type="parTrans" cxnId="{2492FFBC-7F8D-44E0-A0B9-5F9BBE75EA21}">
      <dgm:prSet/>
      <dgm:spPr/>
      <dgm:t>
        <a:bodyPr/>
        <a:lstStyle/>
        <a:p>
          <a:endParaRPr lang="en-IN"/>
        </a:p>
      </dgm:t>
    </dgm:pt>
    <dgm:pt modelId="{44FE3EE5-8A09-42A5-B760-52AD24E0B54F}" type="sibTrans" cxnId="{2492FFBC-7F8D-44E0-A0B9-5F9BBE75EA21}">
      <dgm:prSet/>
      <dgm:spPr/>
      <dgm:t>
        <a:bodyPr/>
        <a:lstStyle/>
        <a:p>
          <a:endParaRPr lang="en-IN"/>
        </a:p>
      </dgm:t>
    </dgm:pt>
    <dgm:pt modelId="{B2AE1779-832E-4A5F-8AEA-7804A7410B91}">
      <dgm:prSet custT="1"/>
      <dgm:spPr>
        <a:solidFill>
          <a:srgbClr val="F4F4F5"/>
        </a:solidFill>
        <a:ln>
          <a:solidFill>
            <a:srgbClr val="258989"/>
          </a:solidFill>
        </a:ln>
      </dgm:spPr>
      <dgm:t>
        <a:bodyPr/>
        <a:lstStyle/>
        <a:p>
          <a:pPr algn="just">
            <a:lnSpc>
              <a:spcPct val="150000"/>
            </a:lnSpc>
          </a:pPr>
          <a:r>
            <a:rPr lang="en-IN" sz="2600" dirty="0">
              <a:latin typeface="Bahnschrift" panose="020B0502040204020203" pitchFamily="34" charset="0"/>
            </a:rPr>
            <a:t>Increase the effective network bandwidth</a:t>
          </a:r>
        </a:p>
      </dgm:t>
    </dgm:pt>
    <dgm:pt modelId="{C7CDB07C-9BA5-4A15-8406-B1E3B7D91462}" type="parTrans" cxnId="{3808AAD1-72B9-4184-8523-85C3910309A6}">
      <dgm:prSet/>
      <dgm:spPr/>
      <dgm:t>
        <a:bodyPr/>
        <a:lstStyle/>
        <a:p>
          <a:endParaRPr lang="en-IN"/>
        </a:p>
      </dgm:t>
    </dgm:pt>
    <dgm:pt modelId="{1CFB4AAF-0CE1-41EE-85B4-44D5D9C5CE5A}" type="sibTrans" cxnId="{3808AAD1-72B9-4184-8523-85C3910309A6}">
      <dgm:prSet/>
      <dgm:spPr/>
      <dgm:t>
        <a:bodyPr/>
        <a:lstStyle/>
        <a:p>
          <a:endParaRPr lang="en-IN"/>
        </a:p>
      </dgm:t>
    </dgm:pt>
    <dgm:pt modelId="{163A7DC7-A3F5-4358-B3A4-D34CAA934749}">
      <dgm:prSet custT="1"/>
      <dgm:spPr>
        <a:solidFill>
          <a:srgbClr val="F4F4F5"/>
        </a:solidFill>
        <a:ln>
          <a:solidFill>
            <a:srgbClr val="258989"/>
          </a:solidFill>
        </a:ln>
      </dgm:spPr>
      <dgm:t>
        <a:bodyPr/>
        <a:lstStyle/>
        <a:p>
          <a:pPr algn="just">
            <a:lnSpc>
              <a:spcPct val="150000"/>
            </a:lnSpc>
          </a:pPr>
          <a:r>
            <a:rPr lang="en-IN" sz="2600" dirty="0">
              <a:latin typeface="Bahnschrift" panose="020B0502040204020203" pitchFamily="34" charset="0"/>
            </a:rPr>
            <a:t>Vertically isolate the network</a:t>
          </a:r>
        </a:p>
      </dgm:t>
    </dgm:pt>
    <dgm:pt modelId="{2E18F878-7BAD-44C5-991A-7EE8ADD35426}" type="parTrans" cxnId="{E165A0DB-F334-4143-973A-AD383B60272A}">
      <dgm:prSet/>
      <dgm:spPr/>
      <dgm:t>
        <a:bodyPr/>
        <a:lstStyle/>
        <a:p>
          <a:endParaRPr lang="en-IN"/>
        </a:p>
      </dgm:t>
    </dgm:pt>
    <dgm:pt modelId="{92193B6D-D44A-4D8D-B4DA-069344EBC993}" type="sibTrans" cxnId="{E165A0DB-F334-4143-973A-AD383B60272A}">
      <dgm:prSet/>
      <dgm:spPr/>
      <dgm:t>
        <a:bodyPr/>
        <a:lstStyle/>
        <a:p>
          <a:endParaRPr lang="en-IN"/>
        </a:p>
      </dgm:t>
    </dgm:pt>
    <dgm:pt modelId="{58AC7EFF-F896-45BF-B29B-2A459F66BCFA}">
      <dgm:prSet custT="1"/>
      <dgm:spPr>
        <a:solidFill>
          <a:srgbClr val="F4F4F5"/>
        </a:solidFill>
        <a:ln>
          <a:solidFill>
            <a:srgbClr val="258989"/>
          </a:solidFill>
        </a:ln>
      </dgm:spPr>
      <dgm:t>
        <a:bodyPr/>
        <a:lstStyle/>
        <a:p>
          <a:pPr algn="just">
            <a:lnSpc>
              <a:spcPct val="150000"/>
            </a:lnSpc>
          </a:pPr>
          <a:r>
            <a:rPr lang="en-IN" sz="2600" dirty="0">
              <a:latin typeface="Bahnschrift" panose="020B0502040204020203" pitchFamily="34" charset="0"/>
            </a:rPr>
            <a:t>Scale up the deployment easily and efficiently</a:t>
          </a:r>
        </a:p>
      </dgm:t>
    </dgm:pt>
    <dgm:pt modelId="{B5370204-3430-4BFF-A7E4-E867BB588594}" type="parTrans" cxnId="{4198B349-1AFD-4380-A93A-C3BDB1EB57AC}">
      <dgm:prSet/>
      <dgm:spPr/>
      <dgm:t>
        <a:bodyPr/>
        <a:lstStyle/>
        <a:p>
          <a:endParaRPr lang="en-IN"/>
        </a:p>
      </dgm:t>
    </dgm:pt>
    <dgm:pt modelId="{D0487962-00D8-4777-B60A-3A7A0F64C556}" type="sibTrans" cxnId="{4198B349-1AFD-4380-A93A-C3BDB1EB57AC}">
      <dgm:prSet/>
      <dgm:spPr/>
      <dgm:t>
        <a:bodyPr/>
        <a:lstStyle/>
        <a:p>
          <a:endParaRPr lang="en-IN"/>
        </a:p>
      </dgm:t>
    </dgm:pt>
    <dgm:pt modelId="{2C91A2E2-22A5-4E6C-BF06-81DDA003FEC3}">
      <dgm:prSet custT="1"/>
      <dgm:spPr>
        <a:solidFill>
          <a:srgbClr val="F4F4F5"/>
        </a:solidFill>
        <a:ln>
          <a:solidFill>
            <a:srgbClr val="258989"/>
          </a:solidFill>
        </a:ln>
      </dgm:spPr>
      <dgm:t>
        <a:bodyPr/>
        <a:lstStyle/>
        <a:p>
          <a:pPr algn="just">
            <a:lnSpc>
              <a:spcPct val="150000"/>
            </a:lnSpc>
          </a:pPr>
          <a:r>
            <a:rPr lang="en-IN" sz="2600" dirty="0">
              <a:latin typeface="Bahnschrift" panose="020B0502040204020203" pitchFamily="34" charset="0"/>
            </a:rPr>
            <a:t>Control privacy and data security</a:t>
          </a:r>
        </a:p>
      </dgm:t>
    </dgm:pt>
    <dgm:pt modelId="{77D1A927-4D36-4F79-970A-E4887689B7F2}" type="parTrans" cxnId="{848A3D72-2941-47AB-8C59-1BBF0641A5ED}">
      <dgm:prSet/>
      <dgm:spPr/>
      <dgm:t>
        <a:bodyPr/>
        <a:lstStyle/>
        <a:p>
          <a:endParaRPr lang="en-IN"/>
        </a:p>
      </dgm:t>
    </dgm:pt>
    <dgm:pt modelId="{87C826BC-3E3B-4D95-9023-82C1D3B38307}" type="sibTrans" cxnId="{848A3D72-2941-47AB-8C59-1BBF0641A5ED}">
      <dgm:prSet/>
      <dgm:spPr/>
      <dgm:t>
        <a:bodyPr/>
        <a:lstStyle/>
        <a:p>
          <a:endParaRPr lang="en-IN"/>
        </a:p>
      </dgm:t>
    </dgm:pt>
    <dgm:pt modelId="{A4192671-1D1A-4EAC-9342-397C70A737A4}" type="pres">
      <dgm:prSet presAssocID="{4C8865F4-82CE-4710-987F-F84356B44C90}" presName="linear" presStyleCnt="0">
        <dgm:presLayoutVars>
          <dgm:dir/>
          <dgm:animLvl val="lvl"/>
          <dgm:resizeHandles val="exact"/>
        </dgm:presLayoutVars>
      </dgm:prSet>
      <dgm:spPr/>
    </dgm:pt>
    <dgm:pt modelId="{25F675F0-E7C0-4A02-863C-32C8CE76148E}" type="pres">
      <dgm:prSet presAssocID="{C45E8D74-4C5B-42A0-9285-A9D259B71F48}" presName="parentLin" presStyleCnt="0"/>
      <dgm:spPr/>
    </dgm:pt>
    <dgm:pt modelId="{8A198792-6F01-44EF-9065-D6B14CD56629}" type="pres">
      <dgm:prSet presAssocID="{C45E8D74-4C5B-42A0-9285-A9D259B71F48}" presName="parentLeftMargin" presStyleLbl="node1" presStyleIdx="0" presStyleCnt="1"/>
      <dgm:spPr/>
    </dgm:pt>
    <dgm:pt modelId="{4F9827A2-D624-4614-B858-E5F299F31AD4}" type="pres">
      <dgm:prSet presAssocID="{C45E8D74-4C5B-42A0-9285-A9D259B71F48}" presName="parentText" presStyleLbl="node1" presStyleIdx="0" presStyleCnt="1" custScaleY="66526">
        <dgm:presLayoutVars>
          <dgm:chMax val="0"/>
          <dgm:bulletEnabled val="1"/>
        </dgm:presLayoutVars>
      </dgm:prSet>
      <dgm:spPr/>
    </dgm:pt>
    <dgm:pt modelId="{C6511BFA-2F27-4980-BC77-103A8D421263}" type="pres">
      <dgm:prSet presAssocID="{C45E8D74-4C5B-42A0-9285-A9D259B71F48}" presName="negativeSpace" presStyleCnt="0"/>
      <dgm:spPr/>
    </dgm:pt>
    <dgm:pt modelId="{C3DA09BD-DA19-4D93-A4ED-D3C4D5FC731D}" type="pres">
      <dgm:prSet presAssocID="{C45E8D74-4C5B-42A0-9285-A9D259B71F48}" presName="childText" presStyleLbl="conFgAcc1" presStyleIdx="0" presStyleCnt="1">
        <dgm:presLayoutVars>
          <dgm:bulletEnabled val="1"/>
        </dgm:presLayoutVars>
      </dgm:prSet>
      <dgm:spPr/>
    </dgm:pt>
  </dgm:ptLst>
  <dgm:cxnLst>
    <dgm:cxn modelId="{4095F503-4EB1-4F9D-BE60-CD5A4F0D0CF7}" type="presOf" srcId="{163A7DC7-A3F5-4358-B3A4-D34CAA934749}" destId="{C3DA09BD-DA19-4D93-A4ED-D3C4D5FC731D}" srcOrd="0" destOrd="2" presId="urn:microsoft.com/office/officeart/2005/8/layout/list1"/>
    <dgm:cxn modelId="{D0C8422A-D65D-4AE8-9534-7011DAF7441D}" type="presOf" srcId="{58AC7EFF-F896-45BF-B29B-2A459F66BCFA}" destId="{C3DA09BD-DA19-4D93-A4ED-D3C4D5FC731D}" srcOrd="0" destOrd="3" presId="urn:microsoft.com/office/officeart/2005/8/layout/list1"/>
    <dgm:cxn modelId="{4198B349-1AFD-4380-A93A-C3BDB1EB57AC}" srcId="{C45E8D74-4C5B-42A0-9285-A9D259B71F48}" destId="{58AC7EFF-F896-45BF-B29B-2A459F66BCFA}" srcOrd="3" destOrd="0" parTransId="{B5370204-3430-4BFF-A7E4-E867BB588594}" sibTransId="{D0487962-00D8-4777-B60A-3A7A0F64C556}"/>
    <dgm:cxn modelId="{848A3D72-2941-47AB-8C59-1BBF0641A5ED}" srcId="{C45E8D74-4C5B-42A0-9285-A9D259B71F48}" destId="{2C91A2E2-22A5-4E6C-BF06-81DDA003FEC3}" srcOrd="4" destOrd="0" parTransId="{77D1A927-4D36-4F79-970A-E4887689B7F2}" sibTransId="{87C826BC-3E3B-4D95-9023-82C1D3B38307}"/>
    <dgm:cxn modelId="{EE80699C-3188-4909-8EC0-663DC0E4FF2D}" type="presOf" srcId="{C45E8D74-4C5B-42A0-9285-A9D259B71F48}" destId="{4F9827A2-D624-4614-B858-E5F299F31AD4}" srcOrd="1" destOrd="0" presId="urn:microsoft.com/office/officeart/2005/8/layout/list1"/>
    <dgm:cxn modelId="{91A7F6A2-945C-442E-A4DA-3D540C4CCBF5}" srcId="{4C8865F4-82CE-4710-987F-F84356B44C90}" destId="{C45E8D74-4C5B-42A0-9285-A9D259B71F48}" srcOrd="0" destOrd="0" parTransId="{7750E51A-77F8-4B69-92F3-6809A7C8BCF0}" sibTransId="{40261C39-97BF-46E1-AB13-E0B97AB9FFC1}"/>
    <dgm:cxn modelId="{955FC6AB-AB6E-44DB-B4A5-AAC877AE02E6}" type="presOf" srcId="{4C8865F4-82CE-4710-987F-F84356B44C90}" destId="{A4192671-1D1A-4EAC-9342-397C70A737A4}" srcOrd="0" destOrd="0" presId="urn:microsoft.com/office/officeart/2005/8/layout/list1"/>
    <dgm:cxn modelId="{B517BCB0-1CDB-4E47-B2D6-75E0417FAA9D}" type="presOf" srcId="{43C4B1F4-49E7-4F17-AC19-22D9C3C0498C}" destId="{C3DA09BD-DA19-4D93-A4ED-D3C4D5FC731D}" srcOrd="0" destOrd="0" presId="urn:microsoft.com/office/officeart/2005/8/layout/list1"/>
    <dgm:cxn modelId="{2492FFBC-7F8D-44E0-A0B9-5F9BBE75EA21}" srcId="{C45E8D74-4C5B-42A0-9285-A9D259B71F48}" destId="{43C4B1F4-49E7-4F17-AC19-22D9C3C0498C}" srcOrd="0" destOrd="0" parTransId="{C6BBF958-DE8D-4C22-ADB7-0694F109FAA5}" sibTransId="{44FE3EE5-8A09-42A5-B760-52AD24E0B54F}"/>
    <dgm:cxn modelId="{14FB86C6-A6F0-498A-BDBE-E5B7C1C1ADDF}" type="presOf" srcId="{2C91A2E2-22A5-4E6C-BF06-81DDA003FEC3}" destId="{C3DA09BD-DA19-4D93-A4ED-D3C4D5FC731D}" srcOrd="0" destOrd="4" presId="urn:microsoft.com/office/officeart/2005/8/layout/list1"/>
    <dgm:cxn modelId="{3808AAD1-72B9-4184-8523-85C3910309A6}" srcId="{C45E8D74-4C5B-42A0-9285-A9D259B71F48}" destId="{B2AE1779-832E-4A5F-8AEA-7804A7410B91}" srcOrd="1" destOrd="0" parTransId="{C7CDB07C-9BA5-4A15-8406-B1E3B7D91462}" sibTransId="{1CFB4AAF-0CE1-41EE-85B4-44D5D9C5CE5A}"/>
    <dgm:cxn modelId="{973873D2-0488-478B-A376-012927895288}" type="presOf" srcId="{C45E8D74-4C5B-42A0-9285-A9D259B71F48}" destId="{8A198792-6F01-44EF-9065-D6B14CD56629}" srcOrd="0" destOrd="0" presId="urn:microsoft.com/office/officeart/2005/8/layout/list1"/>
    <dgm:cxn modelId="{CB6CDCDA-36E6-46DE-BAE2-251BAE8FCF1E}" type="presOf" srcId="{B2AE1779-832E-4A5F-8AEA-7804A7410B91}" destId="{C3DA09BD-DA19-4D93-A4ED-D3C4D5FC731D}" srcOrd="0" destOrd="1" presId="urn:microsoft.com/office/officeart/2005/8/layout/list1"/>
    <dgm:cxn modelId="{E165A0DB-F334-4143-973A-AD383B60272A}" srcId="{C45E8D74-4C5B-42A0-9285-A9D259B71F48}" destId="{163A7DC7-A3F5-4358-B3A4-D34CAA934749}" srcOrd="2" destOrd="0" parTransId="{2E18F878-7BAD-44C5-991A-7EE8ADD35426}" sibTransId="{92193B6D-D44A-4D8D-B4DA-069344EBC993}"/>
    <dgm:cxn modelId="{DD2A5FFA-402E-4067-ABB6-ED8578263B88}" type="presParOf" srcId="{A4192671-1D1A-4EAC-9342-397C70A737A4}" destId="{25F675F0-E7C0-4A02-863C-32C8CE76148E}" srcOrd="0" destOrd="0" presId="urn:microsoft.com/office/officeart/2005/8/layout/list1"/>
    <dgm:cxn modelId="{88428D9B-5207-411D-85CC-53D8BFAEE6AF}" type="presParOf" srcId="{25F675F0-E7C0-4A02-863C-32C8CE76148E}" destId="{8A198792-6F01-44EF-9065-D6B14CD56629}" srcOrd="0" destOrd="0" presId="urn:microsoft.com/office/officeart/2005/8/layout/list1"/>
    <dgm:cxn modelId="{0A0745AE-1E26-4193-A9EF-A667F39F0A0A}" type="presParOf" srcId="{25F675F0-E7C0-4A02-863C-32C8CE76148E}" destId="{4F9827A2-D624-4614-B858-E5F299F31AD4}" srcOrd="1" destOrd="0" presId="urn:microsoft.com/office/officeart/2005/8/layout/list1"/>
    <dgm:cxn modelId="{F0DA1151-9539-48CD-8A5E-2E064B550A9E}" type="presParOf" srcId="{A4192671-1D1A-4EAC-9342-397C70A737A4}" destId="{C6511BFA-2F27-4980-BC77-103A8D421263}" srcOrd="1" destOrd="0" presId="urn:microsoft.com/office/officeart/2005/8/layout/list1"/>
    <dgm:cxn modelId="{A7DC1658-327B-4442-A261-4076EC1CF319}" type="presParOf" srcId="{A4192671-1D1A-4EAC-9342-397C70A737A4}" destId="{C3DA09BD-DA19-4D93-A4ED-D3C4D5FC731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C6C25E-2588-435F-8E5D-A3E3A9AF83D6}"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en-IN"/>
        </a:p>
      </dgm:t>
    </dgm:pt>
    <dgm:pt modelId="{FA4F44B6-D640-47B3-95BD-CBACB9FEE7A7}">
      <dgm:prSet phldrT="[Text]"/>
      <dgm:spPr/>
      <dgm:t>
        <a:bodyPr/>
        <a:lstStyle/>
        <a:p>
          <a:r>
            <a:rPr lang="en-US" dirty="0"/>
            <a:t>Node A</a:t>
          </a:r>
          <a:endParaRPr lang="en-IN" dirty="0"/>
        </a:p>
      </dgm:t>
    </dgm:pt>
    <dgm:pt modelId="{F486553D-386E-4327-B04E-4E11CEE4848B}" type="parTrans" cxnId="{96D6E348-5986-411A-ACFD-28118BC600A0}">
      <dgm:prSet/>
      <dgm:spPr/>
      <dgm:t>
        <a:bodyPr/>
        <a:lstStyle/>
        <a:p>
          <a:endParaRPr lang="en-IN"/>
        </a:p>
      </dgm:t>
    </dgm:pt>
    <dgm:pt modelId="{6C274C7B-5CE2-4F67-BE22-12F42242D050}" type="sibTrans" cxnId="{96D6E348-5986-411A-ACFD-28118BC600A0}">
      <dgm:prSet/>
      <dgm:spPr>
        <a:ln w="28575"/>
      </dgm:spPr>
      <dgm:t>
        <a:bodyPr/>
        <a:lstStyle/>
        <a:p>
          <a:endParaRPr lang="en-IN"/>
        </a:p>
      </dgm:t>
    </dgm:pt>
    <dgm:pt modelId="{EAC9D960-11F6-4AE7-B17C-FAB67AFAA4C5}">
      <dgm:prSet phldrT="[Text]"/>
      <dgm:spPr/>
      <dgm:t>
        <a:bodyPr/>
        <a:lstStyle/>
        <a:p>
          <a:r>
            <a:rPr lang="en-US" dirty="0"/>
            <a:t>Node B</a:t>
          </a:r>
          <a:endParaRPr lang="en-IN" dirty="0"/>
        </a:p>
      </dgm:t>
    </dgm:pt>
    <dgm:pt modelId="{61BB89EA-EA16-4A11-8E4F-7F059F93B034}" type="parTrans" cxnId="{AA779053-A023-48D1-9C2C-CA95DD8D22F8}">
      <dgm:prSet/>
      <dgm:spPr/>
      <dgm:t>
        <a:bodyPr/>
        <a:lstStyle/>
        <a:p>
          <a:endParaRPr lang="en-IN"/>
        </a:p>
      </dgm:t>
    </dgm:pt>
    <dgm:pt modelId="{414C07DC-E7E9-405A-96B1-D0A201FAD94C}" type="sibTrans" cxnId="{AA779053-A023-48D1-9C2C-CA95DD8D22F8}">
      <dgm:prSet/>
      <dgm:spPr>
        <a:ln w="28575"/>
      </dgm:spPr>
      <dgm:t>
        <a:bodyPr/>
        <a:lstStyle/>
        <a:p>
          <a:endParaRPr lang="en-IN"/>
        </a:p>
      </dgm:t>
    </dgm:pt>
    <dgm:pt modelId="{F7D8BBB2-D507-4496-8BD0-250D7F5B1F9A}">
      <dgm:prSet phldrT="[Text]"/>
      <dgm:spPr/>
      <dgm:t>
        <a:bodyPr/>
        <a:lstStyle/>
        <a:p>
          <a:r>
            <a:rPr lang="en-US" dirty="0"/>
            <a:t>Node C</a:t>
          </a:r>
          <a:endParaRPr lang="en-IN" dirty="0"/>
        </a:p>
      </dgm:t>
    </dgm:pt>
    <dgm:pt modelId="{DF59CF2A-4F33-46C4-9429-6623BA296864}" type="parTrans" cxnId="{32238C64-E7E8-4687-B8EB-1202FC7BC058}">
      <dgm:prSet/>
      <dgm:spPr/>
      <dgm:t>
        <a:bodyPr/>
        <a:lstStyle/>
        <a:p>
          <a:endParaRPr lang="en-IN"/>
        </a:p>
      </dgm:t>
    </dgm:pt>
    <dgm:pt modelId="{9B6A6923-3A84-478C-8D97-9E819EE057BE}" type="sibTrans" cxnId="{32238C64-E7E8-4687-B8EB-1202FC7BC058}">
      <dgm:prSet/>
      <dgm:spPr>
        <a:ln w="28575"/>
      </dgm:spPr>
      <dgm:t>
        <a:bodyPr/>
        <a:lstStyle/>
        <a:p>
          <a:endParaRPr lang="en-IN"/>
        </a:p>
      </dgm:t>
    </dgm:pt>
    <dgm:pt modelId="{D1D005B7-8578-4ABF-A6DF-0129DABAB44A}">
      <dgm:prSet phldrT="[Text]"/>
      <dgm:spPr/>
      <dgm:t>
        <a:bodyPr/>
        <a:lstStyle/>
        <a:p>
          <a:r>
            <a:rPr lang="en-US" dirty="0"/>
            <a:t>Node D</a:t>
          </a:r>
          <a:endParaRPr lang="en-IN" dirty="0"/>
        </a:p>
      </dgm:t>
    </dgm:pt>
    <dgm:pt modelId="{3973EC38-EFF6-4600-82E5-F74811275191}" type="parTrans" cxnId="{98059EAA-B0F6-4DEA-93E7-D2B38423C313}">
      <dgm:prSet/>
      <dgm:spPr/>
      <dgm:t>
        <a:bodyPr/>
        <a:lstStyle/>
        <a:p>
          <a:endParaRPr lang="en-IN"/>
        </a:p>
      </dgm:t>
    </dgm:pt>
    <dgm:pt modelId="{46451B7A-9569-40A2-9E73-5112DF3E389A}" type="sibTrans" cxnId="{98059EAA-B0F6-4DEA-93E7-D2B38423C313}">
      <dgm:prSet/>
      <dgm:spPr>
        <a:ln w="28575"/>
      </dgm:spPr>
      <dgm:t>
        <a:bodyPr/>
        <a:lstStyle/>
        <a:p>
          <a:endParaRPr lang="en-IN"/>
        </a:p>
      </dgm:t>
    </dgm:pt>
    <dgm:pt modelId="{F5BE19D4-6379-4926-A915-FC809187DCE7}">
      <dgm:prSet phldrT="[Text]"/>
      <dgm:spPr/>
      <dgm:t>
        <a:bodyPr/>
        <a:lstStyle/>
        <a:p>
          <a:r>
            <a:rPr lang="en-US" dirty="0"/>
            <a:t>Node E</a:t>
          </a:r>
          <a:endParaRPr lang="en-IN" dirty="0"/>
        </a:p>
      </dgm:t>
    </dgm:pt>
    <dgm:pt modelId="{1EFF14D4-634D-4577-8605-023D41D057CE}" type="parTrans" cxnId="{98568CE5-DBF1-49A5-BDB3-C276002EB942}">
      <dgm:prSet/>
      <dgm:spPr/>
      <dgm:t>
        <a:bodyPr/>
        <a:lstStyle/>
        <a:p>
          <a:endParaRPr lang="en-IN"/>
        </a:p>
      </dgm:t>
    </dgm:pt>
    <dgm:pt modelId="{4BF8E99E-793B-4361-A21F-2924AC249158}" type="sibTrans" cxnId="{98568CE5-DBF1-49A5-BDB3-C276002EB942}">
      <dgm:prSet/>
      <dgm:spPr>
        <a:ln w="28575"/>
      </dgm:spPr>
      <dgm:t>
        <a:bodyPr/>
        <a:lstStyle/>
        <a:p>
          <a:endParaRPr lang="en-IN"/>
        </a:p>
      </dgm:t>
    </dgm:pt>
    <dgm:pt modelId="{93DBF064-4DCD-4055-84F6-246908C5C04F}" type="pres">
      <dgm:prSet presAssocID="{3EC6C25E-2588-435F-8E5D-A3E3A9AF83D6}" presName="cycle" presStyleCnt="0">
        <dgm:presLayoutVars>
          <dgm:dir/>
          <dgm:resizeHandles val="exact"/>
        </dgm:presLayoutVars>
      </dgm:prSet>
      <dgm:spPr/>
    </dgm:pt>
    <dgm:pt modelId="{E1CBEA71-671F-4134-9F70-0B49C9B96AEA}" type="pres">
      <dgm:prSet presAssocID="{FA4F44B6-D640-47B3-95BD-CBACB9FEE7A7}" presName="node" presStyleLbl="node1" presStyleIdx="0" presStyleCnt="5">
        <dgm:presLayoutVars>
          <dgm:bulletEnabled val="1"/>
        </dgm:presLayoutVars>
      </dgm:prSet>
      <dgm:spPr/>
    </dgm:pt>
    <dgm:pt modelId="{101A484E-D604-4E95-B83E-31837662708B}" type="pres">
      <dgm:prSet presAssocID="{FA4F44B6-D640-47B3-95BD-CBACB9FEE7A7}" presName="spNode" presStyleCnt="0"/>
      <dgm:spPr/>
    </dgm:pt>
    <dgm:pt modelId="{6A3E7F7A-BEE9-4085-8619-8622BF5B7CF2}" type="pres">
      <dgm:prSet presAssocID="{6C274C7B-5CE2-4F67-BE22-12F42242D050}" presName="sibTrans" presStyleLbl="sibTrans1D1" presStyleIdx="0" presStyleCnt="5"/>
      <dgm:spPr/>
    </dgm:pt>
    <dgm:pt modelId="{B59060BA-2690-41EC-9E72-AA65C5C3A198}" type="pres">
      <dgm:prSet presAssocID="{EAC9D960-11F6-4AE7-B17C-FAB67AFAA4C5}" presName="node" presStyleLbl="node1" presStyleIdx="1" presStyleCnt="5">
        <dgm:presLayoutVars>
          <dgm:bulletEnabled val="1"/>
        </dgm:presLayoutVars>
      </dgm:prSet>
      <dgm:spPr/>
    </dgm:pt>
    <dgm:pt modelId="{D9E72512-44D4-4C42-954F-71665C4525B8}" type="pres">
      <dgm:prSet presAssocID="{EAC9D960-11F6-4AE7-B17C-FAB67AFAA4C5}" presName="spNode" presStyleCnt="0"/>
      <dgm:spPr/>
    </dgm:pt>
    <dgm:pt modelId="{384716D6-2CDA-4C6C-82D3-8108028CBB86}" type="pres">
      <dgm:prSet presAssocID="{414C07DC-E7E9-405A-96B1-D0A201FAD94C}" presName="sibTrans" presStyleLbl="sibTrans1D1" presStyleIdx="1" presStyleCnt="5"/>
      <dgm:spPr/>
    </dgm:pt>
    <dgm:pt modelId="{E78DB698-549D-4A69-A35C-DA69E9226D83}" type="pres">
      <dgm:prSet presAssocID="{F7D8BBB2-D507-4496-8BD0-250D7F5B1F9A}" presName="node" presStyleLbl="node1" presStyleIdx="2" presStyleCnt="5">
        <dgm:presLayoutVars>
          <dgm:bulletEnabled val="1"/>
        </dgm:presLayoutVars>
      </dgm:prSet>
      <dgm:spPr/>
    </dgm:pt>
    <dgm:pt modelId="{F089E38D-8953-4F5C-B823-145964B9B35A}" type="pres">
      <dgm:prSet presAssocID="{F7D8BBB2-D507-4496-8BD0-250D7F5B1F9A}" presName="spNode" presStyleCnt="0"/>
      <dgm:spPr/>
    </dgm:pt>
    <dgm:pt modelId="{7187DF17-50A8-4FB0-8D2F-55A2B30DDC97}" type="pres">
      <dgm:prSet presAssocID="{9B6A6923-3A84-478C-8D97-9E819EE057BE}" presName="sibTrans" presStyleLbl="sibTrans1D1" presStyleIdx="2" presStyleCnt="5"/>
      <dgm:spPr/>
    </dgm:pt>
    <dgm:pt modelId="{439556A9-CBF5-45F8-89D2-BA9E9C4A98DE}" type="pres">
      <dgm:prSet presAssocID="{D1D005B7-8578-4ABF-A6DF-0129DABAB44A}" presName="node" presStyleLbl="node1" presStyleIdx="3" presStyleCnt="5">
        <dgm:presLayoutVars>
          <dgm:bulletEnabled val="1"/>
        </dgm:presLayoutVars>
      </dgm:prSet>
      <dgm:spPr/>
    </dgm:pt>
    <dgm:pt modelId="{968E9A01-04C4-4E23-9038-8EACE103C3A2}" type="pres">
      <dgm:prSet presAssocID="{D1D005B7-8578-4ABF-A6DF-0129DABAB44A}" presName="spNode" presStyleCnt="0"/>
      <dgm:spPr/>
    </dgm:pt>
    <dgm:pt modelId="{6B0DC3DE-0D70-4779-BA02-8D583BD3B1E0}" type="pres">
      <dgm:prSet presAssocID="{46451B7A-9569-40A2-9E73-5112DF3E389A}" presName="sibTrans" presStyleLbl="sibTrans1D1" presStyleIdx="3" presStyleCnt="5"/>
      <dgm:spPr/>
    </dgm:pt>
    <dgm:pt modelId="{7855BCD1-3090-463F-BE9B-6E5C535578FE}" type="pres">
      <dgm:prSet presAssocID="{F5BE19D4-6379-4926-A915-FC809187DCE7}" presName="node" presStyleLbl="node1" presStyleIdx="4" presStyleCnt="5">
        <dgm:presLayoutVars>
          <dgm:bulletEnabled val="1"/>
        </dgm:presLayoutVars>
      </dgm:prSet>
      <dgm:spPr/>
    </dgm:pt>
    <dgm:pt modelId="{154119EB-FA83-4B7C-83C2-AA04EF8232ED}" type="pres">
      <dgm:prSet presAssocID="{F5BE19D4-6379-4926-A915-FC809187DCE7}" presName="spNode" presStyleCnt="0"/>
      <dgm:spPr/>
    </dgm:pt>
    <dgm:pt modelId="{D24ED468-1AD7-4A7A-B4BA-7DAED2341AF0}" type="pres">
      <dgm:prSet presAssocID="{4BF8E99E-793B-4361-A21F-2924AC249158}" presName="sibTrans" presStyleLbl="sibTrans1D1" presStyleIdx="4" presStyleCnt="5"/>
      <dgm:spPr/>
    </dgm:pt>
  </dgm:ptLst>
  <dgm:cxnLst>
    <dgm:cxn modelId="{6FBD0D02-F910-4F4A-8EC6-06454D1BA6D4}" type="presOf" srcId="{9B6A6923-3A84-478C-8D97-9E819EE057BE}" destId="{7187DF17-50A8-4FB0-8D2F-55A2B30DDC97}" srcOrd="0" destOrd="0" presId="urn:microsoft.com/office/officeart/2005/8/layout/cycle6"/>
    <dgm:cxn modelId="{C9E9FF0F-C8F3-4340-A862-ADD6FC138171}" type="presOf" srcId="{46451B7A-9569-40A2-9E73-5112DF3E389A}" destId="{6B0DC3DE-0D70-4779-BA02-8D583BD3B1E0}" srcOrd="0" destOrd="0" presId="urn:microsoft.com/office/officeart/2005/8/layout/cycle6"/>
    <dgm:cxn modelId="{C62C633B-33C7-4CDB-ACDF-4F3DC1A9C7AD}" type="presOf" srcId="{414C07DC-E7E9-405A-96B1-D0A201FAD94C}" destId="{384716D6-2CDA-4C6C-82D3-8108028CBB86}" srcOrd="0" destOrd="0" presId="urn:microsoft.com/office/officeart/2005/8/layout/cycle6"/>
    <dgm:cxn modelId="{CF31345F-5ABC-489E-8AD4-873BC264D433}" type="presOf" srcId="{EAC9D960-11F6-4AE7-B17C-FAB67AFAA4C5}" destId="{B59060BA-2690-41EC-9E72-AA65C5C3A198}" srcOrd="0" destOrd="0" presId="urn:microsoft.com/office/officeart/2005/8/layout/cycle6"/>
    <dgm:cxn modelId="{32238C64-E7E8-4687-B8EB-1202FC7BC058}" srcId="{3EC6C25E-2588-435F-8E5D-A3E3A9AF83D6}" destId="{F7D8BBB2-D507-4496-8BD0-250D7F5B1F9A}" srcOrd="2" destOrd="0" parTransId="{DF59CF2A-4F33-46C4-9429-6623BA296864}" sibTransId="{9B6A6923-3A84-478C-8D97-9E819EE057BE}"/>
    <dgm:cxn modelId="{8C886745-48D7-40E8-8043-FC485A9A9B82}" type="presOf" srcId="{F7D8BBB2-D507-4496-8BD0-250D7F5B1F9A}" destId="{E78DB698-549D-4A69-A35C-DA69E9226D83}" srcOrd="0" destOrd="0" presId="urn:microsoft.com/office/officeart/2005/8/layout/cycle6"/>
    <dgm:cxn modelId="{DA2D8166-4C02-4D3F-AB67-FBD913AAD162}" type="presOf" srcId="{F5BE19D4-6379-4926-A915-FC809187DCE7}" destId="{7855BCD1-3090-463F-BE9B-6E5C535578FE}" srcOrd="0" destOrd="0" presId="urn:microsoft.com/office/officeart/2005/8/layout/cycle6"/>
    <dgm:cxn modelId="{96D6E348-5986-411A-ACFD-28118BC600A0}" srcId="{3EC6C25E-2588-435F-8E5D-A3E3A9AF83D6}" destId="{FA4F44B6-D640-47B3-95BD-CBACB9FEE7A7}" srcOrd="0" destOrd="0" parTransId="{F486553D-386E-4327-B04E-4E11CEE4848B}" sibTransId="{6C274C7B-5CE2-4F67-BE22-12F42242D050}"/>
    <dgm:cxn modelId="{AA779053-A023-48D1-9C2C-CA95DD8D22F8}" srcId="{3EC6C25E-2588-435F-8E5D-A3E3A9AF83D6}" destId="{EAC9D960-11F6-4AE7-B17C-FAB67AFAA4C5}" srcOrd="1" destOrd="0" parTransId="{61BB89EA-EA16-4A11-8E4F-7F059F93B034}" sibTransId="{414C07DC-E7E9-405A-96B1-D0A201FAD94C}"/>
    <dgm:cxn modelId="{40D6B258-4DD5-4978-90F9-5FA400D4B50D}" type="presOf" srcId="{FA4F44B6-D640-47B3-95BD-CBACB9FEE7A7}" destId="{E1CBEA71-671F-4134-9F70-0B49C9B96AEA}" srcOrd="0" destOrd="0" presId="urn:microsoft.com/office/officeart/2005/8/layout/cycle6"/>
    <dgm:cxn modelId="{9E8C237E-881D-4BD8-A1FC-44376B7930F2}" type="presOf" srcId="{D1D005B7-8578-4ABF-A6DF-0129DABAB44A}" destId="{439556A9-CBF5-45F8-89D2-BA9E9C4A98DE}" srcOrd="0" destOrd="0" presId="urn:microsoft.com/office/officeart/2005/8/layout/cycle6"/>
    <dgm:cxn modelId="{98059EAA-B0F6-4DEA-93E7-D2B38423C313}" srcId="{3EC6C25E-2588-435F-8E5D-A3E3A9AF83D6}" destId="{D1D005B7-8578-4ABF-A6DF-0129DABAB44A}" srcOrd="3" destOrd="0" parTransId="{3973EC38-EFF6-4600-82E5-F74811275191}" sibTransId="{46451B7A-9569-40A2-9E73-5112DF3E389A}"/>
    <dgm:cxn modelId="{CD53EDAC-7070-4604-8532-882888F9D7A7}" type="presOf" srcId="{4BF8E99E-793B-4361-A21F-2924AC249158}" destId="{D24ED468-1AD7-4A7A-B4BA-7DAED2341AF0}" srcOrd="0" destOrd="0" presId="urn:microsoft.com/office/officeart/2005/8/layout/cycle6"/>
    <dgm:cxn modelId="{124744B0-86EA-4CEE-B0A5-21B2FE0A05E9}" type="presOf" srcId="{6C274C7B-5CE2-4F67-BE22-12F42242D050}" destId="{6A3E7F7A-BEE9-4085-8619-8622BF5B7CF2}" srcOrd="0" destOrd="0" presId="urn:microsoft.com/office/officeart/2005/8/layout/cycle6"/>
    <dgm:cxn modelId="{D4A55FDC-123F-4AD5-956F-AFB0D94B0085}" type="presOf" srcId="{3EC6C25E-2588-435F-8E5D-A3E3A9AF83D6}" destId="{93DBF064-4DCD-4055-84F6-246908C5C04F}" srcOrd="0" destOrd="0" presId="urn:microsoft.com/office/officeart/2005/8/layout/cycle6"/>
    <dgm:cxn modelId="{98568CE5-DBF1-49A5-BDB3-C276002EB942}" srcId="{3EC6C25E-2588-435F-8E5D-A3E3A9AF83D6}" destId="{F5BE19D4-6379-4926-A915-FC809187DCE7}" srcOrd="4" destOrd="0" parTransId="{1EFF14D4-634D-4577-8605-023D41D057CE}" sibTransId="{4BF8E99E-793B-4361-A21F-2924AC249158}"/>
    <dgm:cxn modelId="{39BACF0A-FA97-483C-80AD-D89832771FE1}" type="presParOf" srcId="{93DBF064-4DCD-4055-84F6-246908C5C04F}" destId="{E1CBEA71-671F-4134-9F70-0B49C9B96AEA}" srcOrd="0" destOrd="0" presId="urn:microsoft.com/office/officeart/2005/8/layout/cycle6"/>
    <dgm:cxn modelId="{2AE4609B-6AD4-4269-B666-E0DE9692A469}" type="presParOf" srcId="{93DBF064-4DCD-4055-84F6-246908C5C04F}" destId="{101A484E-D604-4E95-B83E-31837662708B}" srcOrd="1" destOrd="0" presId="urn:microsoft.com/office/officeart/2005/8/layout/cycle6"/>
    <dgm:cxn modelId="{54D9435A-8A99-461A-A8CB-62F43AD1E611}" type="presParOf" srcId="{93DBF064-4DCD-4055-84F6-246908C5C04F}" destId="{6A3E7F7A-BEE9-4085-8619-8622BF5B7CF2}" srcOrd="2" destOrd="0" presId="urn:microsoft.com/office/officeart/2005/8/layout/cycle6"/>
    <dgm:cxn modelId="{D46701C7-46C2-4D6E-B4ED-439715F6ABE8}" type="presParOf" srcId="{93DBF064-4DCD-4055-84F6-246908C5C04F}" destId="{B59060BA-2690-41EC-9E72-AA65C5C3A198}" srcOrd="3" destOrd="0" presId="urn:microsoft.com/office/officeart/2005/8/layout/cycle6"/>
    <dgm:cxn modelId="{85F99809-6FAF-40D5-9653-80C386EA31B8}" type="presParOf" srcId="{93DBF064-4DCD-4055-84F6-246908C5C04F}" destId="{D9E72512-44D4-4C42-954F-71665C4525B8}" srcOrd="4" destOrd="0" presId="urn:microsoft.com/office/officeart/2005/8/layout/cycle6"/>
    <dgm:cxn modelId="{A4EFDD55-63EB-4049-A148-E33763A4A0D7}" type="presParOf" srcId="{93DBF064-4DCD-4055-84F6-246908C5C04F}" destId="{384716D6-2CDA-4C6C-82D3-8108028CBB86}" srcOrd="5" destOrd="0" presId="urn:microsoft.com/office/officeart/2005/8/layout/cycle6"/>
    <dgm:cxn modelId="{765BACBA-FE37-4A96-9996-409650DFEF6C}" type="presParOf" srcId="{93DBF064-4DCD-4055-84F6-246908C5C04F}" destId="{E78DB698-549D-4A69-A35C-DA69E9226D83}" srcOrd="6" destOrd="0" presId="urn:microsoft.com/office/officeart/2005/8/layout/cycle6"/>
    <dgm:cxn modelId="{920EA0A3-9DF8-45C0-8F98-8839CB0987D1}" type="presParOf" srcId="{93DBF064-4DCD-4055-84F6-246908C5C04F}" destId="{F089E38D-8953-4F5C-B823-145964B9B35A}" srcOrd="7" destOrd="0" presId="urn:microsoft.com/office/officeart/2005/8/layout/cycle6"/>
    <dgm:cxn modelId="{1CCCC9C2-55D3-47D1-BC6F-B50829E014A9}" type="presParOf" srcId="{93DBF064-4DCD-4055-84F6-246908C5C04F}" destId="{7187DF17-50A8-4FB0-8D2F-55A2B30DDC97}" srcOrd="8" destOrd="0" presId="urn:microsoft.com/office/officeart/2005/8/layout/cycle6"/>
    <dgm:cxn modelId="{68AA9CD2-077E-41FE-BF46-88A7B9A7BA06}" type="presParOf" srcId="{93DBF064-4DCD-4055-84F6-246908C5C04F}" destId="{439556A9-CBF5-45F8-89D2-BA9E9C4A98DE}" srcOrd="9" destOrd="0" presId="urn:microsoft.com/office/officeart/2005/8/layout/cycle6"/>
    <dgm:cxn modelId="{E7A01E40-4C86-49F3-86FC-7E34DE714EAB}" type="presParOf" srcId="{93DBF064-4DCD-4055-84F6-246908C5C04F}" destId="{968E9A01-04C4-4E23-9038-8EACE103C3A2}" srcOrd="10" destOrd="0" presId="urn:microsoft.com/office/officeart/2005/8/layout/cycle6"/>
    <dgm:cxn modelId="{9E4AA6AA-9345-412B-A1D7-EFBB969C3C73}" type="presParOf" srcId="{93DBF064-4DCD-4055-84F6-246908C5C04F}" destId="{6B0DC3DE-0D70-4779-BA02-8D583BD3B1E0}" srcOrd="11" destOrd="0" presId="urn:microsoft.com/office/officeart/2005/8/layout/cycle6"/>
    <dgm:cxn modelId="{78894CCC-B7FA-4A64-A49D-21B8CB35EFF8}" type="presParOf" srcId="{93DBF064-4DCD-4055-84F6-246908C5C04F}" destId="{7855BCD1-3090-463F-BE9B-6E5C535578FE}" srcOrd="12" destOrd="0" presId="urn:microsoft.com/office/officeart/2005/8/layout/cycle6"/>
    <dgm:cxn modelId="{285AB501-022B-44FE-A2CC-863DFBD7D977}" type="presParOf" srcId="{93DBF064-4DCD-4055-84F6-246908C5C04F}" destId="{154119EB-FA83-4B7C-83C2-AA04EF8232ED}" srcOrd="13" destOrd="0" presId="urn:microsoft.com/office/officeart/2005/8/layout/cycle6"/>
    <dgm:cxn modelId="{6C501BB6-D5E6-4FD5-8E74-88B1EFAFF1BB}" type="presParOf" srcId="{93DBF064-4DCD-4055-84F6-246908C5C04F}" destId="{D24ED468-1AD7-4A7A-B4BA-7DAED2341AF0}"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ECB35D-1B83-44B2-B6AC-F719A7CF238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D88AAB5B-7EB1-42FD-912E-D996C3DB6B70}">
      <dgm:prSet custT="1"/>
      <dgm:spPr>
        <a:solidFill>
          <a:srgbClr val="258989"/>
        </a:solidFill>
      </dgm:spPr>
      <dgm:t>
        <a:bodyPr/>
        <a:lstStyle/>
        <a:p>
          <a:r>
            <a:rPr lang="en-IN" sz="2600" dirty="0">
              <a:latin typeface="Bahnschrift" panose="020B0502040204020203" pitchFamily="34" charset="0"/>
            </a:rPr>
            <a:t>Public blockchain has some characteristic features:</a:t>
          </a:r>
        </a:p>
      </dgm:t>
    </dgm:pt>
    <dgm:pt modelId="{5BAE05C3-A1EC-42DA-B5E5-8A20C7C77AC7}" type="parTrans" cxnId="{61B26F30-41C1-44F6-9168-F737F5612D0B}">
      <dgm:prSet/>
      <dgm:spPr/>
      <dgm:t>
        <a:bodyPr/>
        <a:lstStyle/>
        <a:p>
          <a:endParaRPr lang="en-IN"/>
        </a:p>
      </dgm:t>
    </dgm:pt>
    <dgm:pt modelId="{026B6757-BAA4-48D7-91EF-DB875200C17C}" type="sibTrans" cxnId="{61B26F30-41C1-44F6-9168-F737F5612D0B}">
      <dgm:prSet/>
      <dgm:spPr/>
      <dgm:t>
        <a:bodyPr/>
        <a:lstStyle/>
        <a:p>
          <a:endParaRPr lang="en-IN"/>
        </a:p>
      </dgm:t>
    </dgm:pt>
    <dgm:pt modelId="{4E4A0D58-8362-403B-832C-E9415DD8BEE5}">
      <dgm:prSet custT="1"/>
      <dgm:spPr>
        <a:solidFill>
          <a:srgbClr val="F4F4F5"/>
        </a:solidFill>
        <a:ln>
          <a:solidFill>
            <a:srgbClr val="258989"/>
          </a:solidFill>
        </a:ln>
      </dgm:spPr>
      <dgm:t>
        <a:bodyPr/>
        <a:lstStyle/>
        <a:p>
          <a:pPr>
            <a:lnSpc>
              <a:spcPct val="150000"/>
            </a:lnSpc>
          </a:pPr>
          <a:r>
            <a:rPr lang="en-IN" sz="2200" dirty="0">
              <a:latin typeface="Bahnschrift" panose="020B0502040204020203" pitchFamily="34" charset="0"/>
            </a:rPr>
            <a:t>Write-only, immutable, transparent data storage.</a:t>
          </a:r>
        </a:p>
      </dgm:t>
    </dgm:pt>
    <dgm:pt modelId="{F9782A3F-732D-479F-9349-69298C2EDABC}" type="parTrans" cxnId="{D9582228-BC64-4BE2-A9C2-3E9EF6AF3323}">
      <dgm:prSet/>
      <dgm:spPr/>
      <dgm:t>
        <a:bodyPr/>
        <a:lstStyle/>
        <a:p>
          <a:endParaRPr lang="en-IN"/>
        </a:p>
      </dgm:t>
    </dgm:pt>
    <dgm:pt modelId="{BE1DC9BE-8CBD-4827-8168-187832A8A519}" type="sibTrans" cxnId="{D9582228-BC64-4BE2-A9C2-3E9EF6AF3323}">
      <dgm:prSet/>
      <dgm:spPr/>
      <dgm:t>
        <a:bodyPr/>
        <a:lstStyle/>
        <a:p>
          <a:endParaRPr lang="en-IN"/>
        </a:p>
      </dgm:t>
    </dgm:pt>
    <dgm:pt modelId="{97952C2A-7158-42DB-A019-57CFB266AAF3}">
      <dgm:prSet custT="1"/>
      <dgm:spPr>
        <a:solidFill>
          <a:srgbClr val="F4F4F5"/>
        </a:solidFill>
        <a:ln>
          <a:solidFill>
            <a:srgbClr val="258989"/>
          </a:solidFill>
        </a:ln>
      </dgm:spPr>
      <dgm:t>
        <a:bodyPr/>
        <a:lstStyle/>
        <a:p>
          <a:pPr>
            <a:lnSpc>
              <a:spcPct val="150000"/>
            </a:lnSpc>
          </a:pPr>
          <a:r>
            <a:rPr lang="en-IN" sz="2200" dirty="0">
              <a:latin typeface="Bahnschrift" panose="020B0502040204020203" pitchFamily="34" charset="0"/>
            </a:rPr>
            <a:t>Decentralized, no need for intermediaries.</a:t>
          </a:r>
        </a:p>
      </dgm:t>
    </dgm:pt>
    <dgm:pt modelId="{56F5D7F7-0E17-45DA-BB62-F8F2C4A5F38F}" type="parTrans" cxnId="{135B93B3-4A92-4321-AE88-E54B20E4D995}">
      <dgm:prSet/>
      <dgm:spPr/>
      <dgm:t>
        <a:bodyPr/>
        <a:lstStyle/>
        <a:p>
          <a:endParaRPr lang="en-IN"/>
        </a:p>
      </dgm:t>
    </dgm:pt>
    <dgm:pt modelId="{618E6ACB-287F-4D21-88A7-58D85D6D525B}" type="sibTrans" cxnId="{135B93B3-4A92-4321-AE88-E54B20E4D995}">
      <dgm:prSet/>
      <dgm:spPr/>
      <dgm:t>
        <a:bodyPr/>
        <a:lstStyle/>
        <a:p>
          <a:endParaRPr lang="en-IN"/>
        </a:p>
      </dgm:t>
    </dgm:pt>
    <dgm:pt modelId="{B6447CCB-0B63-42D9-BC43-FCAA5969CF31}">
      <dgm:prSet custT="1"/>
      <dgm:spPr>
        <a:solidFill>
          <a:srgbClr val="F4F4F5"/>
        </a:solidFill>
        <a:ln>
          <a:solidFill>
            <a:srgbClr val="258989"/>
          </a:solidFill>
        </a:ln>
      </dgm:spPr>
      <dgm:t>
        <a:bodyPr/>
        <a:lstStyle/>
        <a:p>
          <a:pPr>
            <a:lnSpc>
              <a:spcPct val="150000"/>
            </a:lnSpc>
          </a:pPr>
          <a:r>
            <a:rPr lang="en-IN" sz="2200" dirty="0">
              <a:latin typeface="Bahnschrift" panose="020B0502040204020203" pitchFamily="34" charset="0"/>
            </a:rPr>
            <a:t>Consistent state across all participants.</a:t>
          </a:r>
        </a:p>
      </dgm:t>
    </dgm:pt>
    <dgm:pt modelId="{B727FF9B-1488-486A-9B46-B7AC5BFCEE92}" type="parTrans" cxnId="{B51E8285-9627-48A8-A4E3-2A12400E0E8E}">
      <dgm:prSet/>
      <dgm:spPr/>
      <dgm:t>
        <a:bodyPr/>
        <a:lstStyle/>
        <a:p>
          <a:endParaRPr lang="en-IN"/>
        </a:p>
      </dgm:t>
    </dgm:pt>
    <dgm:pt modelId="{417B3DDF-A057-4E63-AD1F-36ACFDC90066}" type="sibTrans" cxnId="{B51E8285-9627-48A8-A4E3-2A12400E0E8E}">
      <dgm:prSet/>
      <dgm:spPr/>
      <dgm:t>
        <a:bodyPr/>
        <a:lstStyle/>
        <a:p>
          <a:endParaRPr lang="en-IN"/>
        </a:p>
      </dgm:t>
    </dgm:pt>
    <dgm:pt modelId="{94310C85-5548-46C6-BB70-35B97BFA235A}">
      <dgm:prSet custT="1"/>
      <dgm:spPr>
        <a:solidFill>
          <a:srgbClr val="F4F4F5"/>
        </a:solidFill>
        <a:ln>
          <a:solidFill>
            <a:srgbClr val="258989"/>
          </a:solidFill>
        </a:ln>
      </dgm:spPr>
      <dgm:t>
        <a:bodyPr/>
        <a:lstStyle/>
        <a:p>
          <a:pPr>
            <a:lnSpc>
              <a:spcPct val="150000"/>
            </a:lnSpc>
          </a:pPr>
          <a:r>
            <a:rPr lang="en-IN" sz="2200" dirty="0">
              <a:latin typeface="Bahnschrift" panose="020B0502040204020203" pitchFamily="34" charset="0"/>
            </a:rPr>
            <a:t>Resistant against malicious participants.</a:t>
          </a:r>
        </a:p>
      </dgm:t>
    </dgm:pt>
    <dgm:pt modelId="{7E468AE4-4E59-41D5-ADF2-2F2FFF5376A3}" type="parTrans" cxnId="{FE23D00D-4B3C-4772-A4A6-7D9AF6329035}">
      <dgm:prSet/>
      <dgm:spPr/>
      <dgm:t>
        <a:bodyPr/>
        <a:lstStyle/>
        <a:p>
          <a:endParaRPr lang="en-IN"/>
        </a:p>
      </dgm:t>
    </dgm:pt>
    <dgm:pt modelId="{9492612D-132F-4405-B858-C4AD4FEB176B}" type="sibTrans" cxnId="{FE23D00D-4B3C-4772-A4A6-7D9AF6329035}">
      <dgm:prSet/>
      <dgm:spPr/>
      <dgm:t>
        <a:bodyPr/>
        <a:lstStyle/>
        <a:p>
          <a:endParaRPr lang="en-IN"/>
        </a:p>
      </dgm:t>
    </dgm:pt>
    <dgm:pt modelId="{1BE2EE44-DBEF-4934-9A08-2BD2A3927DB0}">
      <dgm:prSet custT="1"/>
      <dgm:spPr>
        <a:solidFill>
          <a:srgbClr val="F4F4F5"/>
        </a:solidFill>
        <a:ln>
          <a:solidFill>
            <a:srgbClr val="258989"/>
          </a:solidFill>
        </a:ln>
      </dgm:spPr>
      <dgm:t>
        <a:bodyPr/>
        <a:lstStyle/>
        <a:p>
          <a:pPr>
            <a:lnSpc>
              <a:spcPct val="150000"/>
            </a:lnSpc>
          </a:pPr>
          <a:r>
            <a:rPr lang="en-IN" sz="2200" dirty="0">
              <a:latin typeface="Bahnschrift" panose="020B0502040204020203" pitchFamily="34" charset="0"/>
            </a:rPr>
            <a:t>Open to everyone.</a:t>
          </a:r>
        </a:p>
      </dgm:t>
    </dgm:pt>
    <dgm:pt modelId="{E3E7E8A7-0756-4B32-AE86-A7288B47C4FE}" type="parTrans" cxnId="{3D370071-E78A-47C4-95A1-0324B4079A41}">
      <dgm:prSet/>
      <dgm:spPr/>
      <dgm:t>
        <a:bodyPr/>
        <a:lstStyle/>
        <a:p>
          <a:endParaRPr lang="en-IN"/>
        </a:p>
      </dgm:t>
    </dgm:pt>
    <dgm:pt modelId="{6732BD7A-3883-4F77-AA86-8F14CE46E67C}" type="sibTrans" cxnId="{3D370071-E78A-47C4-95A1-0324B4079A41}">
      <dgm:prSet/>
      <dgm:spPr/>
      <dgm:t>
        <a:bodyPr/>
        <a:lstStyle/>
        <a:p>
          <a:endParaRPr lang="en-IN"/>
        </a:p>
      </dgm:t>
    </dgm:pt>
    <dgm:pt modelId="{897E40EE-B952-408D-AA1F-95A5762200F5}">
      <dgm:prSet custT="1"/>
      <dgm:spPr>
        <a:solidFill>
          <a:srgbClr val="F4F4F5"/>
        </a:solidFill>
        <a:ln>
          <a:solidFill>
            <a:srgbClr val="258989"/>
          </a:solidFill>
        </a:ln>
      </dgm:spPr>
      <dgm:t>
        <a:bodyPr/>
        <a:lstStyle/>
        <a:p>
          <a:pPr>
            <a:lnSpc>
              <a:spcPct val="150000"/>
            </a:lnSpc>
          </a:pPr>
          <a:r>
            <a:rPr lang="en-IN" sz="2200" dirty="0">
              <a:latin typeface="Bahnschrift" panose="020B0502040204020203" pitchFamily="34" charset="0"/>
            </a:rPr>
            <a:t>Similar to World Wide Web (WWW).</a:t>
          </a:r>
        </a:p>
      </dgm:t>
    </dgm:pt>
    <dgm:pt modelId="{2C1695E0-0A87-464B-8F58-CFCB3655D427}" type="parTrans" cxnId="{42460071-19E3-429F-96BB-A74E8AC09BD6}">
      <dgm:prSet/>
      <dgm:spPr/>
      <dgm:t>
        <a:bodyPr/>
        <a:lstStyle/>
        <a:p>
          <a:endParaRPr lang="en-IN"/>
        </a:p>
      </dgm:t>
    </dgm:pt>
    <dgm:pt modelId="{F3E7B65B-2FF7-44F9-9156-B3BB4D1855BD}" type="sibTrans" cxnId="{42460071-19E3-429F-96BB-A74E8AC09BD6}">
      <dgm:prSet/>
      <dgm:spPr/>
      <dgm:t>
        <a:bodyPr/>
        <a:lstStyle/>
        <a:p>
          <a:endParaRPr lang="en-IN"/>
        </a:p>
      </dgm:t>
    </dgm:pt>
    <dgm:pt modelId="{17609BDA-9E46-4D7A-ADF1-62AF571B7DEE}" type="pres">
      <dgm:prSet presAssocID="{EFECB35D-1B83-44B2-B6AC-F719A7CF2388}" presName="linear" presStyleCnt="0">
        <dgm:presLayoutVars>
          <dgm:dir/>
          <dgm:animLvl val="lvl"/>
          <dgm:resizeHandles val="exact"/>
        </dgm:presLayoutVars>
      </dgm:prSet>
      <dgm:spPr/>
    </dgm:pt>
    <dgm:pt modelId="{694EE857-F842-4282-BA8D-C582184152ED}" type="pres">
      <dgm:prSet presAssocID="{D88AAB5B-7EB1-42FD-912E-D996C3DB6B70}" presName="parentLin" presStyleCnt="0"/>
      <dgm:spPr/>
    </dgm:pt>
    <dgm:pt modelId="{AC8E7857-44ED-4C1D-87A7-6759D306F41E}" type="pres">
      <dgm:prSet presAssocID="{D88AAB5B-7EB1-42FD-912E-D996C3DB6B70}" presName="parentLeftMargin" presStyleLbl="node1" presStyleIdx="0" presStyleCnt="1"/>
      <dgm:spPr/>
    </dgm:pt>
    <dgm:pt modelId="{E5959D24-591A-4E97-B898-F3FE1DEAE753}" type="pres">
      <dgm:prSet presAssocID="{D88AAB5B-7EB1-42FD-912E-D996C3DB6B70}" presName="parentText" presStyleLbl="node1" presStyleIdx="0" presStyleCnt="1" custScaleY="773303" custLinFactNeighborX="3205" custLinFactNeighborY="0">
        <dgm:presLayoutVars>
          <dgm:chMax val="0"/>
          <dgm:bulletEnabled val="1"/>
        </dgm:presLayoutVars>
      </dgm:prSet>
      <dgm:spPr/>
    </dgm:pt>
    <dgm:pt modelId="{8507DCF2-3C5C-4E4A-BA14-A741E2555413}" type="pres">
      <dgm:prSet presAssocID="{D88AAB5B-7EB1-42FD-912E-D996C3DB6B70}" presName="negativeSpace" presStyleCnt="0"/>
      <dgm:spPr/>
    </dgm:pt>
    <dgm:pt modelId="{BDAD7DA8-5D81-4C8A-879B-BE7B1FFC7D0B}" type="pres">
      <dgm:prSet presAssocID="{D88AAB5B-7EB1-42FD-912E-D996C3DB6B70}" presName="childText" presStyleLbl="conFgAcc1" presStyleIdx="0" presStyleCnt="1">
        <dgm:presLayoutVars>
          <dgm:bulletEnabled val="1"/>
        </dgm:presLayoutVars>
      </dgm:prSet>
      <dgm:spPr/>
    </dgm:pt>
  </dgm:ptLst>
  <dgm:cxnLst>
    <dgm:cxn modelId="{FE23D00D-4B3C-4772-A4A6-7D9AF6329035}" srcId="{D88AAB5B-7EB1-42FD-912E-D996C3DB6B70}" destId="{94310C85-5548-46C6-BB70-35B97BFA235A}" srcOrd="3" destOrd="0" parTransId="{7E468AE4-4E59-41D5-ADF2-2F2FFF5376A3}" sibTransId="{9492612D-132F-4405-B858-C4AD4FEB176B}"/>
    <dgm:cxn modelId="{D772AB1B-018D-48C6-85C5-118CCAB2B328}" type="presOf" srcId="{94310C85-5548-46C6-BB70-35B97BFA235A}" destId="{BDAD7DA8-5D81-4C8A-879B-BE7B1FFC7D0B}" srcOrd="0" destOrd="3" presId="urn:microsoft.com/office/officeart/2005/8/layout/list1"/>
    <dgm:cxn modelId="{D9582228-BC64-4BE2-A9C2-3E9EF6AF3323}" srcId="{D88AAB5B-7EB1-42FD-912E-D996C3DB6B70}" destId="{4E4A0D58-8362-403B-832C-E9415DD8BEE5}" srcOrd="0" destOrd="0" parTransId="{F9782A3F-732D-479F-9349-69298C2EDABC}" sibTransId="{BE1DC9BE-8CBD-4827-8168-187832A8A519}"/>
    <dgm:cxn modelId="{61B26F30-41C1-44F6-9168-F737F5612D0B}" srcId="{EFECB35D-1B83-44B2-B6AC-F719A7CF2388}" destId="{D88AAB5B-7EB1-42FD-912E-D996C3DB6B70}" srcOrd="0" destOrd="0" parTransId="{5BAE05C3-A1EC-42DA-B5E5-8A20C7C77AC7}" sibTransId="{026B6757-BAA4-48D7-91EF-DB875200C17C}"/>
    <dgm:cxn modelId="{68661B42-1C0D-4DE4-8DEE-87AACFEC3DAE}" type="presOf" srcId="{97952C2A-7158-42DB-A019-57CFB266AAF3}" destId="{BDAD7DA8-5D81-4C8A-879B-BE7B1FFC7D0B}" srcOrd="0" destOrd="1" presId="urn:microsoft.com/office/officeart/2005/8/layout/list1"/>
    <dgm:cxn modelId="{0435DD4C-430D-40FB-96F7-60FF665D3EA9}" type="presOf" srcId="{4E4A0D58-8362-403B-832C-E9415DD8BEE5}" destId="{BDAD7DA8-5D81-4C8A-879B-BE7B1FFC7D0B}" srcOrd="0" destOrd="0" presId="urn:microsoft.com/office/officeart/2005/8/layout/list1"/>
    <dgm:cxn modelId="{3D370071-E78A-47C4-95A1-0324B4079A41}" srcId="{D88AAB5B-7EB1-42FD-912E-D996C3DB6B70}" destId="{1BE2EE44-DBEF-4934-9A08-2BD2A3927DB0}" srcOrd="4" destOrd="0" parTransId="{E3E7E8A7-0756-4B32-AE86-A7288B47C4FE}" sibTransId="{6732BD7A-3883-4F77-AA86-8F14CE46E67C}"/>
    <dgm:cxn modelId="{42460071-19E3-429F-96BB-A74E8AC09BD6}" srcId="{D88AAB5B-7EB1-42FD-912E-D996C3DB6B70}" destId="{897E40EE-B952-408D-AA1F-95A5762200F5}" srcOrd="5" destOrd="0" parTransId="{2C1695E0-0A87-464B-8F58-CFCB3655D427}" sibTransId="{F3E7B65B-2FF7-44F9-9156-B3BB4D1855BD}"/>
    <dgm:cxn modelId="{C17F2884-F41B-422D-8E92-9E5DA58CF2EA}" type="presOf" srcId="{1BE2EE44-DBEF-4934-9A08-2BD2A3927DB0}" destId="{BDAD7DA8-5D81-4C8A-879B-BE7B1FFC7D0B}" srcOrd="0" destOrd="4" presId="urn:microsoft.com/office/officeart/2005/8/layout/list1"/>
    <dgm:cxn modelId="{B51E8285-9627-48A8-A4E3-2A12400E0E8E}" srcId="{D88AAB5B-7EB1-42FD-912E-D996C3DB6B70}" destId="{B6447CCB-0B63-42D9-BC43-FCAA5969CF31}" srcOrd="2" destOrd="0" parTransId="{B727FF9B-1488-486A-9B46-B7AC5BFCEE92}" sibTransId="{417B3DDF-A057-4E63-AD1F-36ACFDC90066}"/>
    <dgm:cxn modelId="{6927FF96-C317-40DF-8892-9B3CC8D4F915}" type="presOf" srcId="{B6447CCB-0B63-42D9-BC43-FCAA5969CF31}" destId="{BDAD7DA8-5D81-4C8A-879B-BE7B1FFC7D0B}" srcOrd="0" destOrd="2" presId="urn:microsoft.com/office/officeart/2005/8/layout/list1"/>
    <dgm:cxn modelId="{135B93B3-4A92-4321-AE88-E54B20E4D995}" srcId="{D88AAB5B-7EB1-42FD-912E-D996C3DB6B70}" destId="{97952C2A-7158-42DB-A019-57CFB266AAF3}" srcOrd="1" destOrd="0" parTransId="{56F5D7F7-0E17-45DA-BB62-F8F2C4A5F38F}" sibTransId="{618E6ACB-287F-4D21-88A7-58D85D6D525B}"/>
    <dgm:cxn modelId="{2FA544D1-4CE7-43C2-9CA3-5EDC7F537092}" type="presOf" srcId="{897E40EE-B952-408D-AA1F-95A5762200F5}" destId="{BDAD7DA8-5D81-4C8A-879B-BE7B1FFC7D0B}" srcOrd="0" destOrd="5" presId="urn:microsoft.com/office/officeart/2005/8/layout/list1"/>
    <dgm:cxn modelId="{5F6984F0-4BA4-419D-B29A-8BA52A53C69B}" type="presOf" srcId="{EFECB35D-1B83-44B2-B6AC-F719A7CF2388}" destId="{17609BDA-9E46-4D7A-ADF1-62AF571B7DEE}" srcOrd="0" destOrd="0" presId="urn:microsoft.com/office/officeart/2005/8/layout/list1"/>
    <dgm:cxn modelId="{A9C764F6-3BC5-45C7-86D0-23BD34F18160}" type="presOf" srcId="{D88AAB5B-7EB1-42FD-912E-D996C3DB6B70}" destId="{E5959D24-591A-4E97-B898-F3FE1DEAE753}" srcOrd="1" destOrd="0" presId="urn:microsoft.com/office/officeart/2005/8/layout/list1"/>
    <dgm:cxn modelId="{BB33E5FC-5F94-4B43-BC31-A009A3EABCF4}" type="presOf" srcId="{D88AAB5B-7EB1-42FD-912E-D996C3DB6B70}" destId="{AC8E7857-44ED-4C1D-87A7-6759D306F41E}" srcOrd="0" destOrd="0" presId="urn:microsoft.com/office/officeart/2005/8/layout/list1"/>
    <dgm:cxn modelId="{45813D2C-FAC9-4A36-8EBB-88E7E35EDE40}" type="presParOf" srcId="{17609BDA-9E46-4D7A-ADF1-62AF571B7DEE}" destId="{694EE857-F842-4282-BA8D-C582184152ED}" srcOrd="0" destOrd="0" presId="urn:microsoft.com/office/officeart/2005/8/layout/list1"/>
    <dgm:cxn modelId="{A788B382-4F86-47B0-95FA-B76FA15D53B4}" type="presParOf" srcId="{694EE857-F842-4282-BA8D-C582184152ED}" destId="{AC8E7857-44ED-4C1D-87A7-6759D306F41E}" srcOrd="0" destOrd="0" presId="urn:microsoft.com/office/officeart/2005/8/layout/list1"/>
    <dgm:cxn modelId="{F868B692-1179-45CE-9BA9-86C7FBA1B189}" type="presParOf" srcId="{694EE857-F842-4282-BA8D-C582184152ED}" destId="{E5959D24-591A-4E97-B898-F3FE1DEAE753}" srcOrd="1" destOrd="0" presId="urn:microsoft.com/office/officeart/2005/8/layout/list1"/>
    <dgm:cxn modelId="{1E838327-15AA-4629-9D2C-877F178DF8B4}" type="presParOf" srcId="{17609BDA-9E46-4D7A-ADF1-62AF571B7DEE}" destId="{8507DCF2-3C5C-4E4A-BA14-A741E2555413}" srcOrd="1" destOrd="0" presId="urn:microsoft.com/office/officeart/2005/8/layout/list1"/>
    <dgm:cxn modelId="{190012F9-5256-4E26-A4D1-EB429B733804}" type="presParOf" srcId="{17609BDA-9E46-4D7A-ADF1-62AF571B7DEE}" destId="{BDAD7DA8-5D81-4C8A-879B-BE7B1FFC7D0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778263-35A8-4618-998E-9F323EC93399}"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en-GB"/>
        </a:p>
      </dgm:t>
    </dgm:pt>
    <dgm:pt modelId="{458DBAD3-0DB9-4987-8678-DF957D231D36}">
      <dgm:prSet phldrT="[Text]" custT="1"/>
      <dgm:spPr/>
      <dgm:t>
        <a:bodyPr/>
        <a:lstStyle/>
        <a:p>
          <a:pPr algn="ctr">
            <a:lnSpc>
              <a:spcPct val="100000"/>
            </a:lnSpc>
            <a:buClr>
              <a:srgbClr val="258989"/>
            </a:buClr>
            <a:buSzPct val="100000"/>
          </a:pPr>
          <a:r>
            <a:rPr lang="en-IN" sz="2600" spc="25" dirty="0">
              <a:latin typeface="Bahnschrift" panose="020B0502040204020203" pitchFamily="34" charset="0"/>
              <a:cs typeface="Arial"/>
            </a:rPr>
            <a:t>Easy to Manage</a:t>
          </a:r>
          <a:endParaRPr lang="en-GB" sz="2600" dirty="0">
            <a:latin typeface="Bahnschrift" panose="020B0502040204020203" pitchFamily="34" charset="0"/>
          </a:endParaRPr>
        </a:p>
      </dgm:t>
    </dgm:pt>
    <dgm:pt modelId="{A447A9A3-1B63-4CCB-BD59-8379FA6B4D07}" type="parTrans" cxnId="{EB35F63A-401B-439D-9F98-E0731E85F6B4}">
      <dgm:prSet/>
      <dgm:spPr/>
      <dgm:t>
        <a:bodyPr/>
        <a:lstStyle/>
        <a:p>
          <a:pPr algn="ctr">
            <a:lnSpc>
              <a:spcPct val="100000"/>
            </a:lnSpc>
          </a:pPr>
          <a:endParaRPr lang="en-GB" sz="2600">
            <a:latin typeface="Bahnschrift" panose="020B0502040204020203" pitchFamily="34" charset="0"/>
          </a:endParaRPr>
        </a:p>
      </dgm:t>
    </dgm:pt>
    <dgm:pt modelId="{315A0DE2-753D-4822-A84B-A0EC21231EBC}" type="sibTrans" cxnId="{EB35F63A-401B-439D-9F98-E0731E85F6B4}">
      <dgm:prSet/>
      <dgm:spPr/>
      <dgm:t>
        <a:bodyPr/>
        <a:lstStyle/>
        <a:p>
          <a:pPr algn="ctr">
            <a:lnSpc>
              <a:spcPct val="100000"/>
            </a:lnSpc>
          </a:pPr>
          <a:endParaRPr lang="en-GB" sz="2600">
            <a:latin typeface="Bahnschrift" panose="020B0502040204020203" pitchFamily="34" charset="0"/>
          </a:endParaRPr>
        </a:p>
      </dgm:t>
    </dgm:pt>
    <dgm:pt modelId="{DCD93649-9020-43D3-8373-161A7F74B045}">
      <dgm:prSet phldrT="[Text]" custT="1"/>
      <dgm:spPr/>
      <dgm:t>
        <a:bodyPr/>
        <a:lstStyle/>
        <a:p>
          <a:pPr algn="ctr">
            <a:lnSpc>
              <a:spcPct val="100000"/>
            </a:lnSpc>
            <a:buClr>
              <a:srgbClr val="258989"/>
            </a:buClr>
            <a:buSzPct val="100000"/>
          </a:pPr>
          <a:r>
            <a:rPr lang="en-IN" sz="2600" spc="-10" dirty="0">
              <a:latin typeface="Bahnschrift" panose="020B0502040204020203" pitchFamily="34" charset="0"/>
              <a:cs typeface="Arial"/>
            </a:rPr>
            <a:t>Cheap Transaction</a:t>
          </a:r>
          <a:endParaRPr lang="en-GB" sz="2600" dirty="0">
            <a:latin typeface="Bahnschrift" panose="020B0502040204020203" pitchFamily="34" charset="0"/>
          </a:endParaRPr>
        </a:p>
      </dgm:t>
    </dgm:pt>
    <dgm:pt modelId="{967C2FBC-602C-41A8-A377-7FC5D03CB1A8}" type="parTrans" cxnId="{938EE1B1-0746-4FD0-8BB2-4E198067F236}">
      <dgm:prSet/>
      <dgm:spPr/>
      <dgm:t>
        <a:bodyPr/>
        <a:lstStyle/>
        <a:p>
          <a:pPr algn="ctr">
            <a:lnSpc>
              <a:spcPct val="100000"/>
            </a:lnSpc>
          </a:pPr>
          <a:endParaRPr lang="en-GB" sz="2600">
            <a:latin typeface="Bahnschrift" panose="020B0502040204020203" pitchFamily="34" charset="0"/>
          </a:endParaRPr>
        </a:p>
      </dgm:t>
    </dgm:pt>
    <dgm:pt modelId="{CBFCDDE9-E3F3-4452-AE70-C87D36DD52FF}" type="sibTrans" cxnId="{938EE1B1-0746-4FD0-8BB2-4E198067F236}">
      <dgm:prSet/>
      <dgm:spPr/>
      <dgm:t>
        <a:bodyPr/>
        <a:lstStyle/>
        <a:p>
          <a:pPr algn="ctr">
            <a:lnSpc>
              <a:spcPct val="100000"/>
            </a:lnSpc>
          </a:pPr>
          <a:endParaRPr lang="en-GB" sz="2600">
            <a:latin typeface="Bahnschrift" panose="020B0502040204020203" pitchFamily="34" charset="0"/>
          </a:endParaRPr>
        </a:p>
      </dgm:t>
    </dgm:pt>
    <dgm:pt modelId="{4934BBA3-EC39-4195-A5DF-F3B6BC3DF08F}">
      <dgm:prSet phldrT="[Text]" custT="1"/>
      <dgm:spPr/>
      <dgm:t>
        <a:bodyPr/>
        <a:lstStyle/>
        <a:p>
          <a:pPr algn="ctr">
            <a:lnSpc>
              <a:spcPct val="100000"/>
            </a:lnSpc>
            <a:buClr>
              <a:srgbClr val="215D4B"/>
            </a:buClr>
            <a:buSzPct val="100000"/>
          </a:pPr>
          <a:r>
            <a:rPr lang="en-IN" sz="2600" spc="75" dirty="0">
              <a:latin typeface="Bahnschrift" panose="020B0502040204020203" pitchFamily="34" charset="0"/>
              <a:cs typeface="Arial"/>
            </a:rPr>
            <a:t>Trustful &amp; Fault Handling is Worthy</a:t>
          </a:r>
          <a:endParaRPr lang="en-GB" sz="2600" dirty="0">
            <a:latin typeface="Bahnschrift" panose="020B0502040204020203" pitchFamily="34" charset="0"/>
          </a:endParaRPr>
        </a:p>
      </dgm:t>
    </dgm:pt>
    <dgm:pt modelId="{F9DB22D1-F038-4489-9CBE-100199F166FC}" type="parTrans" cxnId="{246F7144-800B-44AB-80B3-5A0970614B56}">
      <dgm:prSet/>
      <dgm:spPr/>
      <dgm:t>
        <a:bodyPr/>
        <a:lstStyle/>
        <a:p>
          <a:pPr algn="ctr">
            <a:lnSpc>
              <a:spcPct val="100000"/>
            </a:lnSpc>
          </a:pPr>
          <a:endParaRPr lang="en-GB" sz="2600">
            <a:latin typeface="Bahnschrift" panose="020B0502040204020203" pitchFamily="34" charset="0"/>
          </a:endParaRPr>
        </a:p>
      </dgm:t>
    </dgm:pt>
    <dgm:pt modelId="{26A9E3EE-38DD-4191-B3EA-CE8B20058F1F}" type="sibTrans" cxnId="{246F7144-800B-44AB-80B3-5A0970614B56}">
      <dgm:prSet/>
      <dgm:spPr/>
      <dgm:t>
        <a:bodyPr/>
        <a:lstStyle/>
        <a:p>
          <a:pPr algn="ctr">
            <a:lnSpc>
              <a:spcPct val="100000"/>
            </a:lnSpc>
          </a:pPr>
          <a:endParaRPr lang="en-GB" sz="2600">
            <a:latin typeface="Bahnschrift" panose="020B0502040204020203" pitchFamily="34" charset="0"/>
          </a:endParaRPr>
        </a:p>
      </dgm:t>
    </dgm:pt>
    <dgm:pt modelId="{E68B3579-96F9-4F57-A7EA-9865052E81C7}" type="pres">
      <dgm:prSet presAssocID="{86778263-35A8-4618-998E-9F323EC93399}" presName="rootnode" presStyleCnt="0">
        <dgm:presLayoutVars>
          <dgm:chMax/>
          <dgm:chPref/>
          <dgm:dir/>
          <dgm:animLvl val="lvl"/>
        </dgm:presLayoutVars>
      </dgm:prSet>
      <dgm:spPr/>
    </dgm:pt>
    <dgm:pt modelId="{D7470AB8-2C6B-4AFC-A485-257A14C21504}" type="pres">
      <dgm:prSet presAssocID="{458DBAD3-0DB9-4987-8678-DF957D231D36}" presName="composite" presStyleCnt="0"/>
      <dgm:spPr/>
    </dgm:pt>
    <dgm:pt modelId="{E628B171-C7BF-475E-B048-E2455A7626CF}" type="pres">
      <dgm:prSet presAssocID="{458DBAD3-0DB9-4987-8678-DF957D231D36}" presName="LShape" presStyleLbl="alignNode1" presStyleIdx="0" presStyleCnt="5"/>
      <dgm:spPr/>
    </dgm:pt>
    <dgm:pt modelId="{43474ADD-A90A-4E67-BF74-24B9A4814252}" type="pres">
      <dgm:prSet presAssocID="{458DBAD3-0DB9-4987-8678-DF957D231D36}" presName="ParentText" presStyleLbl="revTx" presStyleIdx="0" presStyleCnt="3">
        <dgm:presLayoutVars>
          <dgm:chMax val="0"/>
          <dgm:chPref val="0"/>
          <dgm:bulletEnabled val="1"/>
        </dgm:presLayoutVars>
      </dgm:prSet>
      <dgm:spPr/>
    </dgm:pt>
    <dgm:pt modelId="{800A5C05-4131-4328-A887-B736B8D1BA8D}" type="pres">
      <dgm:prSet presAssocID="{458DBAD3-0DB9-4987-8678-DF957D231D36}" presName="Triangle" presStyleLbl="alignNode1" presStyleIdx="1" presStyleCnt="5"/>
      <dgm:spPr/>
    </dgm:pt>
    <dgm:pt modelId="{8566BC59-9535-4EB8-B936-6D82B3D52E31}" type="pres">
      <dgm:prSet presAssocID="{315A0DE2-753D-4822-A84B-A0EC21231EBC}" presName="sibTrans" presStyleCnt="0"/>
      <dgm:spPr/>
    </dgm:pt>
    <dgm:pt modelId="{C765A466-B8A4-4827-9DE8-2FE4067F0B2C}" type="pres">
      <dgm:prSet presAssocID="{315A0DE2-753D-4822-A84B-A0EC21231EBC}" presName="space" presStyleCnt="0"/>
      <dgm:spPr/>
    </dgm:pt>
    <dgm:pt modelId="{AB0107B4-E50F-4603-8678-EC4AF6242AB4}" type="pres">
      <dgm:prSet presAssocID="{DCD93649-9020-43D3-8373-161A7F74B045}" presName="composite" presStyleCnt="0"/>
      <dgm:spPr/>
    </dgm:pt>
    <dgm:pt modelId="{8BB80DFA-B1E6-4F80-8B29-F5E5A3CB64BF}" type="pres">
      <dgm:prSet presAssocID="{DCD93649-9020-43D3-8373-161A7F74B045}" presName="LShape" presStyleLbl="alignNode1" presStyleIdx="2" presStyleCnt="5"/>
      <dgm:spPr/>
    </dgm:pt>
    <dgm:pt modelId="{F70F62FA-BFFF-4F32-BC22-ACA301CF2188}" type="pres">
      <dgm:prSet presAssocID="{DCD93649-9020-43D3-8373-161A7F74B045}" presName="ParentText" presStyleLbl="revTx" presStyleIdx="1" presStyleCnt="3">
        <dgm:presLayoutVars>
          <dgm:chMax val="0"/>
          <dgm:chPref val="0"/>
          <dgm:bulletEnabled val="1"/>
        </dgm:presLayoutVars>
      </dgm:prSet>
      <dgm:spPr/>
    </dgm:pt>
    <dgm:pt modelId="{6EDA6C97-FAB6-4D0F-8DBF-1930BB1DDDF4}" type="pres">
      <dgm:prSet presAssocID="{DCD93649-9020-43D3-8373-161A7F74B045}" presName="Triangle" presStyleLbl="alignNode1" presStyleIdx="3" presStyleCnt="5"/>
      <dgm:spPr/>
    </dgm:pt>
    <dgm:pt modelId="{7A329760-9CDC-48C6-906E-B8E271635F12}" type="pres">
      <dgm:prSet presAssocID="{CBFCDDE9-E3F3-4452-AE70-C87D36DD52FF}" presName="sibTrans" presStyleCnt="0"/>
      <dgm:spPr/>
    </dgm:pt>
    <dgm:pt modelId="{49995117-B9F8-49A3-8A0C-4C424CB92A9A}" type="pres">
      <dgm:prSet presAssocID="{CBFCDDE9-E3F3-4452-AE70-C87D36DD52FF}" presName="space" presStyleCnt="0"/>
      <dgm:spPr/>
    </dgm:pt>
    <dgm:pt modelId="{F11FBD16-5478-462F-B7D3-58D073F8AFBD}" type="pres">
      <dgm:prSet presAssocID="{4934BBA3-EC39-4195-A5DF-F3B6BC3DF08F}" presName="composite" presStyleCnt="0"/>
      <dgm:spPr/>
    </dgm:pt>
    <dgm:pt modelId="{0EB4177D-4627-4ABD-97AE-8FC9E4FCEE05}" type="pres">
      <dgm:prSet presAssocID="{4934BBA3-EC39-4195-A5DF-F3B6BC3DF08F}" presName="LShape" presStyleLbl="alignNode1" presStyleIdx="4" presStyleCnt="5"/>
      <dgm:spPr/>
    </dgm:pt>
    <dgm:pt modelId="{B93D816C-A670-4B47-8578-F84EA28FA080}" type="pres">
      <dgm:prSet presAssocID="{4934BBA3-EC39-4195-A5DF-F3B6BC3DF08F}" presName="ParentText" presStyleLbl="revTx" presStyleIdx="2" presStyleCnt="3">
        <dgm:presLayoutVars>
          <dgm:chMax val="0"/>
          <dgm:chPref val="0"/>
          <dgm:bulletEnabled val="1"/>
        </dgm:presLayoutVars>
      </dgm:prSet>
      <dgm:spPr/>
    </dgm:pt>
  </dgm:ptLst>
  <dgm:cxnLst>
    <dgm:cxn modelId="{B34A3503-8E3E-4765-AB57-A4329D7CF279}" type="presOf" srcId="{86778263-35A8-4618-998E-9F323EC93399}" destId="{E68B3579-96F9-4F57-A7EA-9865052E81C7}" srcOrd="0" destOrd="0" presId="urn:microsoft.com/office/officeart/2009/3/layout/StepUpProcess"/>
    <dgm:cxn modelId="{421DB41F-E780-4B9A-8FC2-8057A036F992}" type="presOf" srcId="{458DBAD3-0DB9-4987-8678-DF957D231D36}" destId="{43474ADD-A90A-4E67-BF74-24B9A4814252}" srcOrd="0" destOrd="0" presId="urn:microsoft.com/office/officeart/2009/3/layout/StepUpProcess"/>
    <dgm:cxn modelId="{EB35F63A-401B-439D-9F98-E0731E85F6B4}" srcId="{86778263-35A8-4618-998E-9F323EC93399}" destId="{458DBAD3-0DB9-4987-8678-DF957D231D36}" srcOrd="0" destOrd="0" parTransId="{A447A9A3-1B63-4CCB-BD59-8379FA6B4D07}" sibTransId="{315A0DE2-753D-4822-A84B-A0EC21231EBC}"/>
    <dgm:cxn modelId="{246F7144-800B-44AB-80B3-5A0970614B56}" srcId="{86778263-35A8-4618-998E-9F323EC93399}" destId="{4934BBA3-EC39-4195-A5DF-F3B6BC3DF08F}" srcOrd="2" destOrd="0" parTransId="{F9DB22D1-F038-4489-9CBE-100199F166FC}" sibTransId="{26A9E3EE-38DD-4191-B3EA-CE8B20058F1F}"/>
    <dgm:cxn modelId="{0D856672-7204-41EB-82AA-0A4D4F221AF3}" type="presOf" srcId="{4934BBA3-EC39-4195-A5DF-F3B6BC3DF08F}" destId="{B93D816C-A670-4B47-8578-F84EA28FA080}" srcOrd="0" destOrd="0" presId="urn:microsoft.com/office/officeart/2009/3/layout/StepUpProcess"/>
    <dgm:cxn modelId="{938EE1B1-0746-4FD0-8BB2-4E198067F236}" srcId="{86778263-35A8-4618-998E-9F323EC93399}" destId="{DCD93649-9020-43D3-8373-161A7F74B045}" srcOrd="1" destOrd="0" parTransId="{967C2FBC-602C-41A8-A377-7FC5D03CB1A8}" sibTransId="{CBFCDDE9-E3F3-4452-AE70-C87D36DD52FF}"/>
    <dgm:cxn modelId="{A83D99BC-6217-41EC-B0F8-C043A2A27C3A}" type="presOf" srcId="{DCD93649-9020-43D3-8373-161A7F74B045}" destId="{F70F62FA-BFFF-4F32-BC22-ACA301CF2188}" srcOrd="0" destOrd="0" presId="urn:microsoft.com/office/officeart/2009/3/layout/StepUpProcess"/>
    <dgm:cxn modelId="{29A370F8-7208-4030-9E7B-967B638548CE}" type="presParOf" srcId="{E68B3579-96F9-4F57-A7EA-9865052E81C7}" destId="{D7470AB8-2C6B-4AFC-A485-257A14C21504}" srcOrd="0" destOrd="0" presId="urn:microsoft.com/office/officeart/2009/3/layout/StepUpProcess"/>
    <dgm:cxn modelId="{7CCFF991-70EF-412C-914E-1AB1D8C62F8B}" type="presParOf" srcId="{D7470AB8-2C6B-4AFC-A485-257A14C21504}" destId="{E628B171-C7BF-475E-B048-E2455A7626CF}" srcOrd="0" destOrd="0" presId="urn:microsoft.com/office/officeart/2009/3/layout/StepUpProcess"/>
    <dgm:cxn modelId="{B7C148DA-6E43-47FE-AA6A-B52E5D1EA58D}" type="presParOf" srcId="{D7470AB8-2C6B-4AFC-A485-257A14C21504}" destId="{43474ADD-A90A-4E67-BF74-24B9A4814252}" srcOrd="1" destOrd="0" presId="urn:microsoft.com/office/officeart/2009/3/layout/StepUpProcess"/>
    <dgm:cxn modelId="{7491A503-AC87-4E38-97E1-9D4A3E4837F3}" type="presParOf" srcId="{D7470AB8-2C6B-4AFC-A485-257A14C21504}" destId="{800A5C05-4131-4328-A887-B736B8D1BA8D}" srcOrd="2" destOrd="0" presId="urn:microsoft.com/office/officeart/2009/3/layout/StepUpProcess"/>
    <dgm:cxn modelId="{36D53DBF-BFB0-401C-BFF1-3F059FAFD822}" type="presParOf" srcId="{E68B3579-96F9-4F57-A7EA-9865052E81C7}" destId="{8566BC59-9535-4EB8-B936-6D82B3D52E31}" srcOrd="1" destOrd="0" presId="urn:microsoft.com/office/officeart/2009/3/layout/StepUpProcess"/>
    <dgm:cxn modelId="{AA6A7376-E774-4996-A152-1833C5B23332}" type="presParOf" srcId="{8566BC59-9535-4EB8-B936-6D82B3D52E31}" destId="{C765A466-B8A4-4827-9DE8-2FE4067F0B2C}" srcOrd="0" destOrd="0" presId="urn:microsoft.com/office/officeart/2009/3/layout/StepUpProcess"/>
    <dgm:cxn modelId="{C27DDDB0-DB7E-47AB-AB7E-4BA005BBB3C5}" type="presParOf" srcId="{E68B3579-96F9-4F57-A7EA-9865052E81C7}" destId="{AB0107B4-E50F-4603-8678-EC4AF6242AB4}" srcOrd="2" destOrd="0" presId="urn:microsoft.com/office/officeart/2009/3/layout/StepUpProcess"/>
    <dgm:cxn modelId="{DFE253FD-2BB3-4D34-A60D-F7D3D34FDB73}" type="presParOf" srcId="{AB0107B4-E50F-4603-8678-EC4AF6242AB4}" destId="{8BB80DFA-B1E6-4F80-8B29-F5E5A3CB64BF}" srcOrd="0" destOrd="0" presId="urn:microsoft.com/office/officeart/2009/3/layout/StepUpProcess"/>
    <dgm:cxn modelId="{BE1392B7-DD6F-4242-BAFF-AFA7D6819F2B}" type="presParOf" srcId="{AB0107B4-E50F-4603-8678-EC4AF6242AB4}" destId="{F70F62FA-BFFF-4F32-BC22-ACA301CF2188}" srcOrd="1" destOrd="0" presId="urn:microsoft.com/office/officeart/2009/3/layout/StepUpProcess"/>
    <dgm:cxn modelId="{8F6D808E-B2D3-496A-9471-0515FD0C5BF9}" type="presParOf" srcId="{AB0107B4-E50F-4603-8678-EC4AF6242AB4}" destId="{6EDA6C97-FAB6-4D0F-8DBF-1930BB1DDDF4}" srcOrd="2" destOrd="0" presId="urn:microsoft.com/office/officeart/2009/3/layout/StepUpProcess"/>
    <dgm:cxn modelId="{96872F85-4DBB-46DE-8972-32969BC4D1F6}" type="presParOf" srcId="{E68B3579-96F9-4F57-A7EA-9865052E81C7}" destId="{7A329760-9CDC-48C6-906E-B8E271635F12}" srcOrd="3" destOrd="0" presId="urn:microsoft.com/office/officeart/2009/3/layout/StepUpProcess"/>
    <dgm:cxn modelId="{7130CB9C-4399-46CC-9A4A-7EF14603DC9A}" type="presParOf" srcId="{7A329760-9CDC-48C6-906E-B8E271635F12}" destId="{49995117-B9F8-49A3-8A0C-4C424CB92A9A}" srcOrd="0" destOrd="0" presId="urn:microsoft.com/office/officeart/2009/3/layout/StepUpProcess"/>
    <dgm:cxn modelId="{19BB3AEF-38C2-4CA0-9622-DE2C7C0EFA3B}" type="presParOf" srcId="{E68B3579-96F9-4F57-A7EA-9865052E81C7}" destId="{F11FBD16-5478-462F-B7D3-58D073F8AFBD}" srcOrd="4" destOrd="0" presId="urn:microsoft.com/office/officeart/2009/3/layout/StepUpProcess"/>
    <dgm:cxn modelId="{6A594F88-DC89-46E4-8FF1-DB8C9AE247F1}" type="presParOf" srcId="{F11FBD16-5478-462F-B7D3-58D073F8AFBD}" destId="{0EB4177D-4627-4ABD-97AE-8FC9E4FCEE05}" srcOrd="0" destOrd="0" presId="urn:microsoft.com/office/officeart/2009/3/layout/StepUpProcess"/>
    <dgm:cxn modelId="{84359EF3-DD62-4F6A-B0B9-3150A447654E}" type="presParOf" srcId="{F11FBD16-5478-462F-B7D3-58D073F8AFBD}" destId="{B93D816C-A670-4B47-8578-F84EA28FA08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778263-35A8-4618-998E-9F323EC93399}"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en-GB"/>
        </a:p>
      </dgm:t>
    </dgm:pt>
    <dgm:pt modelId="{458DBAD3-0DB9-4987-8678-DF957D231D36}">
      <dgm:prSet phldrT="[Text]" custT="1"/>
      <dgm:spPr/>
      <dgm:t>
        <a:bodyPr/>
        <a:lstStyle/>
        <a:p>
          <a:pPr algn="ctr">
            <a:lnSpc>
              <a:spcPct val="100000"/>
            </a:lnSpc>
            <a:buClr>
              <a:srgbClr val="258989"/>
            </a:buClr>
            <a:buSzPct val="100000"/>
          </a:pPr>
          <a:r>
            <a:rPr lang="en-IN" sz="2600" spc="25" dirty="0">
              <a:latin typeface="Bahnschrift" panose="020B0502040204020203" pitchFamily="34" charset="0"/>
              <a:cs typeface="Arial"/>
            </a:rPr>
            <a:t>Privacy</a:t>
          </a:r>
          <a:endParaRPr lang="en-GB" sz="2600" dirty="0">
            <a:latin typeface="Bahnschrift" panose="020B0502040204020203" pitchFamily="34" charset="0"/>
          </a:endParaRPr>
        </a:p>
      </dgm:t>
    </dgm:pt>
    <dgm:pt modelId="{A447A9A3-1B63-4CCB-BD59-8379FA6B4D07}" type="parTrans" cxnId="{EB35F63A-401B-439D-9F98-E0731E85F6B4}">
      <dgm:prSet/>
      <dgm:spPr/>
      <dgm:t>
        <a:bodyPr/>
        <a:lstStyle/>
        <a:p>
          <a:pPr algn="ctr">
            <a:lnSpc>
              <a:spcPct val="100000"/>
            </a:lnSpc>
          </a:pPr>
          <a:endParaRPr lang="en-GB" sz="2600">
            <a:latin typeface="Bahnschrift" panose="020B0502040204020203" pitchFamily="34" charset="0"/>
          </a:endParaRPr>
        </a:p>
      </dgm:t>
    </dgm:pt>
    <dgm:pt modelId="{315A0DE2-753D-4822-A84B-A0EC21231EBC}" type="sibTrans" cxnId="{EB35F63A-401B-439D-9F98-E0731E85F6B4}">
      <dgm:prSet/>
      <dgm:spPr/>
      <dgm:t>
        <a:bodyPr/>
        <a:lstStyle/>
        <a:p>
          <a:pPr algn="ctr">
            <a:lnSpc>
              <a:spcPct val="100000"/>
            </a:lnSpc>
          </a:pPr>
          <a:endParaRPr lang="en-GB" sz="2600">
            <a:latin typeface="Bahnschrift" panose="020B0502040204020203" pitchFamily="34" charset="0"/>
          </a:endParaRPr>
        </a:p>
      </dgm:t>
    </dgm:pt>
    <dgm:pt modelId="{DCD93649-9020-43D3-8373-161A7F74B045}">
      <dgm:prSet phldrT="[Text]" custT="1"/>
      <dgm:spPr/>
      <dgm:t>
        <a:bodyPr/>
        <a:lstStyle/>
        <a:p>
          <a:pPr algn="ctr">
            <a:lnSpc>
              <a:spcPct val="100000"/>
            </a:lnSpc>
            <a:buClr>
              <a:srgbClr val="258989"/>
            </a:buClr>
            <a:buSzPct val="100000"/>
          </a:pPr>
          <a:r>
            <a:rPr lang="en-IN" sz="2600" spc="-50" dirty="0">
              <a:latin typeface="Bahnschrift" panose="020B0502040204020203" pitchFamily="34" charset="0"/>
              <a:cs typeface="Arial"/>
            </a:rPr>
            <a:t>Abstraction</a:t>
          </a:r>
          <a:endParaRPr lang="en-GB" sz="2600" dirty="0">
            <a:latin typeface="Bahnschrift" panose="020B0502040204020203" pitchFamily="34" charset="0"/>
          </a:endParaRPr>
        </a:p>
      </dgm:t>
    </dgm:pt>
    <dgm:pt modelId="{967C2FBC-602C-41A8-A377-7FC5D03CB1A8}" type="parTrans" cxnId="{938EE1B1-0746-4FD0-8BB2-4E198067F236}">
      <dgm:prSet/>
      <dgm:spPr/>
      <dgm:t>
        <a:bodyPr/>
        <a:lstStyle/>
        <a:p>
          <a:pPr algn="ctr">
            <a:lnSpc>
              <a:spcPct val="100000"/>
            </a:lnSpc>
          </a:pPr>
          <a:endParaRPr lang="en-GB" sz="2600">
            <a:latin typeface="Bahnschrift" panose="020B0502040204020203" pitchFamily="34" charset="0"/>
          </a:endParaRPr>
        </a:p>
      </dgm:t>
    </dgm:pt>
    <dgm:pt modelId="{CBFCDDE9-E3F3-4452-AE70-C87D36DD52FF}" type="sibTrans" cxnId="{938EE1B1-0746-4FD0-8BB2-4E198067F236}">
      <dgm:prSet/>
      <dgm:spPr/>
      <dgm:t>
        <a:bodyPr/>
        <a:lstStyle/>
        <a:p>
          <a:pPr algn="ctr">
            <a:lnSpc>
              <a:spcPct val="100000"/>
            </a:lnSpc>
          </a:pPr>
          <a:endParaRPr lang="en-GB" sz="2600">
            <a:latin typeface="Bahnschrift" panose="020B0502040204020203" pitchFamily="34" charset="0"/>
          </a:endParaRPr>
        </a:p>
      </dgm:t>
    </dgm:pt>
    <dgm:pt modelId="{4934BBA3-EC39-4195-A5DF-F3B6BC3DF08F}">
      <dgm:prSet phldrT="[Text]" custT="1"/>
      <dgm:spPr/>
      <dgm:t>
        <a:bodyPr/>
        <a:lstStyle/>
        <a:p>
          <a:pPr algn="ctr">
            <a:lnSpc>
              <a:spcPct val="100000"/>
            </a:lnSpc>
            <a:buClr>
              <a:srgbClr val="215D4B"/>
            </a:buClr>
            <a:buSzPct val="100000"/>
          </a:pPr>
          <a:r>
            <a:rPr lang="en-IN" sz="2600" spc="75" dirty="0">
              <a:latin typeface="Bahnschrift" panose="020B0502040204020203" pitchFamily="34" charset="0"/>
              <a:cs typeface="Arial"/>
            </a:rPr>
            <a:t>Useful</a:t>
          </a:r>
          <a:endParaRPr lang="en-GB" sz="2600" dirty="0">
            <a:latin typeface="Bahnschrift" panose="020B0502040204020203" pitchFamily="34" charset="0"/>
          </a:endParaRPr>
        </a:p>
      </dgm:t>
    </dgm:pt>
    <dgm:pt modelId="{F9DB22D1-F038-4489-9CBE-100199F166FC}" type="parTrans" cxnId="{246F7144-800B-44AB-80B3-5A0970614B56}">
      <dgm:prSet/>
      <dgm:spPr/>
      <dgm:t>
        <a:bodyPr/>
        <a:lstStyle/>
        <a:p>
          <a:pPr algn="ctr">
            <a:lnSpc>
              <a:spcPct val="100000"/>
            </a:lnSpc>
          </a:pPr>
          <a:endParaRPr lang="en-GB" sz="2600">
            <a:latin typeface="Bahnschrift" panose="020B0502040204020203" pitchFamily="34" charset="0"/>
          </a:endParaRPr>
        </a:p>
      </dgm:t>
    </dgm:pt>
    <dgm:pt modelId="{26A9E3EE-38DD-4191-B3EA-CE8B20058F1F}" type="sibTrans" cxnId="{246F7144-800B-44AB-80B3-5A0970614B56}">
      <dgm:prSet/>
      <dgm:spPr/>
      <dgm:t>
        <a:bodyPr/>
        <a:lstStyle/>
        <a:p>
          <a:pPr algn="ctr">
            <a:lnSpc>
              <a:spcPct val="100000"/>
            </a:lnSpc>
          </a:pPr>
          <a:endParaRPr lang="en-GB" sz="2600">
            <a:latin typeface="Bahnschrift" panose="020B0502040204020203" pitchFamily="34" charset="0"/>
          </a:endParaRPr>
        </a:p>
      </dgm:t>
    </dgm:pt>
    <dgm:pt modelId="{E68B3579-96F9-4F57-A7EA-9865052E81C7}" type="pres">
      <dgm:prSet presAssocID="{86778263-35A8-4618-998E-9F323EC93399}" presName="rootnode" presStyleCnt="0">
        <dgm:presLayoutVars>
          <dgm:chMax/>
          <dgm:chPref/>
          <dgm:dir/>
          <dgm:animLvl val="lvl"/>
        </dgm:presLayoutVars>
      </dgm:prSet>
      <dgm:spPr/>
    </dgm:pt>
    <dgm:pt modelId="{D7470AB8-2C6B-4AFC-A485-257A14C21504}" type="pres">
      <dgm:prSet presAssocID="{458DBAD3-0DB9-4987-8678-DF957D231D36}" presName="composite" presStyleCnt="0"/>
      <dgm:spPr/>
    </dgm:pt>
    <dgm:pt modelId="{E628B171-C7BF-475E-B048-E2455A7626CF}" type="pres">
      <dgm:prSet presAssocID="{458DBAD3-0DB9-4987-8678-DF957D231D36}" presName="LShape" presStyleLbl="alignNode1" presStyleIdx="0" presStyleCnt="5"/>
      <dgm:spPr/>
    </dgm:pt>
    <dgm:pt modelId="{43474ADD-A90A-4E67-BF74-24B9A4814252}" type="pres">
      <dgm:prSet presAssocID="{458DBAD3-0DB9-4987-8678-DF957D231D36}" presName="ParentText" presStyleLbl="revTx" presStyleIdx="0" presStyleCnt="3">
        <dgm:presLayoutVars>
          <dgm:chMax val="0"/>
          <dgm:chPref val="0"/>
          <dgm:bulletEnabled val="1"/>
        </dgm:presLayoutVars>
      </dgm:prSet>
      <dgm:spPr/>
    </dgm:pt>
    <dgm:pt modelId="{800A5C05-4131-4328-A887-B736B8D1BA8D}" type="pres">
      <dgm:prSet presAssocID="{458DBAD3-0DB9-4987-8678-DF957D231D36}" presName="Triangle" presStyleLbl="alignNode1" presStyleIdx="1" presStyleCnt="5"/>
      <dgm:spPr/>
    </dgm:pt>
    <dgm:pt modelId="{8566BC59-9535-4EB8-B936-6D82B3D52E31}" type="pres">
      <dgm:prSet presAssocID="{315A0DE2-753D-4822-A84B-A0EC21231EBC}" presName="sibTrans" presStyleCnt="0"/>
      <dgm:spPr/>
    </dgm:pt>
    <dgm:pt modelId="{C765A466-B8A4-4827-9DE8-2FE4067F0B2C}" type="pres">
      <dgm:prSet presAssocID="{315A0DE2-753D-4822-A84B-A0EC21231EBC}" presName="space" presStyleCnt="0"/>
      <dgm:spPr/>
    </dgm:pt>
    <dgm:pt modelId="{AB0107B4-E50F-4603-8678-EC4AF6242AB4}" type="pres">
      <dgm:prSet presAssocID="{DCD93649-9020-43D3-8373-161A7F74B045}" presName="composite" presStyleCnt="0"/>
      <dgm:spPr/>
    </dgm:pt>
    <dgm:pt modelId="{8BB80DFA-B1E6-4F80-8B29-F5E5A3CB64BF}" type="pres">
      <dgm:prSet presAssocID="{DCD93649-9020-43D3-8373-161A7F74B045}" presName="LShape" presStyleLbl="alignNode1" presStyleIdx="2" presStyleCnt="5"/>
      <dgm:spPr/>
    </dgm:pt>
    <dgm:pt modelId="{F70F62FA-BFFF-4F32-BC22-ACA301CF2188}" type="pres">
      <dgm:prSet presAssocID="{DCD93649-9020-43D3-8373-161A7F74B045}" presName="ParentText" presStyleLbl="revTx" presStyleIdx="1" presStyleCnt="3">
        <dgm:presLayoutVars>
          <dgm:chMax val="0"/>
          <dgm:chPref val="0"/>
          <dgm:bulletEnabled val="1"/>
        </dgm:presLayoutVars>
      </dgm:prSet>
      <dgm:spPr/>
    </dgm:pt>
    <dgm:pt modelId="{6EDA6C97-FAB6-4D0F-8DBF-1930BB1DDDF4}" type="pres">
      <dgm:prSet presAssocID="{DCD93649-9020-43D3-8373-161A7F74B045}" presName="Triangle" presStyleLbl="alignNode1" presStyleIdx="3" presStyleCnt="5"/>
      <dgm:spPr/>
    </dgm:pt>
    <dgm:pt modelId="{7A329760-9CDC-48C6-906E-B8E271635F12}" type="pres">
      <dgm:prSet presAssocID="{CBFCDDE9-E3F3-4452-AE70-C87D36DD52FF}" presName="sibTrans" presStyleCnt="0"/>
      <dgm:spPr/>
    </dgm:pt>
    <dgm:pt modelId="{49995117-B9F8-49A3-8A0C-4C424CB92A9A}" type="pres">
      <dgm:prSet presAssocID="{CBFCDDE9-E3F3-4452-AE70-C87D36DD52FF}" presName="space" presStyleCnt="0"/>
      <dgm:spPr/>
    </dgm:pt>
    <dgm:pt modelId="{F11FBD16-5478-462F-B7D3-58D073F8AFBD}" type="pres">
      <dgm:prSet presAssocID="{4934BBA3-EC39-4195-A5DF-F3B6BC3DF08F}" presName="composite" presStyleCnt="0"/>
      <dgm:spPr/>
    </dgm:pt>
    <dgm:pt modelId="{0EB4177D-4627-4ABD-97AE-8FC9E4FCEE05}" type="pres">
      <dgm:prSet presAssocID="{4934BBA3-EC39-4195-A5DF-F3B6BC3DF08F}" presName="LShape" presStyleLbl="alignNode1" presStyleIdx="4" presStyleCnt="5"/>
      <dgm:spPr/>
    </dgm:pt>
    <dgm:pt modelId="{B93D816C-A670-4B47-8578-F84EA28FA080}" type="pres">
      <dgm:prSet presAssocID="{4934BBA3-EC39-4195-A5DF-F3B6BC3DF08F}" presName="ParentText" presStyleLbl="revTx" presStyleIdx="2" presStyleCnt="3">
        <dgm:presLayoutVars>
          <dgm:chMax val="0"/>
          <dgm:chPref val="0"/>
          <dgm:bulletEnabled val="1"/>
        </dgm:presLayoutVars>
      </dgm:prSet>
      <dgm:spPr/>
    </dgm:pt>
  </dgm:ptLst>
  <dgm:cxnLst>
    <dgm:cxn modelId="{B34A3503-8E3E-4765-AB57-A4329D7CF279}" type="presOf" srcId="{86778263-35A8-4618-998E-9F323EC93399}" destId="{E68B3579-96F9-4F57-A7EA-9865052E81C7}" srcOrd="0" destOrd="0" presId="urn:microsoft.com/office/officeart/2009/3/layout/StepUpProcess"/>
    <dgm:cxn modelId="{421DB41F-E780-4B9A-8FC2-8057A036F992}" type="presOf" srcId="{458DBAD3-0DB9-4987-8678-DF957D231D36}" destId="{43474ADD-A90A-4E67-BF74-24B9A4814252}" srcOrd="0" destOrd="0" presId="urn:microsoft.com/office/officeart/2009/3/layout/StepUpProcess"/>
    <dgm:cxn modelId="{EB35F63A-401B-439D-9F98-E0731E85F6B4}" srcId="{86778263-35A8-4618-998E-9F323EC93399}" destId="{458DBAD3-0DB9-4987-8678-DF957D231D36}" srcOrd="0" destOrd="0" parTransId="{A447A9A3-1B63-4CCB-BD59-8379FA6B4D07}" sibTransId="{315A0DE2-753D-4822-A84B-A0EC21231EBC}"/>
    <dgm:cxn modelId="{246F7144-800B-44AB-80B3-5A0970614B56}" srcId="{86778263-35A8-4618-998E-9F323EC93399}" destId="{4934BBA3-EC39-4195-A5DF-F3B6BC3DF08F}" srcOrd="2" destOrd="0" parTransId="{F9DB22D1-F038-4489-9CBE-100199F166FC}" sibTransId="{26A9E3EE-38DD-4191-B3EA-CE8B20058F1F}"/>
    <dgm:cxn modelId="{0D856672-7204-41EB-82AA-0A4D4F221AF3}" type="presOf" srcId="{4934BBA3-EC39-4195-A5DF-F3B6BC3DF08F}" destId="{B93D816C-A670-4B47-8578-F84EA28FA080}" srcOrd="0" destOrd="0" presId="urn:microsoft.com/office/officeart/2009/3/layout/StepUpProcess"/>
    <dgm:cxn modelId="{938EE1B1-0746-4FD0-8BB2-4E198067F236}" srcId="{86778263-35A8-4618-998E-9F323EC93399}" destId="{DCD93649-9020-43D3-8373-161A7F74B045}" srcOrd="1" destOrd="0" parTransId="{967C2FBC-602C-41A8-A377-7FC5D03CB1A8}" sibTransId="{CBFCDDE9-E3F3-4452-AE70-C87D36DD52FF}"/>
    <dgm:cxn modelId="{A83D99BC-6217-41EC-B0F8-C043A2A27C3A}" type="presOf" srcId="{DCD93649-9020-43D3-8373-161A7F74B045}" destId="{F70F62FA-BFFF-4F32-BC22-ACA301CF2188}" srcOrd="0" destOrd="0" presId="urn:microsoft.com/office/officeart/2009/3/layout/StepUpProcess"/>
    <dgm:cxn modelId="{29A370F8-7208-4030-9E7B-967B638548CE}" type="presParOf" srcId="{E68B3579-96F9-4F57-A7EA-9865052E81C7}" destId="{D7470AB8-2C6B-4AFC-A485-257A14C21504}" srcOrd="0" destOrd="0" presId="urn:microsoft.com/office/officeart/2009/3/layout/StepUpProcess"/>
    <dgm:cxn modelId="{7CCFF991-70EF-412C-914E-1AB1D8C62F8B}" type="presParOf" srcId="{D7470AB8-2C6B-4AFC-A485-257A14C21504}" destId="{E628B171-C7BF-475E-B048-E2455A7626CF}" srcOrd="0" destOrd="0" presId="urn:microsoft.com/office/officeart/2009/3/layout/StepUpProcess"/>
    <dgm:cxn modelId="{B7C148DA-6E43-47FE-AA6A-B52E5D1EA58D}" type="presParOf" srcId="{D7470AB8-2C6B-4AFC-A485-257A14C21504}" destId="{43474ADD-A90A-4E67-BF74-24B9A4814252}" srcOrd="1" destOrd="0" presId="urn:microsoft.com/office/officeart/2009/3/layout/StepUpProcess"/>
    <dgm:cxn modelId="{7491A503-AC87-4E38-97E1-9D4A3E4837F3}" type="presParOf" srcId="{D7470AB8-2C6B-4AFC-A485-257A14C21504}" destId="{800A5C05-4131-4328-A887-B736B8D1BA8D}" srcOrd="2" destOrd="0" presId="urn:microsoft.com/office/officeart/2009/3/layout/StepUpProcess"/>
    <dgm:cxn modelId="{36D53DBF-BFB0-401C-BFF1-3F059FAFD822}" type="presParOf" srcId="{E68B3579-96F9-4F57-A7EA-9865052E81C7}" destId="{8566BC59-9535-4EB8-B936-6D82B3D52E31}" srcOrd="1" destOrd="0" presId="urn:microsoft.com/office/officeart/2009/3/layout/StepUpProcess"/>
    <dgm:cxn modelId="{AA6A7376-E774-4996-A152-1833C5B23332}" type="presParOf" srcId="{8566BC59-9535-4EB8-B936-6D82B3D52E31}" destId="{C765A466-B8A4-4827-9DE8-2FE4067F0B2C}" srcOrd="0" destOrd="0" presId="urn:microsoft.com/office/officeart/2009/3/layout/StepUpProcess"/>
    <dgm:cxn modelId="{C27DDDB0-DB7E-47AB-AB7E-4BA005BBB3C5}" type="presParOf" srcId="{E68B3579-96F9-4F57-A7EA-9865052E81C7}" destId="{AB0107B4-E50F-4603-8678-EC4AF6242AB4}" srcOrd="2" destOrd="0" presId="urn:microsoft.com/office/officeart/2009/3/layout/StepUpProcess"/>
    <dgm:cxn modelId="{DFE253FD-2BB3-4D34-A60D-F7D3D34FDB73}" type="presParOf" srcId="{AB0107B4-E50F-4603-8678-EC4AF6242AB4}" destId="{8BB80DFA-B1E6-4F80-8B29-F5E5A3CB64BF}" srcOrd="0" destOrd="0" presId="urn:microsoft.com/office/officeart/2009/3/layout/StepUpProcess"/>
    <dgm:cxn modelId="{BE1392B7-DD6F-4242-BAFF-AFA7D6819F2B}" type="presParOf" srcId="{AB0107B4-E50F-4603-8678-EC4AF6242AB4}" destId="{F70F62FA-BFFF-4F32-BC22-ACA301CF2188}" srcOrd="1" destOrd="0" presId="urn:microsoft.com/office/officeart/2009/3/layout/StepUpProcess"/>
    <dgm:cxn modelId="{8F6D808E-B2D3-496A-9471-0515FD0C5BF9}" type="presParOf" srcId="{AB0107B4-E50F-4603-8678-EC4AF6242AB4}" destId="{6EDA6C97-FAB6-4D0F-8DBF-1930BB1DDDF4}" srcOrd="2" destOrd="0" presId="urn:microsoft.com/office/officeart/2009/3/layout/StepUpProcess"/>
    <dgm:cxn modelId="{96872F85-4DBB-46DE-8972-32969BC4D1F6}" type="presParOf" srcId="{E68B3579-96F9-4F57-A7EA-9865052E81C7}" destId="{7A329760-9CDC-48C6-906E-B8E271635F12}" srcOrd="3" destOrd="0" presId="urn:microsoft.com/office/officeart/2009/3/layout/StepUpProcess"/>
    <dgm:cxn modelId="{7130CB9C-4399-46CC-9A4A-7EF14603DC9A}" type="presParOf" srcId="{7A329760-9CDC-48C6-906E-B8E271635F12}" destId="{49995117-B9F8-49A3-8A0C-4C424CB92A9A}" srcOrd="0" destOrd="0" presId="urn:microsoft.com/office/officeart/2009/3/layout/StepUpProcess"/>
    <dgm:cxn modelId="{19BB3AEF-38C2-4CA0-9622-DE2C7C0EFA3B}" type="presParOf" srcId="{E68B3579-96F9-4F57-A7EA-9865052E81C7}" destId="{F11FBD16-5478-462F-B7D3-58D073F8AFBD}" srcOrd="4" destOrd="0" presId="urn:microsoft.com/office/officeart/2009/3/layout/StepUpProcess"/>
    <dgm:cxn modelId="{6A594F88-DC89-46E4-8FF1-DB8C9AE247F1}" type="presParOf" srcId="{F11FBD16-5478-462F-B7D3-58D073F8AFBD}" destId="{0EB4177D-4627-4ABD-97AE-8FC9E4FCEE05}" srcOrd="0" destOrd="0" presId="urn:microsoft.com/office/officeart/2009/3/layout/StepUpProcess"/>
    <dgm:cxn modelId="{84359EF3-DD62-4F6A-B0B9-3150A447654E}" type="presParOf" srcId="{F11FBD16-5478-462F-B7D3-58D073F8AFBD}" destId="{B93D816C-A670-4B47-8578-F84EA28FA08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631A49-137F-4AFD-9FE3-A5E8C73B08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9C963E7-4BF6-4AF5-8085-D5D10D8D7314}">
      <dgm:prSet custT="1"/>
      <dgm:spPr>
        <a:solidFill>
          <a:srgbClr val="258989"/>
        </a:solidFill>
      </dgm:spPr>
      <dgm:t>
        <a:bodyPr/>
        <a:lstStyle/>
        <a:p>
          <a:pPr algn="ctr"/>
          <a:r>
            <a:rPr lang="en-GB" sz="2800">
              <a:latin typeface="Bahnschrift" panose="020B0502040204020203" pitchFamily="34" charset="0"/>
            </a:rPr>
            <a:t>Transparency</a:t>
          </a:r>
          <a:endParaRPr lang="en-IN" sz="2800">
            <a:latin typeface="Bahnschrift" panose="020B0502040204020203" pitchFamily="34" charset="0"/>
          </a:endParaRPr>
        </a:p>
      </dgm:t>
    </dgm:pt>
    <dgm:pt modelId="{005D7491-9B45-49B2-BBB2-7A066FA3BA8B}" type="parTrans" cxnId="{10076C78-BE68-492E-B2CE-DF50AE788A4E}">
      <dgm:prSet/>
      <dgm:spPr/>
      <dgm:t>
        <a:bodyPr/>
        <a:lstStyle/>
        <a:p>
          <a:endParaRPr lang="en-IN"/>
        </a:p>
      </dgm:t>
    </dgm:pt>
    <dgm:pt modelId="{A38142C4-D3B5-40E7-AAE7-D32CA5BCB9FB}" type="sibTrans" cxnId="{10076C78-BE68-492E-B2CE-DF50AE788A4E}">
      <dgm:prSet/>
      <dgm:spPr/>
      <dgm:t>
        <a:bodyPr/>
        <a:lstStyle/>
        <a:p>
          <a:endParaRPr lang="en-IN"/>
        </a:p>
      </dgm:t>
    </dgm:pt>
    <dgm:pt modelId="{F72BA333-3898-4DDC-93EE-FF7E9B73F425}">
      <dgm:prSet custT="1"/>
      <dgm:spPr>
        <a:solidFill>
          <a:srgbClr val="F4F4F5"/>
        </a:solidFill>
      </dgm:spPr>
      <dgm:t>
        <a:bodyPr/>
        <a:lstStyle/>
        <a:p>
          <a:pPr algn="ctr"/>
          <a:r>
            <a:rPr lang="en-GB" sz="2800">
              <a:latin typeface="Bahnschrift" panose="020B0502040204020203" pitchFamily="34" charset="0"/>
            </a:rPr>
            <a:t>Reduced transaction costs</a:t>
          </a:r>
          <a:endParaRPr lang="en-IN" sz="2800">
            <a:latin typeface="Bahnschrift" panose="020B0502040204020203" pitchFamily="34" charset="0"/>
          </a:endParaRPr>
        </a:p>
      </dgm:t>
    </dgm:pt>
    <dgm:pt modelId="{642BCD75-9C5B-466B-B00A-8AA484ACCD18}" type="parTrans" cxnId="{13C01983-B086-43F1-858B-0B0C41A71E1E}">
      <dgm:prSet/>
      <dgm:spPr/>
      <dgm:t>
        <a:bodyPr/>
        <a:lstStyle/>
        <a:p>
          <a:endParaRPr lang="en-IN"/>
        </a:p>
      </dgm:t>
    </dgm:pt>
    <dgm:pt modelId="{8DF2A749-F270-4483-A3E4-4BDC32992B1D}" type="sibTrans" cxnId="{13C01983-B086-43F1-858B-0B0C41A71E1E}">
      <dgm:prSet/>
      <dgm:spPr/>
      <dgm:t>
        <a:bodyPr/>
        <a:lstStyle/>
        <a:p>
          <a:endParaRPr lang="en-IN"/>
        </a:p>
      </dgm:t>
    </dgm:pt>
    <dgm:pt modelId="{4CAD76BE-C870-4E07-9ADF-998744562A3B}">
      <dgm:prSet custT="1"/>
      <dgm:spPr>
        <a:solidFill>
          <a:srgbClr val="F4F4F5"/>
        </a:solidFill>
      </dgm:spPr>
      <dgm:t>
        <a:bodyPr/>
        <a:lstStyle/>
        <a:p>
          <a:pPr algn="ctr"/>
          <a:r>
            <a:rPr lang="en-GB" sz="2800">
              <a:latin typeface="Bahnschrift" panose="020B0502040204020203" pitchFamily="34" charset="0"/>
            </a:rPr>
            <a:t>Faster transaction settlements</a:t>
          </a:r>
          <a:endParaRPr lang="en-IN" sz="2800">
            <a:latin typeface="Bahnschrift" panose="020B0502040204020203" pitchFamily="34" charset="0"/>
          </a:endParaRPr>
        </a:p>
      </dgm:t>
    </dgm:pt>
    <dgm:pt modelId="{2026478C-BB13-4B04-B16A-214BD30AC20B}" type="parTrans" cxnId="{B582DD84-C7CC-4331-BC5D-B86638F54622}">
      <dgm:prSet/>
      <dgm:spPr/>
      <dgm:t>
        <a:bodyPr/>
        <a:lstStyle/>
        <a:p>
          <a:endParaRPr lang="en-IN"/>
        </a:p>
      </dgm:t>
    </dgm:pt>
    <dgm:pt modelId="{FDDFAEB9-61E0-49C0-A301-414F7137B434}" type="sibTrans" cxnId="{B582DD84-C7CC-4331-BC5D-B86638F54622}">
      <dgm:prSet/>
      <dgm:spPr/>
      <dgm:t>
        <a:bodyPr/>
        <a:lstStyle/>
        <a:p>
          <a:endParaRPr lang="en-IN"/>
        </a:p>
      </dgm:t>
    </dgm:pt>
    <dgm:pt modelId="{0F9D983B-7669-46A0-AB17-C92E3F34D689}">
      <dgm:prSet custT="1"/>
      <dgm:spPr>
        <a:solidFill>
          <a:srgbClr val="F4F4F5"/>
        </a:solidFill>
      </dgm:spPr>
      <dgm:t>
        <a:bodyPr/>
        <a:lstStyle/>
        <a:p>
          <a:pPr algn="ctr"/>
          <a:r>
            <a:rPr lang="en-GB" sz="2800">
              <a:latin typeface="Bahnschrift" panose="020B0502040204020203" pitchFamily="34" charset="0"/>
            </a:rPr>
            <a:t>Decentralization</a:t>
          </a:r>
          <a:endParaRPr lang="en-IN" sz="2800">
            <a:latin typeface="Bahnschrift" panose="020B0502040204020203" pitchFamily="34" charset="0"/>
          </a:endParaRPr>
        </a:p>
      </dgm:t>
    </dgm:pt>
    <dgm:pt modelId="{7EE4F2DB-DA04-43E5-93D9-19692D11BAC6}" type="parTrans" cxnId="{A76B49B4-A14C-4A94-8411-2305469E6B95}">
      <dgm:prSet/>
      <dgm:spPr/>
      <dgm:t>
        <a:bodyPr/>
        <a:lstStyle/>
        <a:p>
          <a:endParaRPr lang="en-IN"/>
        </a:p>
      </dgm:t>
    </dgm:pt>
    <dgm:pt modelId="{D78F82FE-CBF9-4D68-9D0E-10E8F24D5953}" type="sibTrans" cxnId="{A76B49B4-A14C-4A94-8411-2305469E6B95}">
      <dgm:prSet/>
      <dgm:spPr/>
      <dgm:t>
        <a:bodyPr/>
        <a:lstStyle/>
        <a:p>
          <a:endParaRPr lang="en-IN"/>
        </a:p>
      </dgm:t>
    </dgm:pt>
    <dgm:pt modelId="{72944856-115D-4CBD-8606-7786D1380BE5}">
      <dgm:prSet custT="1"/>
      <dgm:spPr>
        <a:solidFill>
          <a:srgbClr val="F4F4F5"/>
        </a:solidFill>
      </dgm:spPr>
      <dgm:t>
        <a:bodyPr/>
        <a:lstStyle/>
        <a:p>
          <a:pPr algn="ctr"/>
          <a:r>
            <a:rPr lang="en-GB" sz="2800">
              <a:latin typeface="Bahnschrift" panose="020B0502040204020203" pitchFamily="34" charset="0"/>
            </a:rPr>
            <a:t>User-controlled networks</a:t>
          </a:r>
          <a:endParaRPr lang="en-IN" sz="2800">
            <a:latin typeface="Bahnschrift" panose="020B0502040204020203" pitchFamily="34" charset="0"/>
          </a:endParaRPr>
        </a:p>
      </dgm:t>
    </dgm:pt>
    <dgm:pt modelId="{E43C2857-5202-4841-9FEE-4BF3C51A40B5}" type="parTrans" cxnId="{F7294D84-B9FF-4761-812E-00CAF5E9A07B}">
      <dgm:prSet/>
      <dgm:spPr/>
      <dgm:t>
        <a:bodyPr/>
        <a:lstStyle/>
        <a:p>
          <a:endParaRPr lang="en-IN"/>
        </a:p>
      </dgm:t>
    </dgm:pt>
    <dgm:pt modelId="{3801C8AE-D404-4B67-A323-D1DBEFFC9286}" type="sibTrans" cxnId="{F7294D84-B9FF-4761-812E-00CAF5E9A07B}">
      <dgm:prSet/>
      <dgm:spPr/>
      <dgm:t>
        <a:bodyPr/>
        <a:lstStyle/>
        <a:p>
          <a:endParaRPr lang="en-IN"/>
        </a:p>
      </dgm:t>
    </dgm:pt>
    <dgm:pt modelId="{2A52CBA3-E845-43F3-A102-9224B09210D8}" type="pres">
      <dgm:prSet presAssocID="{8C631A49-137F-4AFD-9FE3-A5E8C73B080D}" presName="linear" presStyleCnt="0">
        <dgm:presLayoutVars>
          <dgm:animLvl val="lvl"/>
          <dgm:resizeHandles val="exact"/>
        </dgm:presLayoutVars>
      </dgm:prSet>
      <dgm:spPr/>
    </dgm:pt>
    <dgm:pt modelId="{E2E4B529-6822-4B0A-AD22-03C19B3419B4}" type="pres">
      <dgm:prSet presAssocID="{B9C963E7-4BF6-4AF5-8085-D5D10D8D7314}" presName="parentText" presStyleLbl="node1" presStyleIdx="0" presStyleCnt="5">
        <dgm:presLayoutVars>
          <dgm:chMax val="0"/>
          <dgm:bulletEnabled val="1"/>
        </dgm:presLayoutVars>
      </dgm:prSet>
      <dgm:spPr/>
    </dgm:pt>
    <dgm:pt modelId="{BFBC91E5-98B5-4CFC-B200-22B515642688}" type="pres">
      <dgm:prSet presAssocID="{A38142C4-D3B5-40E7-AAE7-D32CA5BCB9FB}" presName="spacer" presStyleCnt="0"/>
      <dgm:spPr/>
    </dgm:pt>
    <dgm:pt modelId="{26D797EF-22CF-4EB7-9F68-67E51831ECBA}" type="pres">
      <dgm:prSet presAssocID="{F72BA333-3898-4DDC-93EE-FF7E9B73F425}" presName="parentText" presStyleLbl="node1" presStyleIdx="1" presStyleCnt="5">
        <dgm:presLayoutVars>
          <dgm:chMax val="0"/>
          <dgm:bulletEnabled val="1"/>
        </dgm:presLayoutVars>
      </dgm:prSet>
      <dgm:spPr/>
    </dgm:pt>
    <dgm:pt modelId="{1F8D6BB8-175D-4987-8086-0F9386C393E2}" type="pres">
      <dgm:prSet presAssocID="{8DF2A749-F270-4483-A3E4-4BDC32992B1D}" presName="spacer" presStyleCnt="0"/>
      <dgm:spPr/>
    </dgm:pt>
    <dgm:pt modelId="{BE22C894-FA5E-46EF-8C59-ACB35D706333}" type="pres">
      <dgm:prSet presAssocID="{4CAD76BE-C870-4E07-9ADF-998744562A3B}" presName="parentText" presStyleLbl="node1" presStyleIdx="2" presStyleCnt="5">
        <dgm:presLayoutVars>
          <dgm:chMax val="0"/>
          <dgm:bulletEnabled val="1"/>
        </dgm:presLayoutVars>
      </dgm:prSet>
      <dgm:spPr/>
    </dgm:pt>
    <dgm:pt modelId="{14FFEFD9-A4AF-4FB4-BA9B-25E427CEDC35}" type="pres">
      <dgm:prSet presAssocID="{FDDFAEB9-61E0-49C0-A301-414F7137B434}" presName="spacer" presStyleCnt="0"/>
      <dgm:spPr/>
    </dgm:pt>
    <dgm:pt modelId="{F0F9A6CA-83EA-4B61-9FB0-6C928BD415CC}" type="pres">
      <dgm:prSet presAssocID="{0F9D983B-7669-46A0-AB17-C92E3F34D689}" presName="parentText" presStyleLbl="node1" presStyleIdx="3" presStyleCnt="5">
        <dgm:presLayoutVars>
          <dgm:chMax val="0"/>
          <dgm:bulletEnabled val="1"/>
        </dgm:presLayoutVars>
      </dgm:prSet>
      <dgm:spPr/>
    </dgm:pt>
    <dgm:pt modelId="{8840500B-D155-4C67-9985-337E255F096D}" type="pres">
      <dgm:prSet presAssocID="{D78F82FE-CBF9-4D68-9D0E-10E8F24D5953}" presName="spacer" presStyleCnt="0"/>
      <dgm:spPr/>
    </dgm:pt>
    <dgm:pt modelId="{162AB231-3D4D-4C41-A202-EC373B69B40D}" type="pres">
      <dgm:prSet presAssocID="{72944856-115D-4CBD-8606-7786D1380BE5}" presName="parentText" presStyleLbl="node1" presStyleIdx="4" presStyleCnt="5">
        <dgm:presLayoutVars>
          <dgm:chMax val="0"/>
          <dgm:bulletEnabled val="1"/>
        </dgm:presLayoutVars>
      </dgm:prSet>
      <dgm:spPr/>
    </dgm:pt>
  </dgm:ptLst>
  <dgm:cxnLst>
    <dgm:cxn modelId="{48E7961E-C552-4BE6-A30E-62BF226FA454}" type="presOf" srcId="{8C631A49-137F-4AFD-9FE3-A5E8C73B080D}" destId="{2A52CBA3-E845-43F3-A102-9224B09210D8}" srcOrd="0" destOrd="0" presId="urn:microsoft.com/office/officeart/2005/8/layout/vList2"/>
    <dgm:cxn modelId="{498B974C-5782-4434-9481-FEA74C7875EB}" type="presOf" srcId="{72944856-115D-4CBD-8606-7786D1380BE5}" destId="{162AB231-3D4D-4C41-A202-EC373B69B40D}" srcOrd="0" destOrd="0" presId="urn:microsoft.com/office/officeart/2005/8/layout/vList2"/>
    <dgm:cxn modelId="{10076C78-BE68-492E-B2CE-DF50AE788A4E}" srcId="{8C631A49-137F-4AFD-9FE3-A5E8C73B080D}" destId="{B9C963E7-4BF6-4AF5-8085-D5D10D8D7314}" srcOrd="0" destOrd="0" parTransId="{005D7491-9B45-49B2-BBB2-7A066FA3BA8B}" sibTransId="{A38142C4-D3B5-40E7-AAE7-D32CA5BCB9FB}"/>
    <dgm:cxn modelId="{13C01983-B086-43F1-858B-0B0C41A71E1E}" srcId="{8C631A49-137F-4AFD-9FE3-A5E8C73B080D}" destId="{F72BA333-3898-4DDC-93EE-FF7E9B73F425}" srcOrd="1" destOrd="0" parTransId="{642BCD75-9C5B-466B-B00A-8AA484ACCD18}" sibTransId="{8DF2A749-F270-4483-A3E4-4BDC32992B1D}"/>
    <dgm:cxn modelId="{F7294D84-B9FF-4761-812E-00CAF5E9A07B}" srcId="{8C631A49-137F-4AFD-9FE3-A5E8C73B080D}" destId="{72944856-115D-4CBD-8606-7786D1380BE5}" srcOrd="4" destOrd="0" parTransId="{E43C2857-5202-4841-9FEE-4BF3C51A40B5}" sibTransId="{3801C8AE-D404-4B67-A323-D1DBEFFC9286}"/>
    <dgm:cxn modelId="{B582DD84-C7CC-4331-BC5D-B86638F54622}" srcId="{8C631A49-137F-4AFD-9FE3-A5E8C73B080D}" destId="{4CAD76BE-C870-4E07-9ADF-998744562A3B}" srcOrd="2" destOrd="0" parTransId="{2026478C-BB13-4B04-B16A-214BD30AC20B}" sibTransId="{FDDFAEB9-61E0-49C0-A301-414F7137B434}"/>
    <dgm:cxn modelId="{8DE4699A-E791-46C4-9EA4-B4448EC36729}" type="presOf" srcId="{0F9D983B-7669-46A0-AB17-C92E3F34D689}" destId="{F0F9A6CA-83EA-4B61-9FB0-6C928BD415CC}" srcOrd="0" destOrd="0" presId="urn:microsoft.com/office/officeart/2005/8/layout/vList2"/>
    <dgm:cxn modelId="{A76B49B4-A14C-4A94-8411-2305469E6B95}" srcId="{8C631A49-137F-4AFD-9FE3-A5E8C73B080D}" destId="{0F9D983B-7669-46A0-AB17-C92E3F34D689}" srcOrd="3" destOrd="0" parTransId="{7EE4F2DB-DA04-43E5-93D9-19692D11BAC6}" sibTransId="{D78F82FE-CBF9-4D68-9D0E-10E8F24D5953}"/>
    <dgm:cxn modelId="{ABB4ACC0-6E30-4B7A-B81D-6320F404943A}" type="presOf" srcId="{F72BA333-3898-4DDC-93EE-FF7E9B73F425}" destId="{26D797EF-22CF-4EB7-9F68-67E51831ECBA}" srcOrd="0" destOrd="0" presId="urn:microsoft.com/office/officeart/2005/8/layout/vList2"/>
    <dgm:cxn modelId="{D0D2D1CB-182F-40A8-97B7-791A471C500E}" type="presOf" srcId="{B9C963E7-4BF6-4AF5-8085-D5D10D8D7314}" destId="{E2E4B529-6822-4B0A-AD22-03C19B3419B4}" srcOrd="0" destOrd="0" presId="urn:microsoft.com/office/officeart/2005/8/layout/vList2"/>
    <dgm:cxn modelId="{3AFD39DC-A854-48D0-BF01-788FA978464E}" type="presOf" srcId="{4CAD76BE-C870-4E07-9ADF-998744562A3B}" destId="{BE22C894-FA5E-46EF-8C59-ACB35D706333}" srcOrd="0" destOrd="0" presId="urn:microsoft.com/office/officeart/2005/8/layout/vList2"/>
    <dgm:cxn modelId="{16DC8067-5EB9-41E4-BE9E-BACE57D4F2F1}" type="presParOf" srcId="{2A52CBA3-E845-43F3-A102-9224B09210D8}" destId="{E2E4B529-6822-4B0A-AD22-03C19B3419B4}" srcOrd="0" destOrd="0" presId="urn:microsoft.com/office/officeart/2005/8/layout/vList2"/>
    <dgm:cxn modelId="{2386B270-8FFE-46D3-A198-F2CE1A4275A8}" type="presParOf" srcId="{2A52CBA3-E845-43F3-A102-9224B09210D8}" destId="{BFBC91E5-98B5-4CFC-B200-22B515642688}" srcOrd="1" destOrd="0" presId="urn:microsoft.com/office/officeart/2005/8/layout/vList2"/>
    <dgm:cxn modelId="{F0D77C15-A358-4439-9DC9-B9ADC290269D}" type="presParOf" srcId="{2A52CBA3-E845-43F3-A102-9224B09210D8}" destId="{26D797EF-22CF-4EB7-9F68-67E51831ECBA}" srcOrd="2" destOrd="0" presId="urn:microsoft.com/office/officeart/2005/8/layout/vList2"/>
    <dgm:cxn modelId="{44E5CE4D-7874-418C-BAEF-6AB7951A60F5}" type="presParOf" srcId="{2A52CBA3-E845-43F3-A102-9224B09210D8}" destId="{1F8D6BB8-175D-4987-8086-0F9386C393E2}" srcOrd="3" destOrd="0" presId="urn:microsoft.com/office/officeart/2005/8/layout/vList2"/>
    <dgm:cxn modelId="{C1AA5FE0-75C8-4C85-86EF-CC74009AF749}" type="presParOf" srcId="{2A52CBA3-E845-43F3-A102-9224B09210D8}" destId="{BE22C894-FA5E-46EF-8C59-ACB35D706333}" srcOrd="4" destOrd="0" presId="urn:microsoft.com/office/officeart/2005/8/layout/vList2"/>
    <dgm:cxn modelId="{203AD3F6-00CC-4226-8203-1B1C09913851}" type="presParOf" srcId="{2A52CBA3-E845-43F3-A102-9224B09210D8}" destId="{14FFEFD9-A4AF-4FB4-BA9B-25E427CEDC35}" srcOrd="5" destOrd="0" presId="urn:microsoft.com/office/officeart/2005/8/layout/vList2"/>
    <dgm:cxn modelId="{1DA32A0D-C7D7-46D7-8F9A-02B16DE754F9}" type="presParOf" srcId="{2A52CBA3-E845-43F3-A102-9224B09210D8}" destId="{F0F9A6CA-83EA-4B61-9FB0-6C928BD415CC}" srcOrd="6" destOrd="0" presId="urn:microsoft.com/office/officeart/2005/8/layout/vList2"/>
    <dgm:cxn modelId="{2A1B609C-E8CE-4C1C-BCED-5066894B0DD6}" type="presParOf" srcId="{2A52CBA3-E845-43F3-A102-9224B09210D8}" destId="{8840500B-D155-4C67-9985-337E255F096D}" srcOrd="7" destOrd="0" presId="urn:microsoft.com/office/officeart/2005/8/layout/vList2"/>
    <dgm:cxn modelId="{35AA6AE8-FA60-4EC8-A9F3-F8CF93012E41}" type="presParOf" srcId="{2A52CBA3-E845-43F3-A102-9224B09210D8}" destId="{162AB231-3D4D-4C41-A202-EC373B69B40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631A49-137F-4AFD-9FE3-A5E8C73B08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9C963E7-4BF6-4AF5-8085-D5D10D8D7314}">
      <dgm:prSet custT="1"/>
      <dgm:spPr>
        <a:solidFill>
          <a:srgbClr val="F4F4F5"/>
        </a:solidFill>
      </dgm:spPr>
      <dgm:t>
        <a:bodyPr/>
        <a:lstStyle/>
        <a:p>
          <a:pPr algn="ctr"/>
          <a:r>
            <a:rPr lang="en-GB" sz="2800">
              <a:latin typeface="Bahnschrift" panose="020B0502040204020203" pitchFamily="34" charset="0"/>
            </a:rPr>
            <a:t>Transparency</a:t>
          </a:r>
          <a:endParaRPr lang="en-IN" sz="2800">
            <a:latin typeface="Bahnschrift" panose="020B0502040204020203" pitchFamily="34" charset="0"/>
          </a:endParaRPr>
        </a:p>
      </dgm:t>
    </dgm:pt>
    <dgm:pt modelId="{005D7491-9B45-49B2-BBB2-7A066FA3BA8B}" type="parTrans" cxnId="{10076C78-BE68-492E-B2CE-DF50AE788A4E}">
      <dgm:prSet/>
      <dgm:spPr/>
      <dgm:t>
        <a:bodyPr/>
        <a:lstStyle/>
        <a:p>
          <a:endParaRPr lang="en-IN"/>
        </a:p>
      </dgm:t>
    </dgm:pt>
    <dgm:pt modelId="{A38142C4-D3B5-40E7-AAE7-D32CA5BCB9FB}" type="sibTrans" cxnId="{10076C78-BE68-492E-B2CE-DF50AE788A4E}">
      <dgm:prSet/>
      <dgm:spPr/>
      <dgm:t>
        <a:bodyPr/>
        <a:lstStyle/>
        <a:p>
          <a:endParaRPr lang="en-IN"/>
        </a:p>
      </dgm:t>
    </dgm:pt>
    <dgm:pt modelId="{F72BA333-3898-4DDC-93EE-FF7E9B73F425}">
      <dgm:prSet custT="1"/>
      <dgm:spPr>
        <a:solidFill>
          <a:srgbClr val="258989"/>
        </a:solidFill>
      </dgm:spPr>
      <dgm:t>
        <a:bodyPr/>
        <a:lstStyle/>
        <a:p>
          <a:pPr algn="ctr"/>
          <a:r>
            <a:rPr lang="en-GB" sz="2800">
              <a:latin typeface="Bahnschrift" panose="020B0502040204020203" pitchFamily="34" charset="0"/>
            </a:rPr>
            <a:t>Reduced transaction costs</a:t>
          </a:r>
          <a:endParaRPr lang="en-IN" sz="2800">
            <a:latin typeface="Bahnschrift" panose="020B0502040204020203" pitchFamily="34" charset="0"/>
          </a:endParaRPr>
        </a:p>
      </dgm:t>
    </dgm:pt>
    <dgm:pt modelId="{642BCD75-9C5B-466B-B00A-8AA484ACCD18}" type="parTrans" cxnId="{13C01983-B086-43F1-858B-0B0C41A71E1E}">
      <dgm:prSet/>
      <dgm:spPr/>
      <dgm:t>
        <a:bodyPr/>
        <a:lstStyle/>
        <a:p>
          <a:endParaRPr lang="en-IN"/>
        </a:p>
      </dgm:t>
    </dgm:pt>
    <dgm:pt modelId="{8DF2A749-F270-4483-A3E4-4BDC32992B1D}" type="sibTrans" cxnId="{13C01983-B086-43F1-858B-0B0C41A71E1E}">
      <dgm:prSet/>
      <dgm:spPr/>
      <dgm:t>
        <a:bodyPr/>
        <a:lstStyle/>
        <a:p>
          <a:endParaRPr lang="en-IN"/>
        </a:p>
      </dgm:t>
    </dgm:pt>
    <dgm:pt modelId="{4CAD76BE-C870-4E07-9ADF-998744562A3B}">
      <dgm:prSet custT="1"/>
      <dgm:spPr>
        <a:solidFill>
          <a:srgbClr val="F4F4F5"/>
        </a:solidFill>
      </dgm:spPr>
      <dgm:t>
        <a:bodyPr/>
        <a:lstStyle/>
        <a:p>
          <a:pPr algn="ctr"/>
          <a:r>
            <a:rPr lang="en-GB" sz="2800">
              <a:latin typeface="Bahnschrift" panose="020B0502040204020203" pitchFamily="34" charset="0"/>
            </a:rPr>
            <a:t>Faster transaction settlements</a:t>
          </a:r>
          <a:endParaRPr lang="en-IN" sz="2800">
            <a:latin typeface="Bahnschrift" panose="020B0502040204020203" pitchFamily="34" charset="0"/>
          </a:endParaRPr>
        </a:p>
      </dgm:t>
    </dgm:pt>
    <dgm:pt modelId="{2026478C-BB13-4B04-B16A-214BD30AC20B}" type="parTrans" cxnId="{B582DD84-C7CC-4331-BC5D-B86638F54622}">
      <dgm:prSet/>
      <dgm:spPr/>
      <dgm:t>
        <a:bodyPr/>
        <a:lstStyle/>
        <a:p>
          <a:endParaRPr lang="en-IN"/>
        </a:p>
      </dgm:t>
    </dgm:pt>
    <dgm:pt modelId="{FDDFAEB9-61E0-49C0-A301-414F7137B434}" type="sibTrans" cxnId="{B582DD84-C7CC-4331-BC5D-B86638F54622}">
      <dgm:prSet/>
      <dgm:spPr/>
      <dgm:t>
        <a:bodyPr/>
        <a:lstStyle/>
        <a:p>
          <a:endParaRPr lang="en-IN"/>
        </a:p>
      </dgm:t>
    </dgm:pt>
    <dgm:pt modelId="{0F9D983B-7669-46A0-AB17-C92E3F34D689}">
      <dgm:prSet custT="1"/>
      <dgm:spPr>
        <a:solidFill>
          <a:srgbClr val="F4F4F5"/>
        </a:solidFill>
      </dgm:spPr>
      <dgm:t>
        <a:bodyPr/>
        <a:lstStyle/>
        <a:p>
          <a:pPr algn="ctr"/>
          <a:r>
            <a:rPr lang="en-GB" sz="2800">
              <a:latin typeface="Bahnschrift" panose="020B0502040204020203" pitchFamily="34" charset="0"/>
            </a:rPr>
            <a:t>Decentralization</a:t>
          </a:r>
          <a:endParaRPr lang="en-IN" sz="2800">
            <a:latin typeface="Bahnschrift" panose="020B0502040204020203" pitchFamily="34" charset="0"/>
          </a:endParaRPr>
        </a:p>
      </dgm:t>
    </dgm:pt>
    <dgm:pt modelId="{7EE4F2DB-DA04-43E5-93D9-19692D11BAC6}" type="parTrans" cxnId="{A76B49B4-A14C-4A94-8411-2305469E6B95}">
      <dgm:prSet/>
      <dgm:spPr/>
      <dgm:t>
        <a:bodyPr/>
        <a:lstStyle/>
        <a:p>
          <a:endParaRPr lang="en-IN"/>
        </a:p>
      </dgm:t>
    </dgm:pt>
    <dgm:pt modelId="{D78F82FE-CBF9-4D68-9D0E-10E8F24D5953}" type="sibTrans" cxnId="{A76B49B4-A14C-4A94-8411-2305469E6B95}">
      <dgm:prSet/>
      <dgm:spPr/>
      <dgm:t>
        <a:bodyPr/>
        <a:lstStyle/>
        <a:p>
          <a:endParaRPr lang="en-IN"/>
        </a:p>
      </dgm:t>
    </dgm:pt>
    <dgm:pt modelId="{72944856-115D-4CBD-8606-7786D1380BE5}">
      <dgm:prSet custT="1"/>
      <dgm:spPr>
        <a:solidFill>
          <a:srgbClr val="F4F4F5"/>
        </a:solidFill>
      </dgm:spPr>
      <dgm:t>
        <a:bodyPr/>
        <a:lstStyle/>
        <a:p>
          <a:pPr algn="ctr"/>
          <a:r>
            <a:rPr lang="en-GB" sz="2800">
              <a:latin typeface="Bahnschrift" panose="020B0502040204020203" pitchFamily="34" charset="0"/>
            </a:rPr>
            <a:t>User-controlled networks</a:t>
          </a:r>
          <a:endParaRPr lang="en-IN" sz="2800">
            <a:latin typeface="Bahnschrift" panose="020B0502040204020203" pitchFamily="34" charset="0"/>
          </a:endParaRPr>
        </a:p>
      </dgm:t>
    </dgm:pt>
    <dgm:pt modelId="{E43C2857-5202-4841-9FEE-4BF3C51A40B5}" type="parTrans" cxnId="{F7294D84-B9FF-4761-812E-00CAF5E9A07B}">
      <dgm:prSet/>
      <dgm:spPr/>
      <dgm:t>
        <a:bodyPr/>
        <a:lstStyle/>
        <a:p>
          <a:endParaRPr lang="en-IN"/>
        </a:p>
      </dgm:t>
    </dgm:pt>
    <dgm:pt modelId="{3801C8AE-D404-4B67-A323-D1DBEFFC9286}" type="sibTrans" cxnId="{F7294D84-B9FF-4761-812E-00CAF5E9A07B}">
      <dgm:prSet/>
      <dgm:spPr/>
      <dgm:t>
        <a:bodyPr/>
        <a:lstStyle/>
        <a:p>
          <a:endParaRPr lang="en-IN"/>
        </a:p>
      </dgm:t>
    </dgm:pt>
    <dgm:pt modelId="{2A52CBA3-E845-43F3-A102-9224B09210D8}" type="pres">
      <dgm:prSet presAssocID="{8C631A49-137F-4AFD-9FE3-A5E8C73B080D}" presName="linear" presStyleCnt="0">
        <dgm:presLayoutVars>
          <dgm:animLvl val="lvl"/>
          <dgm:resizeHandles val="exact"/>
        </dgm:presLayoutVars>
      </dgm:prSet>
      <dgm:spPr/>
    </dgm:pt>
    <dgm:pt modelId="{E2E4B529-6822-4B0A-AD22-03C19B3419B4}" type="pres">
      <dgm:prSet presAssocID="{B9C963E7-4BF6-4AF5-8085-D5D10D8D7314}" presName="parentText" presStyleLbl="node1" presStyleIdx="0" presStyleCnt="5">
        <dgm:presLayoutVars>
          <dgm:chMax val="0"/>
          <dgm:bulletEnabled val="1"/>
        </dgm:presLayoutVars>
      </dgm:prSet>
      <dgm:spPr/>
    </dgm:pt>
    <dgm:pt modelId="{BFBC91E5-98B5-4CFC-B200-22B515642688}" type="pres">
      <dgm:prSet presAssocID="{A38142C4-D3B5-40E7-AAE7-D32CA5BCB9FB}" presName="spacer" presStyleCnt="0"/>
      <dgm:spPr/>
    </dgm:pt>
    <dgm:pt modelId="{26D797EF-22CF-4EB7-9F68-67E51831ECBA}" type="pres">
      <dgm:prSet presAssocID="{F72BA333-3898-4DDC-93EE-FF7E9B73F425}" presName="parentText" presStyleLbl="node1" presStyleIdx="1" presStyleCnt="5">
        <dgm:presLayoutVars>
          <dgm:chMax val="0"/>
          <dgm:bulletEnabled val="1"/>
        </dgm:presLayoutVars>
      </dgm:prSet>
      <dgm:spPr/>
    </dgm:pt>
    <dgm:pt modelId="{1F8D6BB8-175D-4987-8086-0F9386C393E2}" type="pres">
      <dgm:prSet presAssocID="{8DF2A749-F270-4483-A3E4-4BDC32992B1D}" presName="spacer" presStyleCnt="0"/>
      <dgm:spPr/>
    </dgm:pt>
    <dgm:pt modelId="{BE22C894-FA5E-46EF-8C59-ACB35D706333}" type="pres">
      <dgm:prSet presAssocID="{4CAD76BE-C870-4E07-9ADF-998744562A3B}" presName="parentText" presStyleLbl="node1" presStyleIdx="2" presStyleCnt="5">
        <dgm:presLayoutVars>
          <dgm:chMax val="0"/>
          <dgm:bulletEnabled val="1"/>
        </dgm:presLayoutVars>
      </dgm:prSet>
      <dgm:spPr/>
    </dgm:pt>
    <dgm:pt modelId="{14FFEFD9-A4AF-4FB4-BA9B-25E427CEDC35}" type="pres">
      <dgm:prSet presAssocID="{FDDFAEB9-61E0-49C0-A301-414F7137B434}" presName="spacer" presStyleCnt="0"/>
      <dgm:spPr/>
    </dgm:pt>
    <dgm:pt modelId="{F0F9A6CA-83EA-4B61-9FB0-6C928BD415CC}" type="pres">
      <dgm:prSet presAssocID="{0F9D983B-7669-46A0-AB17-C92E3F34D689}" presName="parentText" presStyleLbl="node1" presStyleIdx="3" presStyleCnt="5">
        <dgm:presLayoutVars>
          <dgm:chMax val="0"/>
          <dgm:bulletEnabled val="1"/>
        </dgm:presLayoutVars>
      </dgm:prSet>
      <dgm:spPr/>
    </dgm:pt>
    <dgm:pt modelId="{8840500B-D155-4C67-9985-337E255F096D}" type="pres">
      <dgm:prSet presAssocID="{D78F82FE-CBF9-4D68-9D0E-10E8F24D5953}" presName="spacer" presStyleCnt="0"/>
      <dgm:spPr/>
    </dgm:pt>
    <dgm:pt modelId="{162AB231-3D4D-4C41-A202-EC373B69B40D}" type="pres">
      <dgm:prSet presAssocID="{72944856-115D-4CBD-8606-7786D1380BE5}" presName="parentText" presStyleLbl="node1" presStyleIdx="4" presStyleCnt="5">
        <dgm:presLayoutVars>
          <dgm:chMax val="0"/>
          <dgm:bulletEnabled val="1"/>
        </dgm:presLayoutVars>
      </dgm:prSet>
      <dgm:spPr/>
    </dgm:pt>
  </dgm:ptLst>
  <dgm:cxnLst>
    <dgm:cxn modelId="{48E7961E-C552-4BE6-A30E-62BF226FA454}" type="presOf" srcId="{8C631A49-137F-4AFD-9FE3-A5E8C73B080D}" destId="{2A52CBA3-E845-43F3-A102-9224B09210D8}" srcOrd="0" destOrd="0" presId="urn:microsoft.com/office/officeart/2005/8/layout/vList2"/>
    <dgm:cxn modelId="{498B974C-5782-4434-9481-FEA74C7875EB}" type="presOf" srcId="{72944856-115D-4CBD-8606-7786D1380BE5}" destId="{162AB231-3D4D-4C41-A202-EC373B69B40D}" srcOrd="0" destOrd="0" presId="urn:microsoft.com/office/officeart/2005/8/layout/vList2"/>
    <dgm:cxn modelId="{10076C78-BE68-492E-B2CE-DF50AE788A4E}" srcId="{8C631A49-137F-4AFD-9FE3-A5E8C73B080D}" destId="{B9C963E7-4BF6-4AF5-8085-D5D10D8D7314}" srcOrd="0" destOrd="0" parTransId="{005D7491-9B45-49B2-BBB2-7A066FA3BA8B}" sibTransId="{A38142C4-D3B5-40E7-AAE7-D32CA5BCB9FB}"/>
    <dgm:cxn modelId="{13C01983-B086-43F1-858B-0B0C41A71E1E}" srcId="{8C631A49-137F-4AFD-9FE3-A5E8C73B080D}" destId="{F72BA333-3898-4DDC-93EE-FF7E9B73F425}" srcOrd="1" destOrd="0" parTransId="{642BCD75-9C5B-466B-B00A-8AA484ACCD18}" sibTransId="{8DF2A749-F270-4483-A3E4-4BDC32992B1D}"/>
    <dgm:cxn modelId="{F7294D84-B9FF-4761-812E-00CAF5E9A07B}" srcId="{8C631A49-137F-4AFD-9FE3-A5E8C73B080D}" destId="{72944856-115D-4CBD-8606-7786D1380BE5}" srcOrd="4" destOrd="0" parTransId="{E43C2857-5202-4841-9FEE-4BF3C51A40B5}" sibTransId="{3801C8AE-D404-4B67-A323-D1DBEFFC9286}"/>
    <dgm:cxn modelId="{B582DD84-C7CC-4331-BC5D-B86638F54622}" srcId="{8C631A49-137F-4AFD-9FE3-A5E8C73B080D}" destId="{4CAD76BE-C870-4E07-9ADF-998744562A3B}" srcOrd="2" destOrd="0" parTransId="{2026478C-BB13-4B04-B16A-214BD30AC20B}" sibTransId="{FDDFAEB9-61E0-49C0-A301-414F7137B434}"/>
    <dgm:cxn modelId="{8DE4699A-E791-46C4-9EA4-B4448EC36729}" type="presOf" srcId="{0F9D983B-7669-46A0-AB17-C92E3F34D689}" destId="{F0F9A6CA-83EA-4B61-9FB0-6C928BD415CC}" srcOrd="0" destOrd="0" presId="urn:microsoft.com/office/officeart/2005/8/layout/vList2"/>
    <dgm:cxn modelId="{A76B49B4-A14C-4A94-8411-2305469E6B95}" srcId="{8C631A49-137F-4AFD-9FE3-A5E8C73B080D}" destId="{0F9D983B-7669-46A0-AB17-C92E3F34D689}" srcOrd="3" destOrd="0" parTransId="{7EE4F2DB-DA04-43E5-93D9-19692D11BAC6}" sibTransId="{D78F82FE-CBF9-4D68-9D0E-10E8F24D5953}"/>
    <dgm:cxn modelId="{ABB4ACC0-6E30-4B7A-B81D-6320F404943A}" type="presOf" srcId="{F72BA333-3898-4DDC-93EE-FF7E9B73F425}" destId="{26D797EF-22CF-4EB7-9F68-67E51831ECBA}" srcOrd="0" destOrd="0" presId="urn:microsoft.com/office/officeart/2005/8/layout/vList2"/>
    <dgm:cxn modelId="{D0D2D1CB-182F-40A8-97B7-791A471C500E}" type="presOf" srcId="{B9C963E7-4BF6-4AF5-8085-D5D10D8D7314}" destId="{E2E4B529-6822-4B0A-AD22-03C19B3419B4}" srcOrd="0" destOrd="0" presId="urn:microsoft.com/office/officeart/2005/8/layout/vList2"/>
    <dgm:cxn modelId="{3AFD39DC-A854-48D0-BF01-788FA978464E}" type="presOf" srcId="{4CAD76BE-C870-4E07-9ADF-998744562A3B}" destId="{BE22C894-FA5E-46EF-8C59-ACB35D706333}" srcOrd="0" destOrd="0" presId="urn:microsoft.com/office/officeart/2005/8/layout/vList2"/>
    <dgm:cxn modelId="{16DC8067-5EB9-41E4-BE9E-BACE57D4F2F1}" type="presParOf" srcId="{2A52CBA3-E845-43F3-A102-9224B09210D8}" destId="{E2E4B529-6822-4B0A-AD22-03C19B3419B4}" srcOrd="0" destOrd="0" presId="urn:microsoft.com/office/officeart/2005/8/layout/vList2"/>
    <dgm:cxn modelId="{2386B270-8FFE-46D3-A198-F2CE1A4275A8}" type="presParOf" srcId="{2A52CBA3-E845-43F3-A102-9224B09210D8}" destId="{BFBC91E5-98B5-4CFC-B200-22B515642688}" srcOrd="1" destOrd="0" presId="urn:microsoft.com/office/officeart/2005/8/layout/vList2"/>
    <dgm:cxn modelId="{F0D77C15-A358-4439-9DC9-B9ADC290269D}" type="presParOf" srcId="{2A52CBA3-E845-43F3-A102-9224B09210D8}" destId="{26D797EF-22CF-4EB7-9F68-67E51831ECBA}" srcOrd="2" destOrd="0" presId="urn:microsoft.com/office/officeart/2005/8/layout/vList2"/>
    <dgm:cxn modelId="{44E5CE4D-7874-418C-BAEF-6AB7951A60F5}" type="presParOf" srcId="{2A52CBA3-E845-43F3-A102-9224B09210D8}" destId="{1F8D6BB8-175D-4987-8086-0F9386C393E2}" srcOrd="3" destOrd="0" presId="urn:microsoft.com/office/officeart/2005/8/layout/vList2"/>
    <dgm:cxn modelId="{C1AA5FE0-75C8-4C85-86EF-CC74009AF749}" type="presParOf" srcId="{2A52CBA3-E845-43F3-A102-9224B09210D8}" destId="{BE22C894-FA5E-46EF-8C59-ACB35D706333}" srcOrd="4" destOrd="0" presId="urn:microsoft.com/office/officeart/2005/8/layout/vList2"/>
    <dgm:cxn modelId="{203AD3F6-00CC-4226-8203-1B1C09913851}" type="presParOf" srcId="{2A52CBA3-E845-43F3-A102-9224B09210D8}" destId="{14FFEFD9-A4AF-4FB4-BA9B-25E427CEDC35}" srcOrd="5" destOrd="0" presId="urn:microsoft.com/office/officeart/2005/8/layout/vList2"/>
    <dgm:cxn modelId="{1DA32A0D-C7D7-46D7-8F9A-02B16DE754F9}" type="presParOf" srcId="{2A52CBA3-E845-43F3-A102-9224B09210D8}" destId="{F0F9A6CA-83EA-4B61-9FB0-6C928BD415CC}" srcOrd="6" destOrd="0" presId="urn:microsoft.com/office/officeart/2005/8/layout/vList2"/>
    <dgm:cxn modelId="{2A1B609C-E8CE-4C1C-BCED-5066894B0DD6}" type="presParOf" srcId="{2A52CBA3-E845-43F3-A102-9224B09210D8}" destId="{8840500B-D155-4C67-9985-337E255F096D}" srcOrd="7" destOrd="0" presId="urn:microsoft.com/office/officeart/2005/8/layout/vList2"/>
    <dgm:cxn modelId="{35AA6AE8-FA60-4EC8-A9F3-F8CF93012E41}" type="presParOf" srcId="{2A52CBA3-E845-43F3-A102-9224B09210D8}" destId="{162AB231-3D4D-4C41-A202-EC373B69B40D}"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38E0F-78C3-4922-B1E7-EDDF986E6DBC}">
      <dsp:nvSpPr>
        <dsp:cNvPr id="0" name=""/>
        <dsp:cNvSpPr/>
      </dsp:nvSpPr>
      <dsp:spPr>
        <a:xfrm>
          <a:off x="0" y="574900"/>
          <a:ext cx="8224630" cy="3205125"/>
        </a:xfrm>
        <a:prstGeom prst="rect">
          <a:avLst/>
        </a:prstGeom>
        <a:solidFill>
          <a:srgbClr val="F4F4F5"/>
        </a:solidFill>
        <a:ln w="12700" cap="flat" cmpd="sng" algn="ctr">
          <a:solidFill>
            <a:srgbClr val="25898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70958" tIns="1145540" rIns="670958" bIns="199136" numCol="1" spcCol="1270" anchor="t" anchorCtr="0">
          <a:noAutofit/>
        </a:bodyPr>
        <a:lstStyle/>
        <a:p>
          <a:pPr marL="285750" lvl="1" indent="-285750" algn="just" defTabSz="1244600">
            <a:lnSpc>
              <a:spcPct val="150000"/>
            </a:lnSpc>
            <a:spcBef>
              <a:spcPct val="0"/>
            </a:spcBef>
            <a:spcAft>
              <a:spcPct val="15000"/>
            </a:spcAft>
            <a:buChar char="•"/>
          </a:pPr>
          <a:r>
            <a:rPr lang="en-IN" sz="2800" kern="1200" dirty="0">
              <a:latin typeface="Bahnschrift" panose="020B0502040204020203" pitchFamily="34" charset="0"/>
            </a:rPr>
            <a:t>Edge can be the router, ISP, routing switches, integrated access devices (IADs), multiplexers, etc. </a:t>
          </a:r>
        </a:p>
      </dsp:txBody>
      <dsp:txXfrm>
        <a:off x="0" y="574900"/>
        <a:ext cx="8224630" cy="3205125"/>
      </dsp:txXfrm>
    </dsp:sp>
    <dsp:sp modelId="{3436EDBE-C571-45B5-B688-85C80EBBD33E}">
      <dsp:nvSpPr>
        <dsp:cNvPr id="0" name=""/>
        <dsp:cNvSpPr/>
      </dsp:nvSpPr>
      <dsp:spPr>
        <a:xfrm>
          <a:off x="432256" y="10310"/>
          <a:ext cx="6051591" cy="137639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736" tIns="0" rIns="228736" bIns="0" numCol="1" spcCol="1270" anchor="ctr" anchorCtr="0">
          <a:noAutofit/>
        </a:bodyPr>
        <a:lstStyle/>
        <a:p>
          <a:pPr marL="0" lvl="0" indent="0" algn="l" defTabSz="1422400">
            <a:lnSpc>
              <a:spcPct val="90000"/>
            </a:lnSpc>
            <a:spcBef>
              <a:spcPct val="0"/>
            </a:spcBef>
            <a:spcAft>
              <a:spcPct val="35000"/>
            </a:spcAft>
            <a:buNone/>
          </a:pPr>
          <a:r>
            <a:rPr lang="en-IN" sz="3200" kern="1200" dirty="0">
              <a:latin typeface="Bahnschrift" panose="020B0502040204020203" pitchFamily="34" charset="0"/>
            </a:rPr>
            <a:t>“Edge” in Edge Computing- </a:t>
          </a:r>
        </a:p>
      </dsp:txBody>
      <dsp:txXfrm>
        <a:off x="499446" y="77500"/>
        <a:ext cx="5917211" cy="12420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4B529-6822-4B0A-AD22-03C19B3419B4}">
      <dsp:nvSpPr>
        <dsp:cNvPr id="0" name=""/>
        <dsp:cNvSpPr/>
      </dsp:nvSpPr>
      <dsp:spPr>
        <a:xfrm>
          <a:off x="0" y="321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Transparency</a:t>
          </a:r>
          <a:endParaRPr lang="en-IN" sz="2800" kern="1200">
            <a:latin typeface="Bahnschrift" panose="020B0502040204020203" pitchFamily="34" charset="0"/>
          </a:endParaRPr>
        </a:p>
      </dsp:txBody>
      <dsp:txXfrm>
        <a:off x="42950" y="75072"/>
        <a:ext cx="6950971" cy="793940"/>
      </dsp:txXfrm>
    </dsp:sp>
    <dsp:sp modelId="{26D797EF-22CF-4EB7-9F68-67E51831ECBA}">
      <dsp:nvSpPr>
        <dsp:cNvPr id="0" name=""/>
        <dsp:cNvSpPr/>
      </dsp:nvSpPr>
      <dsp:spPr>
        <a:xfrm>
          <a:off x="0" y="10473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Reduced transaction costs</a:t>
          </a:r>
          <a:endParaRPr lang="en-IN" sz="2800" kern="1200">
            <a:latin typeface="Bahnschrift" panose="020B0502040204020203" pitchFamily="34" charset="0"/>
          </a:endParaRPr>
        </a:p>
      </dsp:txBody>
      <dsp:txXfrm>
        <a:off x="42950" y="1090272"/>
        <a:ext cx="6950971" cy="793940"/>
      </dsp:txXfrm>
    </dsp:sp>
    <dsp:sp modelId="{BE22C894-FA5E-46EF-8C59-ACB35D706333}">
      <dsp:nvSpPr>
        <dsp:cNvPr id="0" name=""/>
        <dsp:cNvSpPr/>
      </dsp:nvSpPr>
      <dsp:spPr>
        <a:xfrm>
          <a:off x="0" y="20625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Faster transaction settlements</a:t>
          </a:r>
          <a:endParaRPr lang="en-IN" sz="2800" kern="1200">
            <a:latin typeface="Bahnschrift" panose="020B0502040204020203" pitchFamily="34" charset="0"/>
          </a:endParaRPr>
        </a:p>
      </dsp:txBody>
      <dsp:txXfrm>
        <a:off x="42950" y="2105472"/>
        <a:ext cx="6950971" cy="793940"/>
      </dsp:txXfrm>
    </dsp:sp>
    <dsp:sp modelId="{F0F9A6CA-83EA-4B61-9FB0-6C928BD415CC}">
      <dsp:nvSpPr>
        <dsp:cNvPr id="0" name=""/>
        <dsp:cNvSpPr/>
      </dsp:nvSpPr>
      <dsp:spPr>
        <a:xfrm>
          <a:off x="0" y="30777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Decentralization</a:t>
          </a:r>
          <a:endParaRPr lang="en-IN" sz="2800" kern="1200">
            <a:latin typeface="Bahnschrift" panose="020B0502040204020203" pitchFamily="34" charset="0"/>
          </a:endParaRPr>
        </a:p>
      </dsp:txBody>
      <dsp:txXfrm>
        <a:off x="42950" y="3120672"/>
        <a:ext cx="6950971" cy="793940"/>
      </dsp:txXfrm>
    </dsp:sp>
    <dsp:sp modelId="{162AB231-3D4D-4C41-A202-EC373B69B40D}">
      <dsp:nvSpPr>
        <dsp:cNvPr id="0" name=""/>
        <dsp:cNvSpPr/>
      </dsp:nvSpPr>
      <dsp:spPr>
        <a:xfrm>
          <a:off x="0" y="40929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User-controlled networks</a:t>
          </a:r>
          <a:endParaRPr lang="en-IN" sz="2800" kern="1200">
            <a:latin typeface="Bahnschrift" panose="020B0502040204020203" pitchFamily="34" charset="0"/>
          </a:endParaRPr>
        </a:p>
      </dsp:txBody>
      <dsp:txXfrm>
        <a:off x="42950" y="4135872"/>
        <a:ext cx="6950971" cy="7939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4B529-6822-4B0A-AD22-03C19B3419B4}">
      <dsp:nvSpPr>
        <dsp:cNvPr id="0" name=""/>
        <dsp:cNvSpPr/>
      </dsp:nvSpPr>
      <dsp:spPr>
        <a:xfrm>
          <a:off x="0" y="321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Transparency</a:t>
          </a:r>
          <a:endParaRPr lang="en-IN" sz="2800" kern="1200">
            <a:latin typeface="Bahnschrift" panose="020B0502040204020203" pitchFamily="34" charset="0"/>
          </a:endParaRPr>
        </a:p>
      </dsp:txBody>
      <dsp:txXfrm>
        <a:off x="42950" y="75072"/>
        <a:ext cx="6950971" cy="793940"/>
      </dsp:txXfrm>
    </dsp:sp>
    <dsp:sp modelId="{26D797EF-22CF-4EB7-9F68-67E51831ECBA}">
      <dsp:nvSpPr>
        <dsp:cNvPr id="0" name=""/>
        <dsp:cNvSpPr/>
      </dsp:nvSpPr>
      <dsp:spPr>
        <a:xfrm>
          <a:off x="0" y="10473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Reduced transaction costs</a:t>
          </a:r>
          <a:endParaRPr lang="en-IN" sz="2800" kern="1200">
            <a:latin typeface="Bahnschrift" panose="020B0502040204020203" pitchFamily="34" charset="0"/>
          </a:endParaRPr>
        </a:p>
      </dsp:txBody>
      <dsp:txXfrm>
        <a:off x="42950" y="1090272"/>
        <a:ext cx="6950971" cy="793940"/>
      </dsp:txXfrm>
    </dsp:sp>
    <dsp:sp modelId="{BE22C894-FA5E-46EF-8C59-ACB35D706333}">
      <dsp:nvSpPr>
        <dsp:cNvPr id="0" name=""/>
        <dsp:cNvSpPr/>
      </dsp:nvSpPr>
      <dsp:spPr>
        <a:xfrm>
          <a:off x="0" y="20625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Faster transaction settlements</a:t>
          </a:r>
          <a:endParaRPr lang="en-IN" sz="2800" kern="1200">
            <a:latin typeface="Bahnschrift" panose="020B0502040204020203" pitchFamily="34" charset="0"/>
          </a:endParaRPr>
        </a:p>
      </dsp:txBody>
      <dsp:txXfrm>
        <a:off x="42950" y="2105472"/>
        <a:ext cx="6950971" cy="793940"/>
      </dsp:txXfrm>
    </dsp:sp>
    <dsp:sp modelId="{F0F9A6CA-83EA-4B61-9FB0-6C928BD415CC}">
      <dsp:nvSpPr>
        <dsp:cNvPr id="0" name=""/>
        <dsp:cNvSpPr/>
      </dsp:nvSpPr>
      <dsp:spPr>
        <a:xfrm>
          <a:off x="0" y="30777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Decentralization</a:t>
          </a:r>
          <a:endParaRPr lang="en-IN" sz="2800" kern="1200">
            <a:latin typeface="Bahnschrift" panose="020B0502040204020203" pitchFamily="34" charset="0"/>
          </a:endParaRPr>
        </a:p>
      </dsp:txBody>
      <dsp:txXfrm>
        <a:off x="42950" y="3120672"/>
        <a:ext cx="6950971" cy="793940"/>
      </dsp:txXfrm>
    </dsp:sp>
    <dsp:sp modelId="{162AB231-3D4D-4C41-A202-EC373B69B40D}">
      <dsp:nvSpPr>
        <dsp:cNvPr id="0" name=""/>
        <dsp:cNvSpPr/>
      </dsp:nvSpPr>
      <dsp:spPr>
        <a:xfrm>
          <a:off x="0" y="40929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User-controlled networks</a:t>
          </a:r>
          <a:endParaRPr lang="en-IN" sz="2800" kern="1200">
            <a:latin typeface="Bahnschrift" panose="020B0502040204020203" pitchFamily="34" charset="0"/>
          </a:endParaRPr>
        </a:p>
      </dsp:txBody>
      <dsp:txXfrm>
        <a:off x="42950" y="4135872"/>
        <a:ext cx="6950971" cy="7939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4B529-6822-4B0A-AD22-03C19B3419B4}">
      <dsp:nvSpPr>
        <dsp:cNvPr id="0" name=""/>
        <dsp:cNvSpPr/>
      </dsp:nvSpPr>
      <dsp:spPr>
        <a:xfrm>
          <a:off x="0" y="321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Transparency</a:t>
          </a:r>
          <a:endParaRPr lang="en-IN" sz="2800" kern="1200">
            <a:latin typeface="Bahnschrift" panose="020B0502040204020203" pitchFamily="34" charset="0"/>
          </a:endParaRPr>
        </a:p>
      </dsp:txBody>
      <dsp:txXfrm>
        <a:off x="42950" y="75072"/>
        <a:ext cx="6950971" cy="793940"/>
      </dsp:txXfrm>
    </dsp:sp>
    <dsp:sp modelId="{26D797EF-22CF-4EB7-9F68-67E51831ECBA}">
      <dsp:nvSpPr>
        <dsp:cNvPr id="0" name=""/>
        <dsp:cNvSpPr/>
      </dsp:nvSpPr>
      <dsp:spPr>
        <a:xfrm>
          <a:off x="0" y="10473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Reduced transaction costs</a:t>
          </a:r>
          <a:endParaRPr lang="en-IN" sz="2800" kern="1200">
            <a:latin typeface="Bahnschrift" panose="020B0502040204020203" pitchFamily="34" charset="0"/>
          </a:endParaRPr>
        </a:p>
      </dsp:txBody>
      <dsp:txXfrm>
        <a:off x="42950" y="1090272"/>
        <a:ext cx="6950971" cy="793940"/>
      </dsp:txXfrm>
    </dsp:sp>
    <dsp:sp modelId="{BE22C894-FA5E-46EF-8C59-ACB35D706333}">
      <dsp:nvSpPr>
        <dsp:cNvPr id="0" name=""/>
        <dsp:cNvSpPr/>
      </dsp:nvSpPr>
      <dsp:spPr>
        <a:xfrm>
          <a:off x="0" y="20625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Faster transaction settlements</a:t>
          </a:r>
          <a:endParaRPr lang="en-IN" sz="2800" kern="1200">
            <a:latin typeface="Bahnschrift" panose="020B0502040204020203" pitchFamily="34" charset="0"/>
          </a:endParaRPr>
        </a:p>
      </dsp:txBody>
      <dsp:txXfrm>
        <a:off x="42950" y="2105472"/>
        <a:ext cx="6950971" cy="793940"/>
      </dsp:txXfrm>
    </dsp:sp>
    <dsp:sp modelId="{F0F9A6CA-83EA-4B61-9FB0-6C928BD415CC}">
      <dsp:nvSpPr>
        <dsp:cNvPr id="0" name=""/>
        <dsp:cNvSpPr/>
      </dsp:nvSpPr>
      <dsp:spPr>
        <a:xfrm>
          <a:off x="0" y="30777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Decentralization</a:t>
          </a:r>
          <a:endParaRPr lang="en-IN" sz="2800" kern="1200">
            <a:latin typeface="Bahnschrift" panose="020B0502040204020203" pitchFamily="34" charset="0"/>
          </a:endParaRPr>
        </a:p>
      </dsp:txBody>
      <dsp:txXfrm>
        <a:off x="42950" y="3120672"/>
        <a:ext cx="6950971" cy="793940"/>
      </dsp:txXfrm>
    </dsp:sp>
    <dsp:sp modelId="{162AB231-3D4D-4C41-A202-EC373B69B40D}">
      <dsp:nvSpPr>
        <dsp:cNvPr id="0" name=""/>
        <dsp:cNvSpPr/>
      </dsp:nvSpPr>
      <dsp:spPr>
        <a:xfrm>
          <a:off x="0" y="40929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User-controlled networks</a:t>
          </a:r>
          <a:endParaRPr lang="en-IN" sz="2800" kern="1200">
            <a:latin typeface="Bahnschrift" panose="020B0502040204020203" pitchFamily="34" charset="0"/>
          </a:endParaRPr>
        </a:p>
      </dsp:txBody>
      <dsp:txXfrm>
        <a:off x="42950" y="4135872"/>
        <a:ext cx="6950971" cy="7939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1289A-997A-4934-8A18-274D934FC218}">
      <dsp:nvSpPr>
        <dsp:cNvPr id="0" name=""/>
        <dsp:cNvSpPr/>
      </dsp:nvSpPr>
      <dsp:spPr>
        <a:xfrm>
          <a:off x="653142" y="0"/>
          <a:ext cx="7402286" cy="5094513"/>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841C2-A7FE-45BF-BB5E-FD9FDA226C94}">
      <dsp:nvSpPr>
        <dsp:cNvPr id="0" name=""/>
        <dsp:cNvSpPr/>
      </dsp:nvSpPr>
      <dsp:spPr>
        <a:xfrm>
          <a:off x="6069" y="1528353"/>
          <a:ext cx="2073011" cy="203780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Clr>
              <a:srgbClr val="258989"/>
            </a:buClr>
            <a:buNone/>
          </a:pPr>
          <a:r>
            <a:rPr lang="en-GB" sz="2900" kern="1200" dirty="0"/>
            <a:t>Smart Contracts</a:t>
          </a:r>
        </a:p>
      </dsp:txBody>
      <dsp:txXfrm>
        <a:off x="105546" y="1627830"/>
        <a:ext cx="1874057" cy="1838851"/>
      </dsp:txXfrm>
    </dsp:sp>
    <dsp:sp modelId="{44829BD9-4905-4FE4-8483-49F766A5097D}">
      <dsp:nvSpPr>
        <dsp:cNvPr id="0" name=""/>
        <dsp:cNvSpPr/>
      </dsp:nvSpPr>
      <dsp:spPr>
        <a:xfrm>
          <a:off x="2213876" y="1528353"/>
          <a:ext cx="2073011" cy="203780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Clr>
              <a:srgbClr val="258989"/>
            </a:buClr>
            <a:buNone/>
          </a:pPr>
          <a:r>
            <a:rPr lang="en-GB" sz="2900" kern="1200" dirty="0"/>
            <a:t>Cloud Storage</a:t>
          </a:r>
        </a:p>
      </dsp:txBody>
      <dsp:txXfrm>
        <a:off x="2313353" y="1627830"/>
        <a:ext cx="1874057" cy="1838851"/>
      </dsp:txXfrm>
    </dsp:sp>
    <dsp:sp modelId="{8433BCE9-9823-4BBE-BD46-B1BC445E9F41}">
      <dsp:nvSpPr>
        <dsp:cNvPr id="0" name=""/>
        <dsp:cNvSpPr/>
      </dsp:nvSpPr>
      <dsp:spPr>
        <a:xfrm>
          <a:off x="4421683" y="1528353"/>
          <a:ext cx="2073011" cy="203780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Clr>
              <a:srgbClr val="258989"/>
            </a:buClr>
            <a:buNone/>
          </a:pPr>
          <a:r>
            <a:rPr lang="en-GB" sz="2900" kern="1200" dirty="0"/>
            <a:t>Paying Employees</a:t>
          </a:r>
        </a:p>
      </dsp:txBody>
      <dsp:txXfrm>
        <a:off x="4521160" y="1627830"/>
        <a:ext cx="1874057" cy="1838851"/>
      </dsp:txXfrm>
    </dsp:sp>
    <dsp:sp modelId="{2D3DE2DB-C6A0-4A13-BDB8-A62E0831CE4F}">
      <dsp:nvSpPr>
        <dsp:cNvPr id="0" name=""/>
        <dsp:cNvSpPr/>
      </dsp:nvSpPr>
      <dsp:spPr>
        <a:xfrm>
          <a:off x="6629491" y="1528353"/>
          <a:ext cx="2073011" cy="203780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Clr>
              <a:srgbClr val="258989"/>
            </a:buClr>
            <a:buNone/>
          </a:pPr>
          <a:r>
            <a:rPr lang="en-GB" sz="2900" kern="1200" dirty="0"/>
            <a:t>Electronic Voting</a:t>
          </a:r>
        </a:p>
      </dsp:txBody>
      <dsp:txXfrm>
        <a:off x="6728968" y="1627830"/>
        <a:ext cx="1874057" cy="18388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D7BBD-1F7B-4A29-AFAB-BA660ADE206E}">
      <dsp:nvSpPr>
        <dsp:cNvPr id="0" name=""/>
        <dsp:cNvSpPr/>
      </dsp:nvSpPr>
      <dsp:spPr>
        <a:xfrm>
          <a:off x="3313640" y="1713724"/>
          <a:ext cx="2178218" cy="1884247"/>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Bahnschrift" panose="020B0502040204020203" pitchFamily="34" charset="0"/>
            </a:rPr>
            <a:t>Edge Computing Applications</a:t>
          </a:r>
        </a:p>
      </dsp:txBody>
      <dsp:txXfrm>
        <a:off x="3674601" y="2025970"/>
        <a:ext cx="1456296" cy="1259755"/>
      </dsp:txXfrm>
    </dsp:sp>
    <dsp:sp modelId="{EA42D06E-3088-4A7A-8E36-54736C9919CA}">
      <dsp:nvSpPr>
        <dsp:cNvPr id="0" name=""/>
        <dsp:cNvSpPr/>
      </dsp:nvSpPr>
      <dsp:spPr>
        <a:xfrm>
          <a:off x="4677624" y="812239"/>
          <a:ext cx="821835" cy="708119"/>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F63E7-CA6F-4B3C-8A2E-28BDC2D0E4F4}">
      <dsp:nvSpPr>
        <dsp:cNvPr id="0" name=""/>
        <dsp:cNvSpPr/>
      </dsp:nvSpPr>
      <dsp:spPr>
        <a:xfrm>
          <a:off x="3178083" y="0"/>
          <a:ext cx="2457439" cy="1544264"/>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rgbClr val="258989"/>
            </a:buClr>
            <a:buNone/>
          </a:pPr>
          <a:r>
            <a:rPr lang="en-IN" sz="2000" kern="1200" dirty="0">
              <a:latin typeface="Bahnschrift" panose="020B0502040204020203" pitchFamily="34" charset="0"/>
            </a:rPr>
            <a:t>Transportation</a:t>
          </a:r>
          <a:endParaRPr lang="en-GB" sz="2000" kern="1200" dirty="0">
            <a:latin typeface="Bahnschrift" panose="020B0502040204020203" pitchFamily="34" charset="0"/>
          </a:endParaRPr>
        </a:p>
      </dsp:txBody>
      <dsp:txXfrm>
        <a:off x="3529935" y="221105"/>
        <a:ext cx="1753735" cy="1102054"/>
      </dsp:txXfrm>
    </dsp:sp>
    <dsp:sp modelId="{EDAD36E5-36BD-488D-AE57-05362BF7A048}">
      <dsp:nvSpPr>
        <dsp:cNvPr id="0" name=""/>
        <dsp:cNvSpPr/>
      </dsp:nvSpPr>
      <dsp:spPr>
        <a:xfrm>
          <a:off x="5636769" y="2136046"/>
          <a:ext cx="821835" cy="708119"/>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D28F0-BC7F-4DBB-9DBD-D5CEF7BBBB9C}">
      <dsp:nvSpPr>
        <dsp:cNvPr id="0" name=""/>
        <dsp:cNvSpPr/>
      </dsp:nvSpPr>
      <dsp:spPr>
        <a:xfrm>
          <a:off x="5126709" y="949826"/>
          <a:ext cx="2099861" cy="1544264"/>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rgbClr val="258989"/>
            </a:buClr>
            <a:buNone/>
          </a:pPr>
          <a:r>
            <a:rPr lang="en-IN" sz="2000" kern="1200" dirty="0">
              <a:latin typeface="Bahnschrift" panose="020B0502040204020203" pitchFamily="34" charset="0"/>
            </a:rPr>
            <a:t>Healthcare</a:t>
          </a:r>
          <a:endParaRPr lang="en-GB" sz="2000" kern="1200" dirty="0">
            <a:latin typeface="Bahnschrift" panose="020B0502040204020203" pitchFamily="34" charset="0"/>
          </a:endParaRPr>
        </a:p>
      </dsp:txBody>
      <dsp:txXfrm>
        <a:off x="5448763" y="1186668"/>
        <a:ext cx="1455753" cy="1070580"/>
      </dsp:txXfrm>
    </dsp:sp>
    <dsp:sp modelId="{F89B7415-F84B-4DE4-A4F7-75FCC6070DBB}">
      <dsp:nvSpPr>
        <dsp:cNvPr id="0" name=""/>
        <dsp:cNvSpPr/>
      </dsp:nvSpPr>
      <dsp:spPr>
        <a:xfrm>
          <a:off x="4970485" y="3630376"/>
          <a:ext cx="821835" cy="708119"/>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C9B15-F346-4F89-8051-B37B7F806E7C}">
      <dsp:nvSpPr>
        <dsp:cNvPr id="0" name=""/>
        <dsp:cNvSpPr/>
      </dsp:nvSpPr>
      <dsp:spPr>
        <a:xfrm>
          <a:off x="5070222" y="2817074"/>
          <a:ext cx="2382771" cy="1544264"/>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rgbClr val="258989"/>
            </a:buClr>
            <a:buNone/>
          </a:pPr>
          <a:r>
            <a:rPr lang="en-IN" sz="2000" kern="1200" dirty="0">
              <a:latin typeface="Bahnschrift" panose="020B0502040204020203" pitchFamily="34" charset="0"/>
            </a:rPr>
            <a:t>Manufacturing</a:t>
          </a:r>
          <a:endParaRPr lang="en-GB" sz="2000" kern="1200" dirty="0">
            <a:latin typeface="Bahnschrift" panose="020B0502040204020203" pitchFamily="34" charset="0"/>
          </a:endParaRPr>
        </a:p>
      </dsp:txBody>
      <dsp:txXfrm>
        <a:off x="5415852" y="3041075"/>
        <a:ext cx="1691511" cy="1096262"/>
      </dsp:txXfrm>
    </dsp:sp>
    <dsp:sp modelId="{30D61EB3-832E-4912-B1CB-61D7B4B461CF}">
      <dsp:nvSpPr>
        <dsp:cNvPr id="0" name=""/>
        <dsp:cNvSpPr/>
      </dsp:nvSpPr>
      <dsp:spPr>
        <a:xfrm>
          <a:off x="3317694" y="3785493"/>
          <a:ext cx="821835" cy="708119"/>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6867E-2B3F-41C1-8A27-1F75B9D6F88F}">
      <dsp:nvSpPr>
        <dsp:cNvPr id="0" name=""/>
        <dsp:cNvSpPr/>
      </dsp:nvSpPr>
      <dsp:spPr>
        <a:xfrm>
          <a:off x="3514286" y="3767963"/>
          <a:ext cx="1785034" cy="1544264"/>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rgbClr val="258989"/>
            </a:buClr>
            <a:buNone/>
          </a:pPr>
          <a:r>
            <a:rPr lang="en-IN" sz="2000" kern="1200" dirty="0">
              <a:latin typeface="Bahnschrift" panose="020B0502040204020203" pitchFamily="34" charset="0"/>
            </a:rPr>
            <a:t>Grid Edge Control and Analytics</a:t>
          </a:r>
          <a:endParaRPr lang="en-GB" sz="2000" kern="1200" dirty="0">
            <a:latin typeface="Bahnschrift" panose="020B0502040204020203" pitchFamily="34" charset="0"/>
          </a:endParaRPr>
        </a:p>
      </dsp:txBody>
      <dsp:txXfrm>
        <a:off x="3810104" y="4023881"/>
        <a:ext cx="1193398" cy="1032428"/>
      </dsp:txXfrm>
    </dsp:sp>
    <dsp:sp modelId="{0E441124-D5E6-4CAB-85ED-E6D545618035}">
      <dsp:nvSpPr>
        <dsp:cNvPr id="0" name=""/>
        <dsp:cNvSpPr/>
      </dsp:nvSpPr>
      <dsp:spPr>
        <a:xfrm>
          <a:off x="2342841" y="2462217"/>
          <a:ext cx="821835" cy="708119"/>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749D9A-CD95-4B69-8B0D-63B7447E2D9F}">
      <dsp:nvSpPr>
        <dsp:cNvPr id="0" name=""/>
        <dsp:cNvSpPr/>
      </dsp:nvSpPr>
      <dsp:spPr>
        <a:xfrm>
          <a:off x="1771442" y="2818136"/>
          <a:ext cx="1981352" cy="1544264"/>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rgbClr val="258989"/>
            </a:buClr>
            <a:buNone/>
          </a:pPr>
          <a:r>
            <a:rPr lang="en-IN" sz="2000" kern="1200" dirty="0">
              <a:latin typeface="Bahnschrift" panose="020B0502040204020203" pitchFamily="34" charset="0"/>
            </a:rPr>
            <a:t>Remote monitoring of Oil and Gas</a:t>
          </a:r>
          <a:endParaRPr lang="en-GB" sz="2000" kern="1200" dirty="0">
            <a:latin typeface="Bahnschrift" panose="020B0502040204020203" pitchFamily="34" charset="0"/>
          </a:endParaRPr>
        </a:p>
      </dsp:txBody>
      <dsp:txXfrm>
        <a:off x="2083620" y="3061447"/>
        <a:ext cx="1356996" cy="1057642"/>
      </dsp:txXfrm>
    </dsp:sp>
    <dsp:sp modelId="{A2DC529E-3A9F-4279-840D-491E576BCA42}">
      <dsp:nvSpPr>
        <dsp:cNvPr id="0" name=""/>
        <dsp:cNvSpPr/>
      </dsp:nvSpPr>
      <dsp:spPr>
        <a:xfrm>
          <a:off x="1529963" y="977196"/>
          <a:ext cx="2171244" cy="1544264"/>
        </a:xfrm>
        <a:prstGeom prst="hexagon">
          <a:avLst>
            <a:gd name="adj" fmla="val 28570"/>
            <a:gd name="vf" fmla="val 1154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rgbClr val="258989"/>
            </a:buClr>
            <a:buNone/>
          </a:pPr>
          <a:r>
            <a:rPr lang="en-IN" sz="2000" kern="1200" dirty="0">
              <a:latin typeface="Bahnschrift" panose="020B0502040204020203" pitchFamily="34" charset="0"/>
            </a:rPr>
            <a:t>Traffic Management</a:t>
          </a:r>
          <a:endParaRPr lang="en-GB" sz="2000" kern="1200" dirty="0">
            <a:latin typeface="Bahnschrift" panose="020B0502040204020203" pitchFamily="34" charset="0"/>
          </a:endParaRPr>
        </a:p>
      </dsp:txBody>
      <dsp:txXfrm>
        <a:off x="1857965" y="1210483"/>
        <a:ext cx="1515240" cy="10776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A09BD-DA19-4D93-A4ED-D3C4D5FC731D}">
      <dsp:nvSpPr>
        <dsp:cNvPr id="0" name=""/>
        <dsp:cNvSpPr/>
      </dsp:nvSpPr>
      <dsp:spPr>
        <a:xfrm>
          <a:off x="0" y="422481"/>
          <a:ext cx="8329880" cy="4709250"/>
        </a:xfrm>
        <a:prstGeom prst="rect">
          <a:avLst/>
        </a:prstGeom>
        <a:solidFill>
          <a:srgbClr val="F4F4F5"/>
        </a:solidFill>
        <a:ln w="12700" cap="flat" cmpd="sng" algn="ctr">
          <a:solidFill>
            <a:srgbClr val="25898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6491" tIns="1353820" rIns="646491" bIns="184912" numCol="1" spcCol="1270" anchor="t" anchorCtr="0">
          <a:noAutofit/>
        </a:bodyPr>
        <a:lstStyle/>
        <a:p>
          <a:pPr marL="228600" lvl="1" indent="-228600" algn="just" defTabSz="1155700">
            <a:lnSpc>
              <a:spcPct val="150000"/>
            </a:lnSpc>
            <a:spcBef>
              <a:spcPct val="0"/>
            </a:spcBef>
            <a:spcAft>
              <a:spcPct val="15000"/>
            </a:spcAft>
            <a:buChar char="•"/>
          </a:pPr>
          <a:r>
            <a:rPr lang="en-IN" sz="2600" kern="1200" dirty="0">
              <a:latin typeface="Bahnschrift" panose="020B0502040204020203" pitchFamily="34" charset="0"/>
            </a:rPr>
            <a:t>Reduce network latency and data traffic</a:t>
          </a:r>
        </a:p>
        <a:p>
          <a:pPr marL="228600" lvl="1" indent="-228600" algn="just" defTabSz="1155700">
            <a:lnSpc>
              <a:spcPct val="150000"/>
            </a:lnSpc>
            <a:spcBef>
              <a:spcPct val="0"/>
            </a:spcBef>
            <a:spcAft>
              <a:spcPct val="15000"/>
            </a:spcAft>
            <a:buChar char="•"/>
          </a:pPr>
          <a:r>
            <a:rPr lang="en-IN" sz="2600" kern="1200" dirty="0">
              <a:latin typeface="Bahnschrift" panose="020B0502040204020203" pitchFamily="34" charset="0"/>
            </a:rPr>
            <a:t>Increase the effective network bandwidth</a:t>
          </a:r>
        </a:p>
        <a:p>
          <a:pPr marL="228600" lvl="1" indent="-228600" algn="just" defTabSz="1155700">
            <a:lnSpc>
              <a:spcPct val="150000"/>
            </a:lnSpc>
            <a:spcBef>
              <a:spcPct val="0"/>
            </a:spcBef>
            <a:spcAft>
              <a:spcPct val="15000"/>
            </a:spcAft>
            <a:buChar char="•"/>
          </a:pPr>
          <a:r>
            <a:rPr lang="en-IN" sz="2600" kern="1200" dirty="0">
              <a:latin typeface="Bahnschrift" panose="020B0502040204020203" pitchFamily="34" charset="0"/>
            </a:rPr>
            <a:t>Vertically isolate the network</a:t>
          </a:r>
        </a:p>
        <a:p>
          <a:pPr marL="228600" lvl="1" indent="-228600" algn="just" defTabSz="1155700">
            <a:lnSpc>
              <a:spcPct val="150000"/>
            </a:lnSpc>
            <a:spcBef>
              <a:spcPct val="0"/>
            </a:spcBef>
            <a:spcAft>
              <a:spcPct val="15000"/>
            </a:spcAft>
            <a:buChar char="•"/>
          </a:pPr>
          <a:r>
            <a:rPr lang="en-IN" sz="2600" kern="1200" dirty="0">
              <a:latin typeface="Bahnschrift" panose="020B0502040204020203" pitchFamily="34" charset="0"/>
            </a:rPr>
            <a:t>Scale up the deployment easily and efficiently</a:t>
          </a:r>
        </a:p>
        <a:p>
          <a:pPr marL="228600" lvl="1" indent="-228600" algn="just" defTabSz="1155700">
            <a:lnSpc>
              <a:spcPct val="150000"/>
            </a:lnSpc>
            <a:spcBef>
              <a:spcPct val="0"/>
            </a:spcBef>
            <a:spcAft>
              <a:spcPct val="15000"/>
            </a:spcAft>
            <a:buChar char="•"/>
          </a:pPr>
          <a:r>
            <a:rPr lang="en-IN" sz="2600" kern="1200" dirty="0">
              <a:latin typeface="Bahnschrift" panose="020B0502040204020203" pitchFamily="34" charset="0"/>
            </a:rPr>
            <a:t>Control privacy and data security</a:t>
          </a:r>
        </a:p>
      </dsp:txBody>
      <dsp:txXfrm>
        <a:off x="0" y="422481"/>
        <a:ext cx="8329880" cy="4709250"/>
      </dsp:txXfrm>
    </dsp:sp>
    <dsp:sp modelId="{4F9827A2-D624-4614-B858-E5F299F31AD4}">
      <dsp:nvSpPr>
        <dsp:cNvPr id="0" name=""/>
        <dsp:cNvSpPr/>
      </dsp:nvSpPr>
      <dsp:spPr>
        <a:xfrm>
          <a:off x="416494" y="105381"/>
          <a:ext cx="5830916" cy="127650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395" tIns="0" rIns="220395" bIns="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Bahnschrift" panose="020B0502040204020203" pitchFamily="34" charset="0"/>
            </a:rPr>
            <a:t>Fog computing helps in:</a:t>
          </a:r>
        </a:p>
      </dsp:txBody>
      <dsp:txXfrm>
        <a:off x="478808" y="167695"/>
        <a:ext cx="5706288" cy="1151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BEA71-671F-4134-9F70-0B49C9B96AEA}">
      <dsp:nvSpPr>
        <dsp:cNvPr id="0" name=""/>
        <dsp:cNvSpPr/>
      </dsp:nvSpPr>
      <dsp:spPr>
        <a:xfrm>
          <a:off x="2513155" y="2085"/>
          <a:ext cx="1443761" cy="93844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Node A</a:t>
          </a:r>
          <a:endParaRPr lang="en-IN" sz="2900" kern="1200" dirty="0"/>
        </a:p>
      </dsp:txBody>
      <dsp:txXfrm>
        <a:off x="2558966" y="47896"/>
        <a:ext cx="1352139" cy="846822"/>
      </dsp:txXfrm>
    </dsp:sp>
    <dsp:sp modelId="{6A3E7F7A-BEE9-4085-8619-8622BF5B7CF2}">
      <dsp:nvSpPr>
        <dsp:cNvPr id="0" name=""/>
        <dsp:cNvSpPr/>
      </dsp:nvSpPr>
      <dsp:spPr>
        <a:xfrm>
          <a:off x="1361258" y="471307"/>
          <a:ext cx="3747555" cy="3747555"/>
        </a:xfrm>
        <a:custGeom>
          <a:avLst/>
          <a:gdLst/>
          <a:ahLst/>
          <a:cxnLst/>
          <a:rect l="0" t="0" r="0" b="0"/>
          <a:pathLst>
            <a:path>
              <a:moveTo>
                <a:pt x="2605562" y="148803"/>
              </a:moveTo>
              <a:arcTo wR="1873777" hR="1873777" stAng="17579285" swAng="1960009"/>
            </a:path>
          </a:pathLst>
        </a:custGeom>
        <a:noFill/>
        <a:ln w="285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59060BA-2690-41EC-9E72-AA65C5C3A198}">
      <dsp:nvSpPr>
        <dsp:cNvPr id="0" name=""/>
        <dsp:cNvSpPr/>
      </dsp:nvSpPr>
      <dsp:spPr>
        <a:xfrm>
          <a:off x="4295224" y="1296833"/>
          <a:ext cx="1443761" cy="93844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Node B</a:t>
          </a:r>
          <a:endParaRPr lang="en-IN" sz="2900" kern="1200" dirty="0"/>
        </a:p>
      </dsp:txBody>
      <dsp:txXfrm>
        <a:off x="4341035" y="1342644"/>
        <a:ext cx="1352139" cy="846822"/>
      </dsp:txXfrm>
    </dsp:sp>
    <dsp:sp modelId="{384716D6-2CDA-4C6C-82D3-8108028CBB86}">
      <dsp:nvSpPr>
        <dsp:cNvPr id="0" name=""/>
        <dsp:cNvSpPr/>
      </dsp:nvSpPr>
      <dsp:spPr>
        <a:xfrm>
          <a:off x="1361258" y="471307"/>
          <a:ext cx="3747555" cy="3747555"/>
        </a:xfrm>
        <a:custGeom>
          <a:avLst/>
          <a:gdLst/>
          <a:ahLst/>
          <a:cxnLst/>
          <a:rect l="0" t="0" r="0" b="0"/>
          <a:pathLst>
            <a:path>
              <a:moveTo>
                <a:pt x="3745000" y="1775942"/>
              </a:moveTo>
              <a:arcTo wR="1873777" hR="1873777" stAng="21420424" swAng="2195128"/>
            </a:path>
          </a:pathLst>
        </a:custGeom>
        <a:noFill/>
        <a:ln w="285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8DB698-549D-4A69-A35C-DA69E9226D83}">
      <dsp:nvSpPr>
        <dsp:cNvPr id="0" name=""/>
        <dsp:cNvSpPr/>
      </dsp:nvSpPr>
      <dsp:spPr>
        <a:xfrm>
          <a:off x="3614534" y="3391781"/>
          <a:ext cx="1443761" cy="93844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Node C</a:t>
          </a:r>
          <a:endParaRPr lang="en-IN" sz="2900" kern="1200" dirty="0"/>
        </a:p>
      </dsp:txBody>
      <dsp:txXfrm>
        <a:off x="3660345" y="3437592"/>
        <a:ext cx="1352139" cy="846822"/>
      </dsp:txXfrm>
    </dsp:sp>
    <dsp:sp modelId="{7187DF17-50A8-4FB0-8D2F-55A2B30DDC97}">
      <dsp:nvSpPr>
        <dsp:cNvPr id="0" name=""/>
        <dsp:cNvSpPr/>
      </dsp:nvSpPr>
      <dsp:spPr>
        <a:xfrm>
          <a:off x="1361258" y="471307"/>
          <a:ext cx="3747555" cy="3747555"/>
        </a:xfrm>
        <a:custGeom>
          <a:avLst/>
          <a:gdLst/>
          <a:ahLst/>
          <a:cxnLst/>
          <a:rect l="0" t="0" r="0" b="0"/>
          <a:pathLst>
            <a:path>
              <a:moveTo>
                <a:pt x="2245840" y="3710245"/>
              </a:moveTo>
              <a:arcTo wR="1873777" hR="1873777" stAng="4712824" swAng="1374351"/>
            </a:path>
          </a:pathLst>
        </a:custGeom>
        <a:noFill/>
        <a:ln w="285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9556A9-CBF5-45F8-89D2-BA9E9C4A98DE}">
      <dsp:nvSpPr>
        <dsp:cNvPr id="0" name=""/>
        <dsp:cNvSpPr/>
      </dsp:nvSpPr>
      <dsp:spPr>
        <a:xfrm>
          <a:off x="1411776" y="3391781"/>
          <a:ext cx="1443761" cy="93844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Node D</a:t>
          </a:r>
          <a:endParaRPr lang="en-IN" sz="2900" kern="1200" dirty="0"/>
        </a:p>
      </dsp:txBody>
      <dsp:txXfrm>
        <a:off x="1457587" y="3437592"/>
        <a:ext cx="1352139" cy="846822"/>
      </dsp:txXfrm>
    </dsp:sp>
    <dsp:sp modelId="{6B0DC3DE-0D70-4779-BA02-8D583BD3B1E0}">
      <dsp:nvSpPr>
        <dsp:cNvPr id="0" name=""/>
        <dsp:cNvSpPr/>
      </dsp:nvSpPr>
      <dsp:spPr>
        <a:xfrm>
          <a:off x="1361258" y="471307"/>
          <a:ext cx="3747555" cy="3747555"/>
        </a:xfrm>
        <a:custGeom>
          <a:avLst/>
          <a:gdLst/>
          <a:ahLst/>
          <a:cxnLst/>
          <a:rect l="0" t="0" r="0" b="0"/>
          <a:pathLst>
            <a:path>
              <a:moveTo>
                <a:pt x="312933" y="2910507"/>
              </a:moveTo>
              <a:arcTo wR="1873777" hR="1873777" stAng="8784448" swAng="2195128"/>
            </a:path>
          </a:pathLst>
        </a:custGeom>
        <a:noFill/>
        <a:ln w="285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855BCD1-3090-463F-BE9B-6E5C535578FE}">
      <dsp:nvSpPr>
        <dsp:cNvPr id="0" name=""/>
        <dsp:cNvSpPr/>
      </dsp:nvSpPr>
      <dsp:spPr>
        <a:xfrm>
          <a:off x="731087" y="1296833"/>
          <a:ext cx="1443761" cy="93844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Node E</a:t>
          </a:r>
          <a:endParaRPr lang="en-IN" sz="2900" kern="1200" dirty="0"/>
        </a:p>
      </dsp:txBody>
      <dsp:txXfrm>
        <a:off x="776898" y="1342644"/>
        <a:ext cx="1352139" cy="846822"/>
      </dsp:txXfrm>
    </dsp:sp>
    <dsp:sp modelId="{D24ED468-1AD7-4A7A-B4BA-7DAED2341AF0}">
      <dsp:nvSpPr>
        <dsp:cNvPr id="0" name=""/>
        <dsp:cNvSpPr/>
      </dsp:nvSpPr>
      <dsp:spPr>
        <a:xfrm>
          <a:off x="1361258" y="471307"/>
          <a:ext cx="3747555" cy="3747555"/>
        </a:xfrm>
        <a:custGeom>
          <a:avLst/>
          <a:gdLst/>
          <a:ahLst/>
          <a:cxnLst/>
          <a:rect l="0" t="0" r="0" b="0"/>
          <a:pathLst>
            <a:path>
              <a:moveTo>
                <a:pt x="326684" y="816637"/>
              </a:moveTo>
              <a:arcTo wR="1873777" hR="1873777" stAng="12860706" swAng="1960009"/>
            </a:path>
          </a:pathLst>
        </a:custGeom>
        <a:noFill/>
        <a:ln w="285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D7DA8-5D81-4C8A-879B-BE7B1FFC7D0B}">
      <dsp:nvSpPr>
        <dsp:cNvPr id="0" name=""/>
        <dsp:cNvSpPr/>
      </dsp:nvSpPr>
      <dsp:spPr>
        <a:xfrm>
          <a:off x="0" y="1115007"/>
          <a:ext cx="8202715" cy="3465000"/>
        </a:xfrm>
        <a:prstGeom prst="rect">
          <a:avLst/>
        </a:prstGeom>
        <a:solidFill>
          <a:srgbClr val="F4F4F5"/>
        </a:solidFill>
        <a:ln w="12700" cap="flat" cmpd="sng" algn="ctr">
          <a:solidFill>
            <a:srgbClr val="258989"/>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622" tIns="104140" rIns="636622" bIns="156464" numCol="1" spcCol="1270" anchor="t" anchorCtr="0">
          <a:noAutofit/>
        </a:bodyPr>
        <a:lstStyle/>
        <a:p>
          <a:pPr marL="228600" lvl="1" indent="-228600" algn="l" defTabSz="977900">
            <a:lnSpc>
              <a:spcPct val="150000"/>
            </a:lnSpc>
            <a:spcBef>
              <a:spcPct val="0"/>
            </a:spcBef>
            <a:spcAft>
              <a:spcPct val="15000"/>
            </a:spcAft>
            <a:buChar char="•"/>
          </a:pPr>
          <a:r>
            <a:rPr lang="en-IN" sz="2200" kern="1200" dirty="0">
              <a:latin typeface="Bahnschrift" panose="020B0502040204020203" pitchFamily="34" charset="0"/>
            </a:rPr>
            <a:t>Write-only, immutable, transparent data storage.</a:t>
          </a:r>
        </a:p>
        <a:p>
          <a:pPr marL="228600" lvl="1" indent="-228600" algn="l" defTabSz="977900">
            <a:lnSpc>
              <a:spcPct val="150000"/>
            </a:lnSpc>
            <a:spcBef>
              <a:spcPct val="0"/>
            </a:spcBef>
            <a:spcAft>
              <a:spcPct val="15000"/>
            </a:spcAft>
            <a:buChar char="•"/>
          </a:pPr>
          <a:r>
            <a:rPr lang="en-IN" sz="2200" kern="1200" dirty="0">
              <a:latin typeface="Bahnschrift" panose="020B0502040204020203" pitchFamily="34" charset="0"/>
            </a:rPr>
            <a:t>Decentralized, no need for intermediaries.</a:t>
          </a:r>
        </a:p>
        <a:p>
          <a:pPr marL="228600" lvl="1" indent="-228600" algn="l" defTabSz="977900">
            <a:lnSpc>
              <a:spcPct val="150000"/>
            </a:lnSpc>
            <a:spcBef>
              <a:spcPct val="0"/>
            </a:spcBef>
            <a:spcAft>
              <a:spcPct val="15000"/>
            </a:spcAft>
            <a:buChar char="•"/>
          </a:pPr>
          <a:r>
            <a:rPr lang="en-IN" sz="2200" kern="1200" dirty="0">
              <a:latin typeface="Bahnschrift" panose="020B0502040204020203" pitchFamily="34" charset="0"/>
            </a:rPr>
            <a:t>Consistent state across all participants.</a:t>
          </a:r>
        </a:p>
        <a:p>
          <a:pPr marL="228600" lvl="1" indent="-228600" algn="l" defTabSz="977900">
            <a:lnSpc>
              <a:spcPct val="150000"/>
            </a:lnSpc>
            <a:spcBef>
              <a:spcPct val="0"/>
            </a:spcBef>
            <a:spcAft>
              <a:spcPct val="15000"/>
            </a:spcAft>
            <a:buChar char="•"/>
          </a:pPr>
          <a:r>
            <a:rPr lang="en-IN" sz="2200" kern="1200" dirty="0">
              <a:latin typeface="Bahnschrift" panose="020B0502040204020203" pitchFamily="34" charset="0"/>
            </a:rPr>
            <a:t>Resistant against malicious participants.</a:t>
          </a:r>
        </a:p>
        <a:p>
          <a:pPr marL="228600" lvl="1" indent="-228600" algn="l" defTabSz="977900">
            <a:lnSpc>
              <a:spcPct val="150000"/>
            </a:lnSpc>
            <a:spcBef>
              <a:spcPct val="0"/>
            </a:spcBef>
            <a:spcAft>
              <a:spcPct val="15000"/>
            </a:spcAft>
            <a:buChar char="•"/>
          </a:pPr>
          <a:r>
            <a:rPr lang="en-IN" sz="2200" kern="1200" dirty="0">
              <a:latin typeface="Bahnschrift" panose="020B0502040204020203" pitchFamily="34" charset="0"/>
            </a:rPr>
            <a:t>Open to everyone.</a:t>
          </a:r>
        </a:p>
        <a:p>
          <a:pPr marL="228600" lvl="1" indent="-228600" algn="l" defTabSz="977900">
            <a:lnSpc>
              <a:spcPct val="150000"/>
            </a:lnSpc>
            <a:spcBef>
              <a:spcPct val="0"/>
            </a:spcBef>
            <a:spcAft>
              <a:spcPct val="15000"/>
            </a:spcAft>
            <a:buChar char="•"/>
          </a:pPr>
          <a:r>
            <a:rPr lang="en-IN" sz="2200" kern="1200" dirty="0">
              <a:latin typeface="Bahnschrift" panose="020B0502040204020203" pitchFamily="34" charset="0"/>
            </a:rPr>
            <a:t>Similar to World Wide Web (WWW).</a:t>
          </a:r>
        </a:p>
      </dsp:txBody>
      <dsp:txXfrm>
        <a:off x="0" y="1115007"/>
        <a:ext cx="8202715" cy="3465000"/>
      </dsp:txXfrm>
    </dsp:sp>
    <dsp:sp modelId="{E5959D24-591A-4E97-B898-F3FE1DEAE753}">
      <dsp:nvSpPr>
        <dsp:cNvPr id="0" name=""/>
        <dsp:cNvSpPr/>
      </dsp:nvSpPr>
      <dsp:spPr>
        <a:xfrm>
          <a:off x="422867" y="47411"/>
          <a:ext cx="5736293" cy="1141395"/>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030" tIns="0" rIns="217030" bIns="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Bahnschrift" panose="020B0502040204020203" pitchFamily="34" charset="0"/>
            </a:rPr>
            <a:t>Public blockchain has some characteristic features:</a:t>
          </a:r>
        </a:p>
      </dsp:txBody>
      <dsp:txXfrm>
        <a:off x="478585" y="103129"/>
        <a:ext cx="5624857" cy="10299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8B171-C7BF-475E-B048-E2455A7626CF}">
      <dsp:nvSpPr>
        <dsp:cNvPr id="0" name=""/>
        <dsp:cNvSpPr/>
      </dsp:nvSpPr>
      <dsp:spPr>
        <a:xfrm rot="5400000">
          <a:off x="534242" y="1514441"/>
          <a:ext cx="1600996" cy="2664021"/>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74ADD-A90A-4E67-BF74-24B9A4814252}">
      <dsp:nvSpPr>
        <dsp:cNvPr id="0" name=""/>
        <dsp:cNvSpPr/>
      </dsp:nvSpPr>
      <dsp:spPr>
        <a:xfrm>
          <a:off x="266996" y="2310410"/>
          <a:ext cx="2405093" cy="2108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100000"/>
            </a:lnSpc>
            <a:spcBef>
              <a:spcPct val="0"/>
            </a:spcBef>
            <a:spcAft>
              <a:spcPct val="35000"/>
            </a:spcAft>
            <a:buClr>
              <a:srgbClr val="258989"/>
            </a:buClr>
            <a:buSzPct val="100000"/>
            <a:buNone/>
          </a:pPr>
          <a:r>
            <a:rPr lang="en-IN" sz="2600" kern="1200" spc="25" dirty="0">
              <a:latin typeface="Bahnschrift" panose="020B0502040204020203" pitchFamily="34" charset="0"/>
              <a:cs typeface="Arial"/>
            </a:rPr>
            <a:t>Easy to Manage</a:t>
          </a:r>
          <a:endParaRPr lang="en-GB" sz="2600" kern="1200" dirty="0">
            <a:latin typeface="Bahnschrift" panose="020B0502040204020203" pitchFamily="34" charset="0"/>
          </a:endParaRPr>
        </a:p>
      </dsp:txBody>
      <dsp:txXfrm>
        <a:off x="266996" y="2310410"/>
        <a:ext cx="2405093" cy="2108205"/>
      </dsp:txXfrm>
    </dsp:sp>
    <dsp:sp modelId="{800A5C05-4131-4328-A887-B736B8D1BA8D}">
      <dsp:nvSpPr>
        <dsp:cNvPr id="0" name=""/>
        <dsp:cNvSpPr/>
      </dsp:nvSpPr>
      <dsp:spPr>
        <a:xfrm>
          <a:off x="2218298" y="1318313"/>
          <a:ext cx="453791" cy="453791"/>
        </a:xfrm>
        <a:prstGeom prst="triangle">
          <a:avLst>
            <a:gd name="adj" fmla="val 100000"/>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B80DFA-B1E6-4F80-8B29-F5E5A3CB64BF}">
      <dsp:nvSpPr>
        <dsp:cNvPr id="0" name=""/>
        <dsp:cNvSpPr/>
      </dsp:nvSpPr>
      <dsp:spPr>
        <a:xfrm rot="5400000">
          <a:off x="3478546" y="785870"/>
          <a:ext cx="1600996" cy="2664021"/>
        </a:xfrm>
        <a:prstGeom prst="corner">
          <a:avLst>
            <a:gd name="adj1" fmla="val 16120"/>
            <a:gd name="adj2" fmla="val 16110"/>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F62FA-BFFF-4F32-BC22-ACA301CF2188}">
      <dsp:nvSpPr>
        <dsp:cNvPr id="0" name=""/>
        <dsp:cNvSpPr/>
      </dsp:nvSpPr>
      <dsp:spPr>
        <a:xfrm>
          <a:off x="3211300" y="1581839"/>
          <a:ext cx="2405093" cy="2108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100000"/>
            </a:lnSpc>
            <a:spcBef>
              <a:spcPct val="0"/>
            </a:spcBef>
            <a:spcAft>
              <a:spcPct val="35000"/>
            </a:spcAft>
            <a:buClr>
              <a:srgbClr val="258989"/>
            </a:buClr>
            <a:buSzPct val="100000"/>
            <a:buNone/>
          </a:pPr>
          <a:r>
            <a:rPr lang="en-IN" sz="2600" kern="1200" spc="-10" dirty="0">
              <a:latin typeface="Bahnschrift" panose="020B0502040204020203" pitchFamily="34" charset="0"/>
              <a:cs typeface="Arial"/>
            </a:rPr>
            <a:t>Cheap Transaction</a:t>
          </a:r>
          <a:endParaRPr lang="en-GB" sz="2600" kern="1200" dirty="0">
            <a:latin typeface="Bahnschrift" panose="020B0502040204020203" pitchFamily="34" charset="0"/>
          </a:endParaRPr>
        </a:p>
      </dsp:txBody>
      <dsp:txXfrm>
        <a:off x="3211300" y="1581839"/>
        <a:ext cx="2405093" cy="2108205"/>
      </dsp:txXfrm>
    </dsp:sp>
    <dsp:sp modelId="{6EDA6C97-FAB6-4D0F-8DBF-1930BB1DDDF4}">
      <dsp:nvSpPr>
        <dsp:cNvPr id="0" name=""/>
        <dsp:cNvSpPr/>
      </dsp:nvSpPr>
      <dsp:spPr>
        <a:xfrm>
          <a:off x="5162602" y="589742"/>
          <a:ext cx="453791" cy="453791"/>
        </a:xfrm>
        <a:prstGeom prst="triangle">
          <a:avLst>
            <a:gd name="adj" fmla="val 100000"/>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4177D-4627-4ABD-97AE-8FC9E4FCEE05}">
      <dsp:nvSpPr>
        <dsp:cNvPr id="0" name=""/>
        <dsp:cNvSpPr/>
      </dsp:nvSpPr>
      <dsp:spPr>
        <a:xfrm rot="5400000">
          <a:off x="6422850" y="57299"/>
          <a:ext cx="1600996" cy="2664021"/>
        </a:xfrm>
        <a:prstGeom prst="corner">
          <a:avLst>
            <a:gd name="adj1" fmla="val 16120"/>
            <a:gd name="adj2" fmla="val 1611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D816C-A670-4B47-8578-F84EA28FA080}">
      <dsp:nvSpPr>
        <dsp:cNvPr id="0" name=""/>
        <dsp:cNvSpPr/>
      </dsp:nvSpPr>
      <dsp:spPr>
        <a:xfrm>
          <a:off x="6155604" y="853268"/>
          <a:ext cx="2405093" cy="2108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100000"/>
            </a:lnSpc>
            <a:spcBef>
              <a:spcPct val="0"/>
            </a:spcBef>
            <a:spcAft>
              <a:spcPct val="35000"/>
            </a:spcAft>
            <a:buClr>
              <a:srgbClr val="215D4B"/>
            </a:buClr>
            <a:buSzPct val="100000"/>
            <a:buNone/>
          </a:pPr>
          <a:r>
            <a:rPr lang="en-IN" sz="2600" kern="1200" spc="75" dirty="0">
              <a:latin typeface="Bahnschrift" panose="020B0502040204020203" pitchFamily="34" charset="0"/>
              <a:cs typeface="Arial"/>
            </a:rPr>
            <a:t>Trustful &amp; Fault Handling is Worthy</a:t>
          </a:r>
          <a:endParaRPr lang="en-GB" sz="2600" kern="1200" dirty="0">
            <a:latin typeface="Bahnschrift" panose="020B0502040204020203" pitchFamily="34" charset="0"/>
          </a:endParaRPr>
        </a:p>
      </dsp:txBody>
      <dsp:txXfrm>
        <a:off x="6155604" y="853268"/>
        <a:ext cx="2405093" cy="21082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8B171-C7BF-475E-B048-E2455A7626CF}">
      <dsp:nvSpPr>
        <dsp:cNvPr id="0" name=""/>
        <dsp:cNvSpPr/>
      </dsp:nvSpPr>
      <dsp:spPr>
        <a:xfrm rot="5400000">
          <a:off x="526336" y="1612327"/>
          <a:ext cx="1583516" cy="2634936"/>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74ADD-A90A-4E67-BF74-24B9A4814252}">
      <dsp:nvSpPr>
        <dsp:cNvPr id="0" name=""/>
        <dsp:cNvSpPr/>
      </dsp:nvSpPr>
      <dsp:spPr>
        <a:xfrm>
          <a:off x="262007" y="2399606"/>
          <a:ext cx="2378835" cy="2085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100000"/>
            </a:lnSpc>
            <a:spcBef>
              <a:spcPct val="0"/>
            </a:spcBef>
            <a:spcAft>
              <a:spcPct val="35000"/>
            </a:spcAft>
            <a:buClr>
              <a:srgbClr val="258989"/>
            </a:buClr>
            <a:buSzPct val="100000"/>
            <a:buNone/>
          </a:pPr>
          <a:r>
            <a:rPr lang="en-IN" sz="2600" kern="1200" spc="25" dirty="0">
              <a:latin typeface="Bahnschrift" panose="020B0502040204020203" pitchFamily="34" charset="0"/>
              <a:cs typeface="Arial"/>
            </a:rPr>
            <a:t>Privacy</a:t>
          </a:r>
          <a:endParaRPr lang="en-GB" sz="2600" kern="1200" dirty="0">
            <a:latin typeface="Bahnschrift" panose="020B0502040204020203" pitchFamily="34" charset="0"/>
          </a:endParaRPr>
        </a:p>
      </dsp:txBody>
      <dsp:txXfrm>
        <a:off x="262007" y="2399606"/>
        <a:ext cx="2378835" cy="2085188"/>
      </dsp:txXfrm>
    </dsp:sp>
    <dsp:sp modelId="{800A5C05-4131-4328-A887-B736B8D1BA8D}">
      <dsp:nvSpPr>
        <dsp:cNvPr id="0" name=""/>
        <dsp:cNvSpPr/>
      </dsp:nvSpPr>
      <dsp:spPr>
        <a:xfrm>
          <a:off x="2192006" y="1418340"/>
          <a:ext cx="448836" cy="448836"/>
        </a:xfrm>
        <a:prstGeom prst="triangle">
          <a:avLst>
            <a:gd name="adj" fmla="val 100000"/>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B80DFA-B1E6-4F80-8B29-F5E5A3CB64BF}">
      <dsp:nvSpPr>
        <dsp:cNvPr id="0" name=""/>
        <dsp:cNvSpPr/>
      </dsp:nvSpPr>
      <dsp:spPr>
        <a:xfrm rot="5400000">
          <a:off x="3438495" y="891711"/>
          <a:ext cx="1583516" cy="2634936"/>
        </a:xfrm>
        <a:prstGeom prst="corner">
          <a:avLst>
            <a:gd name="adj1" fmla="val 16120"/>
            <a:gd name="adj2" fmla="val 16110"/>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F62FA-BFFF-4F32-BC22-ACA301CF2188}">
      <dsp:nvSpPr>
        <dsp:cNvPr id="0" name=""/>
        <dsp:cNvSpPr/>
      </dsp:nvSpPr>
      <dsp:spPr>
        <a:xfrm>
          <a:off x="3174166" y="1678989"/>
          <a:ext cx="2378835" cy="2085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100000"/>
            </a:lnSpc>
            <a:spcBef>
              <a:spcPct val="0"/>
            </a:spcBef>
            <a:spcAft>
              <a:spcPct val="35000"/>
            </a:spcAft>
            <a:buClr>
              <a:srgbClr val="258989"/>
            </a:buClr>
            <a:buSzPct val="100000"/>
            <a:buNone/>
          </a:pPr>
          <a:r>
            <a:rPr lang="en-IN" sz="2600" kern="1200" spc="-50" dirty="0">
              <a:latin typeface="Bahnschrift" panose="020B0502040204020203" pitchFamily="34" charset="0"/>
              <a:cs typeface="Arial"/>
            </a:rPr>
            <a:t>Abstraction</a:t>
          </a:r>
          <a:endParaRPr lang="en-GB" sz="2600" kern="1200" dirty="0">
            <a:latin typeface="Bahnschrift" panose="020B0502040204020203" pitchFamily="34" charset="0"/>
          </a:endParaRPr>
        </a:p>
      </dsp:txBody>
      <dsp:txXfrm>
        <a:off x="3174166" y="1678989"/>
        <a:ext cx="2378835" cy="2085188"/>
      </dsp:txXfrm>
    </dsp:sp>
    <dsp:sp modelId="{6EDA6C97-FAB6-4D0F-8DBF-1930BB1DDDF4}">
      <dsp:nvSpPr>
        <dsp:cNvPr id="0" name=""/>
        <dsp:cNvSpPr/>
      </dsp:nvSpPr>
      <dsp:spPr>
        <a:xfrm>
          <a:off x="5104165" y="697724"/>
          <a:ext cx="448836" cy="448836"/>
        </a:xfrm>
        <a:prstGeom prst="triangle">
          <a:avLst>
            <a:gd name="adj" fmla="val 100000"/>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4177D-4627-4ABD-97AE-8FC9E4FCEE05}">
      <dsp:nvSpPr>
        <dsp:cNvPr id="0" name=""/>
        <dsp:cNvSpPr/>
      </dsp:nvSpPr>
      <dsp:spPr>
        <a:xfrm rot="5400000">
          <a:off x="6350654" y="171094"/>
          <a:ext cx="1583516" cy="2634936"/>
        </a:xfrm>
        <a:prstGeom prst="corner">
          <a:avLst>
            <a:gd name="adj1" fmla="val 16120"/>
            <a:gd name="adj2" fmla="val 1611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D816C-A670-4B47-8578-F84EA28FA080}">
      <dsp:nvSpPr>
        <dsp:cNvPr id="0" name=""/>
        <dsp:cNvSpPr/>
      </dsp:nvSpPr>
      <dsp:spPr>
        <a:xfrm>
          <a:off x="6086326" y="958372"/>
          <a:ext cx="2378835" cy="2085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ctr" defTabSz="1155700">
            <a:lnSpc>
              <a:spcPct val="100000"/>
            </a:lnSpc>
            <a:spcBef>
              <a:spcPct val="0"/>
            </a:spcBef>
            <a:spcAft>
              <a:spcPct val="35000"/>
            </a:spcAft>
            <a:buClr>
              <a:srgbClr val="215D4B"/>
            </a:buClr>
            <a:buSzPct val="100000"/>
            <a:buNone/>
          </a:pPr>
          <a:r>
            <a:rPr lang="en-IN" sz="2600" kern="1200" spc="75" dirty="0">
              <a:latin typeface="Bahnschrift" panose="020B0502040204020203" pitchFamily="34" charset="0"/>
              <a:cs typeface="Arial"/>
            </a:rPr>
            <a:t>Useful</a:t>
          </a:r>
          <a:endParaRPr lang="en-GB" sz="2600" kern="1200" dirty="0">
            <a:latin typeface="Bahnschrift" panose="020B0502040204020203" pitchFamily="34" charset="0"/>
          </a:endParaRPr>
        </a:p>
      </dsp:txBody>
      <dsp:txXfrm>
        <a:off x="6086326" y="958372"/>
        <a:ext cx="2378835" cy="20851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4B529-6822-4B0A-AD22-03C19B3419B4}">
      <dsp:nvSpPr>
        <dsp:cNvPr id="0" name=""/>
        <dsp:cNvSpPr/>
      </dsp:nvSpPr>
      <dsp:spPr>
        <a:xfrm>
          <a:off x="0" y="321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Transparency</a:t>
          </a:r>
          <a:endParaRPr lang="en-IN" sz="2800" kern="1200">
            <a:latin typeface="Bahnschrift" panose="020B0502040204020203" pitchFamily="34" charset="0"/>
          </a:endParaRPr>
        </a:p>
      </dsp:txBody>
      <dsp:txXfrm>
        <a:off x="42950" y="75072"/>
        <a:ext cx="6950971" cy="793940"/>
      </dsp:txXfrm>
    </dsp:sp>
    <dsp:sp modelId="{26D797EF-22CF-4EB7-9F68-67E51831ECBA}">
      <dsp:nvSpPr>
        <dsp:cNvPr id="0" name=""/>
        <dsp:cNvSpPr/>
      </dsp:nvSpPr>
      <dsp:spPr>
        <a:xfrm>
          <a:off x="0" y="10473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Reduced transaction costs</a:t>
          </a:r>
          <a:endParaRPr lang="en-IN" sz="2800" kern="1200">
            <a:latin typeface="Bahnschrift" panose="020B0502040204020203" pitchFamily="34" charset="0"/>
          </a:endParaRPr>
        </a:p>
      </dsp:txBody>
      <dsp:txXfrm>
        <a:off x="42950" y="1090272"/>
        <a:ext cx="6950971" cy="793940"/>
      </dsp:txXfrm>
    </dsp:sp>
    <dsp:sp modelId="{BE22C894-FA5E-46EF-8C59-ACB35D706333}">
      <dsp:nvSpPr>
        <dsp:cNvPr id="0" name=""/>
        <dsp:cNvSpPr/>
      </dsp:nvSpPr>
      <dsp:spPr>
        <a:xfrm>
          <a:off x="0" y="20625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Faster transaction settlements</a:t>
          </a:r>
          <a:endParaRPr lang="en-IN" sz="2800" kern="1200">
            <a:latin typeface="Bahnschrift" panose="020B0502040204020203" pitchFamily="34" charset="0"/>
          </a:endParaRPr>
        </a:p>
      </dsp:txBody>
      <dsp:txXfrm>
        <a:off x="42950" y="2105472"/>
        <a:ext cx="6950971" cy="793940"/>
      </dsp:txXfrm>
    </dsp:sp>
    <dsp:sp modelId="{F0F9A6CA-83EA-4B61-9FB0-6C928BD415CC}">
      <dsp:nvSpPr>
        <dsp:cNvPr id="0" name=""/>
        <dsp:cNvSpPr/>
      </dsp:nvSpPr>
      <dsp:spPr>
        <a:xfrm>
          <a:off x="0" y="30777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Decentralization</a:t>
          </a:r>
          <a:endParaRPr lang="en-IN" sz="2800" kern="1200">
            <a:latin typeface="Bahnschrift" panose="020B0502040204020203" pitchFamily="34" charset="0"/>
          </a:endParaRPr>
        </a:p>
      </dsp:txBody>
      <dsp:txXfrm>
        <a:off x="42950" y="3120672"/>
        <a:ext cx="6950971" cy="793940"/>
      </dsp:txXfrm>
    </dsp:sp>
    <dsp:sp modelId="{162AB231-3D4D-4C41-A202-EC373B69B40D}">
      <dsp:nvSpPr>
        <dsp:cNvPr id="0" name=""/>
        <dsp:cNvSpPr/>
      </dsp:nvSpPr>
      <dsp:spPr>
        <a:xfrm>
          <a:off x="0" y="40929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User-controlled networks</a:t>
          </a:r>
          <a:endParaRPr lang="en-IN" sz="2800" kern="1200">
            <a:latin typeface="Bahnschrift" panose="020B0502040204020203" pitchFamily="34" charset="0"/>
          </a:endParaRPr>
        </a:p>
      </dsp:txBody>
      <dsp:txXfrm>
        <a:off x="42950" y="4135872"/>
        <a:ext cx="6950971" cy="7939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E4B529-6822-4B0A-AD22-03C19B3419B4}">
      <dsp:nvSpPr>
        <dsp:cNvPr id="0" name=""/>
        <dsp:cNvSpPr/>
      </dsp:nvSpPr>
      <dsp:spPr>
        <a:xfrm>
          <a:off x="0" y="321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Transparency</a:t>
          </a:r>
          <a:endParaRPr lang="en-IN" sz="2800" kern="1200">
            <a:latin typeface="Bahnschrift" panose="020B0502040204020203" pitchFamily="34" charset="0"/>
          </a:endParaRPr>
        </a:p>
      </dsp:txBody>
      <dsp:txXfrm>
        <a:off x="42950" y="75072"/>
        <a:ext cx="6950971" cy="793940"/>
      </dsp:txXfrm>
    </dsp:sp>
    <dsp:sp modelId="{26D797EF-22CF-4EB7-9F68-67E51831ECBA}">
      <dsp:nvSpPr>
        <dsp:cNvPr id="0" name=""/>
        <dsp:cNvSpPr/>
      </dsp:nvSpPr>
      <dsp:spPr>
        <a:xfrm>
          <a:off x="0" y="1047322"/>
          <a:ext cx="7036871" cy="879840"/>
        </a:xfrm>
        <a:prstGeom prst="roundRect">
          <a:avLst/>
        </a:prstGeom>
        <a:solidFill>
          <a:srgbClr val="2589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Reduced transaction costs</a:t>
          </a:r>
          <a:endParaRPr lang="en-IN" sz="2800" kern="1200">
            <a:latin typeface="Bahnschrift" panose="020B0502040204020203" pitchFamily="34" charset="0"/>
          </a:endParaRPr>
        </a:p>
      </dsp:txBody>
      <dsp:txXfrm>
        <a:off x="42950" y="1090272"/>
        <a:ext cx="6950971" cy="793940"/>
      </dsp:txXfrm>
    </dsp:sp>
    <dsp:sp modelId="{BE22C894-FA5E-46EF-8C59-ACB35D706333}">
      <dsp:nvSpPr>
        <dsp:cNvPr id="0" name=""/>
        <dsp:cNvSpPr/>
      </dsp:nvSpPr>
      <dsp:spPr>
        <a:xfrm>
          <a:off x="0" y="20625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Faster transaction settlements</a:t>
          </a:r>
          <a:endParaRPr lang="en-IN" sz="2800" kern="1200">
            <a:latin typeface="Bahnschrift" panose="020B0502040204020203" pitchFamily="34" charset="0"/>
          </a:endParaRPr>
        </a:p>
      </dsp:txBody>
      <dsp:txXfrm>
        <a:off x="42950" y="2105472"/>
        <a:ext cx="6950971" cy="793940"/>
      </dsp:txXfrm>
    </dsp:sp>
    <dsp:sp modelId="{F0F9A6CA-83EA-4B61-9FB0-6C928BD415CC}">
      <dsp:nvSpPr>
        <dsp:cNvPr id="0" name=""/>
        <dsp:cNvSpPr/>
      </dsp:nvSpPr>
      <dsp:spPr>
        <a:xfrm>
          <a:off x="0" y="30777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Decentralization</a:t>
          </a:r>
          <a:endParaRPr lang="en-IN" sz="2800" kern="1200">
            <a:latin typeface="Bahnschrift" panose="020B0502040204020203" pitchFamily="34" charset="0"/>
          </a:endParaRPr>
        </a:p>
      </dsp:txBody>
      <dsp:txXfrm>
        <a:off x="42950" y="3120672"/>
        <a:ext cx="6950971" cy="793940"/>
      </dsp:txXfrm>
    </dsp:sp>
    <dsp:sp modelId="{162AB231-3D4D-4C41-A202-EC373B69B40D}">
      <dsp:nvSpPr>
        <dsp:cNvPr id="0" name=""/>
        <dsp:cNvSpPr/>
      </dsp:nvSpPr>
      <dsp:spPr>
        <a:xfrm>
          <a:off x="0" y="4092922"/>
          <a:ext cx="7036871" cy="879840"/>
        </a:xfrm>
        <a:prstGeom prst="roundRect">
          <a:avLst/>
        </a:prstGeom>
        <a:solidFill>
          <a:srgbClr val="F4F4F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latin typeface="Bahnschrift" panose="020B0502040204020203" pitchFamily="34" charset="0"/>
            </a:rPr>
            <a:t>User-controlled networks</a:t>
          </a:r>
          <a:endParaRPr lang="en-IN" sz="2800" kern="1200">
            <a:latin typeface="Bahnschrift" panose="020B0502040204020203" pitchFamily="34" charset="0"/>
          </a:endParaRPr>
        </a:p>
      </dsp:txBody>
      <dsp:txXfrm>
        <a:off x="42950" y="4135872"/>
        <a:ext cx="6950971"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C33EAC-57B8-431D-95E9-C90B04D0A6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D1628D-69F0-4B63-A19C-A0FC446EBB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EB377A-8226-4F90-9398-64E2554DACD2}" type="datetimeFigureOut">
              <a:rPr lang="en-US" smtClean="0"/>
              <a:t>9/2/2021</a:t>
            </a:fld>
            <a:endParaRPr lang="en-US"/>
          </a:p>
        </p:txBody>
      </p:sp>
      <p:sp>
        <p:nvSpPr>
          <p:cNvPr id="4" name="Footer Placeholder 3">
            <a:extLst>
              <a:ext uri="{FF2B5EF4-FFF2-40B4-BE49-F238E27FC236}">
                <a16:creationId xmlns:a16="http://schemas.microsoft.com/office/drawing/2014/main" id="{58DBE7A7-68DC-4292-ACC3-797A6549A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00731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Title Slide">
    <p:spTree>
      <p:nvGrpSpPr>
        <p:cNvPr id="1" name=""/>
        <p:cNvGrpSpPr/>
        <p:nvPr/>
      </p:nvGrpSpPr>
      <p:grpSpPr>
        <a:xfrm>
          <a:off x="0" y="0"/>
          <a:ext cx="0" cy="0"/>
          <a:chOff x="0" y="0"/>
          <a:chExt cx="0" cy="0"/>
        </a:xfrm>
      </p:grpSpPr>
      <p:pic>
        <p:nvPicPr>
          <p:cNvPr descr="A picture containing sky, light, electronic&#10;&#10;Description automatically generated" id="12" name="Picture 11">
            <a:extLst>
              <a:ext uri="{FF2B5EF4-FFF2-40B4-BE49-F238E27FC236}">
                <a16:creationId xmlns:a16="http://schemas.microsoft.com/office/drawing/2014/main" id="{12EC47E8-B0B5-4C35-877A-C039559BC6A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8"/>
          <a:stretch/>
        </p:blipFill>
        <p:spPr>
          <a:xfrm>
            <a:off x="-24208" y="-12769"/>
            <a:ext cx="9192416" cy="6883539"/>
          </a:xfrm>
          <a:prstGeom prst="rect">
            <a:avLst/>
          </a:prstGeom>
        </p:spPr>
      </p:pic>
      <p:sp>
        <p:nvSpPr>
          <p:cNvPr id="8" name="Rectangle 7">
            <a:extLst>
              <a:ext uri="{FF2B5EF4-FFF2-40B4-BE49-F238E27FC236}">
                <a16:creationId xmlns:a16="http://schemas.microsoft.com/office/drawing/2014/main" id="{C925F5D0-0EF2-4964-B69C-D312A8140A58}"/>
              </a:ext>
            </a:extLst>
          </p:cNvPr>
          <p:cNvSpPr/>
          <p:nvPr userDrawn="1"/>
        </p:nvSpPr>
        <p:spPr>
          <a:xfrm>
            <a:off x="0" y="0"/>
            <a:ext cx="9144000" cy="6868918"/>
          </a:xfrm>
          <a:prstGeom prst="rect">
            <a:avLst/>
          </a:prstGeom>
          <a:solidFill>
            <a:schemeClr val="bg1">
              <a:lumMod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fmla="*/ 5086350 w 7429500" name="connsiteX0"/>
              <a:gd fmla="*/ 0 h 6858000" name="connsiteY0"/>
              <a:gd fmla="*/ 7429500 w 7429500" name="connsiteX1"/>
              <a:gd fmla="*/ 0 h 6858000" name="connsiteY1"/>
              <a:gd fmla="*/ 7429500 w 7429500" name="connsiteX2"/>
              <a:gd fmla="*/ 6858000 h 6858000" name="connsiteY2"/>
              <a:gd fmla="*/ 5086350 w 7429500" name="connsiteX3"/>
              <a:gd fmla="*/ 6858000 h 6858000" name="connsiteY3"/>
              <a:gd fmla="*/ 0 w 7429500" name="connsiteX4"/>
              <a:gd fmla="*/ 6858000 h 685800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6858000" w="74295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27448" y="-239605"/>
            <a:ext cx="891957" cy="6445252"/>
          </a:xfrm>
          <a:prstGeom prst="round2SameRect">
            <a:avLst>
              <a:gd fmla="val 8391" name="adj1"/>
              <a:gd fmla="val 0" name="adj2"/>
            </a:avLst>
          </a:prstGeom>
          <a:gradFill>
            <a:gsLst>
              <a:gs pos="0">
                <a:schemeClr val="accent1">
                  <a:lumMod val="5000"/>
                  <a:lumOff val="95000"/>
                  <a:alpha val="70000"/>
                </a:schemeClr>
              </a:gs>
              <a:gs pos="85000">
                <a:srgbClr val="CDD9EF">
                  <a:alpha val="70000"/>
                </a:srgbClr>
              </a:gs>
              <a:gs pos="100000">
                <a:schemeClr val="accent1">
                  <a:lumMod val="30000"/>
                  <a:lumOff val="70000"/>
                  <a:alpha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dir="t" rig="contrasting">
              <a:rot lat="0" lon="0" rev="7800000"/>
            </a:lightRig>
          </a:scene3d>
          <a:sp3d>
            <a:bevelT h="139700" w="139700"/>
          </a:sp3d>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fmla="*/ 0 w 377716" name="connsiteX0"/>
              <a:gd fmla="*/ 482420 h 661591" name="connsiteY0"/>
              <a:gd fmla="*/ 0 w 377716" name="connsiteX1"/>
              <a:gd fmla="*/ 0 h 661591" name="connsiteY1"/>
              <a:gd fmla="*/ 377716 w 377716" name="connsiteX2"/>
              <a:gd fmla="*/ 661591 h 661591" name="connsiteY2"/>
            </a:gdLst>
            <a:ahLst/>
            <a:cxnLst>
              <a:cxn ang="0">
                <a:pos x="connsiteX0" y="connsiteY0"/>
              </a:cxn>
              <a:cxn ang="0">
                <a:pos x="connsiteX1" y="connsiteY1"/>
              </a:cxn>
              <a:cxn ang="0">
                <a:pos x="connsiteX2" y="connsiteY2"/>
              </a:cxn>
            </a:cxnLst>
            <a:rect b="b" l="l" r="r" t="t"/>
            <a:pathLst>
              <a:path h="661591" w="377716">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lvl="0"/>
            <a:endParaRPr lang="en-US" sz="4400">
              <a:latin charset="0" panose="020B0502040204020203" pitchFamily="34" typeface="Bahnschrift SemiBold"/>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50800" y="2629078"/>
            <a:ext cx="6637557" cy="707886"/>
          </a:xfrm>
          <a:prstGeom prst="rect">
            <a:avLst/>
          </a:prstGeom>
          <a:noFill/>
        </p:spPr>
        <p:txBody>
          <a:bodyPr anchor="ctr" bIns="91440" rtlCol="0" tIns="0" wrap="square">
            <a:spAutoFit/>
          </a:bodyPr>
          <a:lstStyle/>
          <a:p>
            <a:r>
              <a:rPr dirty="0" lang="en-US" sz="4000">
                <a:solidFill>
                  <a:srgbClr val="1E426B"/>
                </a:solidFill>
                <a:latin charset="0" panose="020B0502040204020203" pitchFamily="34" typeface="Bahnschrift SemiBold"/>
              </a:rPr>
              <a:t>ECAP470: </a:t>
            </a:r>
            <a:r>
              <a:rPr baseline="0" cap="small" dirty="0" lang="en-US" sz="4000">
                <a:solidFill>
                  <a:srgbClr val="1E426B"/>
                </a:solidFill>
                <a:latin charset="0" panose="020B0502040204020203" pitchFamily="34" typeface="Bahnschrift SemiBold"/>
              </a:rPr>
              <a:t>Cloud Computing</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fmla="*/ 394187 w 4584969" name="connsiteX0"/>
              <a:gd fmla="*/ 0 h 830997" name="connsiteY0"/>
              <a:gd fmla="*/ 4446467 w 4584969" name="connsiteX1"/>
              <a:gd fmla="*/ 0 h 830997" name="connsiteY1"/>
              <a:gd fmla="*/ 4584969 w 4584969" name="connsiteX2"/>
              <a:gd fmla="*/ 138502 h 830997" name="connsiteY2"/>
              <a:gd fmla="*/ 4584969 w 4584969" name="connsiteX3"/>
              <a:gd fmla="*/ 692495 h 830997" name="connsiteY3"/>
              <a:gd fmla="*/ 4446467 w 4584969" name="connsiteX4"/>
              <a:gd fmla="*/ 830997 h 830997" name="connsiteY4"/>
              <a:gd fmla="*/ 0 w 4584969" name="connsiteX5"/>
              <a:gd fmla="*/ 830997 h 830997"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830997" w="4584969">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endParaRPr lang="en-US" sz="4400">
              <a:latin charset="0" panose="020B0502040204020203" pitchFamily="34" typeface="Bahnschrift SemiBold"/>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rtlCol="0" wrap="square">
            <a:spAutoFit/>
          </a:bodyPr>
          <a:lstStyle/>
          <a:p>
            <a:pPr algn="r"/>
            <a:r>
              <a:rPr dirty="0" lang="en-US" sz="2800">
                <a:solidFill>
                  <a:srgbClr val="1E426B"/>
                </a:solidFill>
                <a:latin charset="0" panose="020B0502040204020203" pitchFamily="34" typeface="Bahnschrift SemiBold"/>
              </a:rPr>
              <a:t>Dr. </a:t>
            </a:r>
            <a:r>
              <a:rPr dirty="0" err="1" lang="en-US" sz="2800">
                <a:solidFill>
                  <a:srgbClr val="1E426B"/>
                </a:solidFill>
                <a:latin charset="0" panose="020B0502040204020203" pitchFamily="34" typeface="Bahnschrift SemiBold"/>
              </a:rPr>
              <a:t>Tarandeep</a:t>
            </a:r>
            <a:r>
              <a:rPr dirty="0" lang="en-US" sz="2800">
                <a:solidFill>
                  <a:srgbClr val="1E426B"/>
                </a:solidFill>
                <a:latin charset="0" panose="020B0502040204020203" pitchFamily="34" typeface="Bahnschrift SemiBold"/>
              </a:rPr>
              <a:t> Kaur</a:t>
            </a:r>
          </a:p>
          <a:p>
            <a:pPr algn="r"/>
            <a:r>
              <a:rPr dirty="0" lang="en-US" sz="2000">
                <a:solidFill>
                  <a:srgbClr val="1E426B"/>
                </a:solidFill>
                <a:latin charset="0" panose="020B0502040204020203" pitchFamily="34" typeface="Bahnschrift SemiBold"/>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bg>
      <p:bgPr>
        <a:blipFill dpi="0" rotWithShape="1">
          <a:blip r:embed="rId2">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B271DD-569D-4824-BCE8-9A8F84980FB0}"/>
              </a:ext>
            </a:extLst>
          </p:cNvPr>
          <p:cNvSpPr/>
          <p:nvPr userDrawn="1"/>
        </p:nvSpPr>
        <p:spPr>
          <a:xfrm>
            <a:off x="0" y="-1"/>
            <a:ext cx="9144000" cy="1064871"/>
          </a:xfrm>
          <a:prstGeom prst="rect">
            <a:avLst/>
          </a:prstGeom>
          <a:solidFill>
            <a:srgbClr val="215D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9833" y="0"/>
            <a:ext cx="8654247" cy="106487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69834" y="1361440"/>
            <a:ext cx="8654246" cy="4994911"/>
          </a:xfrm>
        </p:spPr>
        <p:txBody>
          <a:bodyPr/>
          <a:lstStyle>
            <a:lvl1pPr>
              <a:buClr>
                <a:srgbClr val="0070C0"/>
              </a:buClr>
              <a:defRPr/>
            </a:lvl1pPr>
            <a:lvl2pPr>
              <a:buClr>
                <a:srgbClr val="0070C0"/>
              </a:buClr>
              <a:defRPr/>
            </a:lvl2pPr>
            <a:lvl3pPr>
              <a:buClr>
                <a:srgbClr val="0070C0"/>
              </a:buClr>
              <a:defRPr/>
            </a:lvl3pPr>
            <a:lvl4pPr>
              <a:buClr>
                <a:srgbClr val="0070C0"/>
              </a:buClr>
              <a:defRPr/>
            </a:lvl4pPr>
            <a:lvl5pPr>
              <a:buClr>
                <a:srgbClr val="0070C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F08F71-6993-4278-9FEC-9DDE6AC48524}"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85D014-A928-4C77-8587-40F29E6AE248}" type="slidenum">
              <a:rPr lang="en-US" smtClean="0"/>
              <a:t>‹#›</a:t>
            </a:fld>
            <a:endParaRPr lang="en-US"/>
          </a:p>
        </p:txBody>
      </p:sp>
      <p:sp>
        <p:nvSpPr>
          <p:cNvPr id="8" name="Oval 7">
            <a:extLst>
              <a:ext uri="{FF2B5EF4-FFF2-40B4-BE49-F238E27FC236}">
                <a16:creationId xmlns:a16="http://schemas.microsoft.com/office/drawing/2014/main" id="{6B8FC9AB-5EFE-442E-8DC9-73C4CB3DE956}"/>
              </a:ext>
            </a:extLst>
          </p:cNvPr>
          <p:cNvSpPr/>
          <p:nvPr userDrawn="1"/>
        </p:nvSpPr>
        <p:spPr>
          <a:xfrm>
            <a:off x="8858250" y="6544221"/>
            <a:ext cx="228600" cy="228600"/>
          </a:xfrm>
          <a:prstGeom prst="ellipse">
            <a:avLst/>
          </a:prstGeom>
          <a:solidFill>
            <a:srgbClr val="215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BBCB97-F83E-47EF-842C-75225581C6B3}"/>
              </a:ext>
            </a:extLst>
          </p:cNvPr>
          <p:cNvSpPr/>
          <p:nvPr userDrawn="1"/>
        </p:nvSpPr>
        <p:spPr>
          <a:xfrm>
            <a:off x="0" y="1136955"/>
            <a:ext cx="9144000" cy="91440"/>
          </a:xfrm>
          <a:prstGeom prst="rect">
            <a:avLst/>
          </a:prstGeom>
          <a:solidFill>
            <a:srgbClr val="215D4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450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58989"/>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2208716"/>
            <a:ext cx="7886700" cy="4308198"/>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258989"/>
              </a:gs>
              <a:gs pos="100000">
                <a:srgbClr val="25898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accent1">
                <a:lumMod val="5000"/>
                <a:lumOff val="95000"/>
              </a:schemeClr>
            </a:gs>
            <a:gs pos="100000">
              <a:srgbClr val="25898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9/2/2021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flip="none" rotWithShape="1">
            <a:gsLst>
              <a:gs pos="0">
                <a:schemeClr val="bg1"/>
              </a:gs>
              <a:gs pos="100000">
                <a:srgbClr val="258989"/>
              </a:gs>
            </a:gsLst>
            <a:path path="circle">
              <a:fillToRect l="50000" t="50000" r="50000" b="50000"/>
            </a:path>
            <a:tileRect/>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360497" y="3075057"/>
            <a:ext cx="4423006" cy="707886"/>
          </a:xfrm>
          <a:prstGeom prst="rect">
            <a:avLst/>
          </a:prstGeom>
          <a:noFill/>
        </p:spPr>
        <p:txBody>
          <a:bodyPr wrap="none" rtlCol="0">
            <a:spAutoFit/>
          </a:bodyPr>
          <a:lstStyle/>
          <a:p>
            <a:r>
              <a:rPr lang="en-US" sz="40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9/2/2021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arget="../media/image5.jpeg" Type="http://schemas.openxmlformats.org/officeDocument/2006/relationships/image"/><Relationship Id="rId1" Target="../slideLayouts/slideLayout3.xml" Type="http://schemas.openxmlformats.org/officeDocument/2006/relationships/slideLayout"/></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45B878D-B2CF-43B6-8BCF-68B96A32D183}"/>
              </a:ext>
            </a:extLst>
          </p:cNvPr>
          <p:cNvGraphicFramePr>
            <a:graphicFrameLocks noGrp="1"/>
          </p:cNvGraphicFramePr>
          <p:nvPr>
            <p:ph idx="1"/>
            <p:extLst>
              <p:ext uri="{D42A27DB-BD31-4B8C-83A1-F6EECF244321}">
                <p14:modId xmlns:p14="http://schemas.microsoft.com/office/powerpoint/2010/main" val="3495121350"/>
              </p:ext>
            </p:extLst>
          </p:nvPr>
        </p:nvGraphicFramePr>
        <p:xfrm>
          <a:off x="235974" y="1563290"/>
          <a:ext cx="8465574" cy="5043988"/>
        </p:xfrm>
        <a:graphic>
          <a:graphicData uri="http://schemas.openxmlformats.org/drawingml/2006/table">
            <a:tbl>
              <a:tblPr firstRow="1" bandRow="1">
                <a:tableStyleId>{616DA210-FB5B-4158-B5E0-FEB733F419BA}</a:tableStyleId>
              </a:tblPr>
              <a:tblGrid>
                <a:gridCol w="4115401">
                  <a:extLst>
                    <a:ext uri="{9D8B030D-6E8A-4147-A177-3AD203B41FA5}">
                      <a16:colId xmlns:a16="http://schemas.microsoft.com/office/drawing/2014/main" val="3726667777"/>
                    </a:ext>
                  </a:extLst>
                </a:gridCol>
                <a:gridCol w="4350173">
                  <a:extLst>
                    <a:ext uri="{9D8B030D-6E8A-4147-A177-3AD203B41FA5}">
                      <a16:colId xmlns:a16="http://schemas.microsoft.com/office/drawing/2014/main" val="2295425772"/>
                    </a:ext>
                  </a:extLst>
                </a:gridCol>
              </a:tblGrid>
              <a:tr h="804511">
                <a:tc>
                  <a:txBody>
                    <a:bodyPr/>
                    <a:lstStyle/>
                    <a:p>
                      <a:pPr algn="ctr" fontAlgn="t"/>
                      <a:r>
                        <a:rPr lang="en-GB" sz="2400" dirty="0">
                          <a:solidFill>
                            <a:schemeClr val="bg1"/>
                          </a:solidFill>
                          <a:effectLst/>
                          <a:latin typeface="Bahnschrift SemiBold" panose="020B0502040204020203" pitchFamily="34" charset="0"/>
                        </a:rPr>
                        <a:t>Edge Computing</a:t>
                      </a:r>
                    </a:p>
                  </a:txBody>
                  <a:tcPr marL="114300" marR="114300" marT="114300" marB="114300">
                    <a:solidFill>
                      <a:srgbClr val="258989"/>
                    </a:solidFill>
                  </a:tcPr>
                </a:tc>
                <a:tc>
                  <a:txBody>
                    <a:bodyPr/>
                    <a:lstStyle/>
                    <a:p>
                      <a:pPr algn="ctr" fontAlgn="t"/>
                      <a:r>
                        <a:rPr lang="en-GB" sz="2400" dirty="0">
                          <a:solidFill>
                            <a:schemeClr val="bg1"/>
                          </a:solidFill>
                          <a:effectLst/>
                          <a:latin typeface="Bahnschrift SemiBold" panose="020B0502040204020203" pitchFamily="34" charset="0"/>
                        </a:rPr>
                        <a:t>Cloud Computing</a:t>
                      </a:r>
                    </a:p>
                  </a:txBody>
                  <a:tcPr marL="114300" marR="114300" marT="114300" marB="114300">
                    <a:solidFill>
                      <a:srgbClr val="258989"/>
                    </a:solidFill>
                  </a:tcPr>
                </a:tc>
                <a:extLst>
                  <a:ext uri="{0D108BD9-81ED-4DB2-BD59-A6C34878D82A}">
                    <a16:rowId xmlns:a16="http://schemas.microsoft.com/office/drawing/2014/main" val="3510968181"/>
                  </a:ext>
                </a:extLst>
              </a:tr>
              <a:tr h="1960995">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Security in edge computing needs tight and robust plans such as advanced authentication methods, network security, etc.</a:t>
                      </a:r>
                    </a:p>
                  </a:txBody>
                  <a:tcPr marL="76200" marR="76200" marT="76200" marB="76200"/>
                </a:tc>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No high and advanced security methods needed.</a:t>
                      </a:r>
                    </a:p>
                  </a:txBody>
                  <a:tcPr marL="76200" marR="76200" marT="76200" marB="76200"/>
                </a:tc>
                <a:extLst>
                  <a:ext uri="{0D108BD9-81ED-4DB2-BD59-A6C34878D82A}">
                    <a16:rowId xmlns:a16="http://schemas.microsoft.com/office/drawing/2014/main" val="733184703"/>
                  </a:ext>
                </a:extLst>
              </a:tr>
              <a:tr h="1106202">
                <a:tc>
                  <a:txBody>
                    <a:bodyPr/>
                    <a:lstStyle/>
                    <a:p>
                      <a:pPr marL="342900" indent="-342900" algn="just" fontAlgn="t">
                        <a:buFont typeface="Arial" panose="020B0604020202020204" pitchFamily="34" charset="0"/>
                        <a:buChar char="•"/>
                      </a:pPr>
                      <a:r>
                        <a:rPr lang="en-GB" sz="2000" dirty="0">
                          <a:solidFill>
                            <a:schemeClr val="tx1"/>
                          </a:solidFill>
                          <a:effectLst/>
                          <a:latin typeface="Bahnschrift" panose="020B0502040204020203" pitchFamily="34" charset="0"/>
                        </a:rPr>
                        <a:t>Processes time-sensitive data.</a:t>
                      </a:r>
                    </a:p>
                  </a:txBody>
                  <a:tcPr marL="76200" marR="76200" marT="76200" marB="76200">
                    <a:solidFill>
                      <a:srgbClr val="C3C3C4"/>
                    </a:solidFill>
                  </a:tcPr>
                </a:tc>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Process that data that is not driven by time, i.e., not time-driven.</a:t>
                      </a:r>
                    </a:p>
                  </a:txBody>
                  <a:tcPr marL="76200" marR="76200" marT="76200" marB="76200">
                    <a:solidFill>
                      <a:srgbClr val="C3C3C4"/>
                    </a:solidFill>
                  </a:tcPr>
                </a:tc>
                <a:extLst>
                  <a:ext uri="{0D108BD9-81ED-4DB2-BD59-A6C34878D82A}">
                    <a16:rowId xmlns:a16="http://schemas.microsoft.com/office/drawing/2014/main" val="3015614572"/>
                  </a:ext>
                </a:extLst>
              </a:tr>
              <a:tr h="1172280">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Processes data at remote locations and uses the Decentralization approach.</a:t>
                      </a:r>
                    </a:p>
                  </a:txBody>
                  <a:tcPr marL="76200" marR="76200" marT="76200" marB="76200">
                    <a:solidFill>
                      <a:srgbClr val="C3C3C4"/>
                    </a:solidFill>
                  </a:tcPr>
                </a:tc>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Processes and deals with data at centralized locations by using a centralized approach.</a:t>
                      </a:r>
                    </a:p>
                  </a:txBody>
                  <a:tcPr marL="76200" marR="76200" marT="76200" marB="76200">
                    <a:solidFill>
                      <a:srgbClr val="C3C3C4"/>
                    </a:solidFill>
                  </a:tcPr>
                </a:tc>
                <a:extLst>
                  <a:ext uri="{0D108BD9-81ED-4DB2-BD59-A6C34878D82A}">
                    <a16:rowId xmlns:a16="http://schemas.microsoft.com/office/drawing/2014/main" val="2495436223"/>
                  </a:ext>
                </a:extLst>
              </a:tr>
            </a:tbl>
          </a:graphicData>
        </a:graphic>
      </p:graphicFrame>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911772" cy="1325563"/>
          </a:xfrm>
        </p:spPr>
        <p:txBody>
          <a:bodyPr>
            <a:normAutofit/>
          </a:bodyPr>
          <a:lstStyle/>
          <a:p>
            <a:pPr marL="0" indent="0" algn="just">
              <a:lnSpc>
                <a:spcPct val="120000"/>
              </a:lnSpc>
              <a:spcBef>
                <a:spcPts val="0"/>
              </a:spcBef>
              <a:buNone/>
            </a:pPr>
            <a:r>
              <a:rPr lang="en-GB" sz="3200" dirty="0">
                <a:solidFill>
                  <a:schemeClr val="bg1"/>
                </a:solidFill>
              </a:rPr>
              <a:t>Cloud Computing vs Edge Computing</a:t>
            </a:r>
          </a:p>
        </p:txBody>
      </p:sp>
    </p:spTree>
    <p:extLst>
      <p:ext uri="{BB962C8B-B14F-4D97-AF65-F5344CB8AC3E}">
        <p14:creationId xmlns:p14="http://schemas.microsoft.com/office/powerpoint/2010/main" val="291936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338363" y="1468487"/>
            <a:ext cx="8348437" cy="5004884"/>
          </a:xfrm>
        </p:spPr>
        <p:txBody>
          <a:bodyPr>
            <a:normAutofit/>
          </a:bodyPr>
          <a:lstStyle/>
          <a:p>
            <a:pPr algn="just">
              <a:spcBef>
                <a:spcPts val="0"/>
              </a:spcBef>
            </a:pPr>
            <a:r>
              <a:rPr lang="en-IN" sz="2600" dirty="0"/>
              <a:t>Edge computing harnesses growing in-device computing capability to provide deep insights and predictive analysis in near-real time. </a:t>
            </a:r>
          </a:p>
          <a:p>
            <a:pPr marL="0" indent="0" algn="just">
              <a:lnSpc>
                <a:spcPct val="110000"/>
              </a:lnSpc>
              <a:spcBef>
                <a:spcPts val="0"/>
              </a:spcBef>
              <a:buNone/>
            </a:pPr>
            <a:endParaRPr lang="en-GB" dirty="0"/>
          </a:p>
        </p:txBody>
      </p:sp>
      <p:sp>
        <p:nvSpPr>
          <p:cNvPr id="5" name="Title 4">
            <a:extLst>
              <a:ext uri="{FF2B5EF4-FFF2-40B4-BE49-F238E27FC236}">
                <a16:creationId xmlns:a16="http://schemas.microsoft.com/office/drawing/2014/main" id="{EDFDEB90-66C0-4EB6-BC6F-8C04B22EB712}"/>
              </a:ext>
            </a:extLst>
          </p:cNvPr>
          <p:cNvSpPr>
            <a:spLocks noGrp="1"/>
          </p:cNvSpPr>
          <p:nvPr>
            <p:ph type="title"/>
          </p:nvPr>
        </p:nvSpPr>
        <p:spPr/>
        <p:txBody>
          <a:bodyPr/>
          <a:lstStyle/>
          <a:p>
            <a:r>
              <a:rPr lang="en-GB" sz="3600" dirty="0"/>
              <a:t>Why Edge Computing?</a:t>
            </a:r>
            <a:endParaRPr lang="en-IN" dirty="0"/>
          </a:p>
        </p:txBody>
      </p:sp>
    </p:spTree>
    <p:extLst>
      <p:ext uri="{BB962C8B-B14F-4D97-AF65-F5344CB8AC3E}">
        <p14:creationId xmlns:p14="http://schemas.microsoft.com/office/powerpoint/2010/main" val="257611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338363" y="1468487"/>
            <a:ext cx="8348437" cy="5004884"/>
          </a:xfrm>
        </p:spPr>
        <p:txBody>
          <a:bodyPr>
            <a:normAutofit/>
          </a:bodyPr>
          <a:lstStyle/>
          <a:p>
            <a:pPr algn="just">
              <a:spcBef>
                <a:spcPts val="0"/>
              </a:spcBef>
            </a:pPr>
            <a:r>
              <a:rPr lang="en-IN" sz="2600" dirty="0"/>
              <a:t>Edge computing harnesses growing in-device computing capability to provide deep insights and predictive analysis in near-real time. </a:t>
            </a:r>
          </a:p>
          <a:p>
            <a:pPr algn="just">
              <a:spcBef>
                <a:spcPts val="0"/>
              </a:spcBef>
            </a:pPr>
            <a:r>
              <a:rPr lang="en-IN" sz="2600" dirty="0"/>
              <a:t>Edge Computing is a new type of technology that not only saves time but also save the cost of servicing and other charges too. </a:t>
            </a:r>
          </a:p>
          <a:p>
            <a:pPr marL="0" indent="0" algn="just">
              <a:lnSpc>
                <a:spcPct val="110000"/>
              </a:lnSpc>
              <a:spcBef>
                <a:spcPts val="0"/>
              </a:spcBef>
              <a:buNone/>
            </a:pPr>
            <a:endParaRPr lang="en-GB" dirty="0"/>
          </a:p>
        </p:txBody>
      </p:sp>
      <p:sp>
        <p:nvSpPr>
          <p:cNvPr id="5" name="Title 4">
            <a:extLst>
              <a:ext uri="{FF2B5EF4-FFF2-40B4-BE49-F238E27FC236}">
                <a16:creationId xmlns:a16="http://schemas.microsoft.com/office/drawing/2014/main" id="{EDFDEB90-66C0-4EB6-BC6F-8C04B22EB712}"/>
              </a:ext>
            </a:extLst>
          </p:cNvPr>
          <p:cNvSpPr>
            <a:spLocks noGrp="1"/>
          </p:cNvSpPr>
          <p:nvPr>
            <p:ph type="title"/>
          </p:nvPr>
        </p:nvSpPr>
        <p:spPr/>
        <p:txBody>
          <a:bodyPr/>
          <a:lstStyle/>
          <a:p>
            <a:r>
              <a:rPr lang="en-GB" sz="3600" dirty="0"/>
              <a:t>Why Edge Computing?</a:t>
            </a:r>
            <a:endParaRPr lang="en-IN" dirty="0"/>
          </a:p>
        </p:txBody>
      </p:sp>
    </p:spTree>
    <p:extLst>
      <p:ext uri="{BB962C8B-B14F-4D97-AF65-F5344CB8AC3E}">
        <p14:creationId xmlns:p14="http://schemas.microsoft.com/office/powerpoint/2010/main" val="297264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338363" y="1468486"/>
            <a:ext cx="8363185" cy="5006055"/>
          </a:xfrm>
        </p:spPr>
        <p:txBody>
          <a:bodyPr>
            <a:normAutofit/>
          </a:bodyPr>
          <a:lstStyle/>
          <a:p>
            <a:pPr algn="just">
              <a:spcBef>
                <a:spcPts val="0"/>
              </a:spcBef>
            </a:pPr>
            <a:r>
              <a:rPr lang="en-IN" sz="2600" dirty="0"/>
              <a:t>Edge computing has emerged as one of the most effective solutions to network problems associated with moving huge volumes of data generated in today’s world. Some of the most important benefits of edge computing:</a:t>
            </a:r>
          </a:p>
          <a:p>
            <a:pPr lvl="1" algn="just">
              <a:spcBef>
                <a:spcPts val="0"/>
              </a:spcBef>
            </a:pPr>
            <a:r>
              <a:rPr lang="en-IN" dirty="0"/>
              <a:t>Eliminates Latency</a:t>
            </a:r>
          </a:p>
          <a:p>
            <a:pPr lvl="1">
              <a:spcBef>
                <a:spcPts val="0"/>
              </a:spcBef>
            </a:pPr>
            <a:r>
              <a:rPr lang="en-IN" dirty="0"/>
              <a:t>Saves Bandwidth</a:t>
            </a:r>
          </a:p>
          <a:p>
            <a:pPr lvl="1">
              <a:spcBef>
                <a:spcPts val="0"/>
              </a:spcBef>
            </a:pPr>
            <a:r>
              <a:rPr lang="en-IN" dirty="0"/>
              <a:t>Reduces Congestion</a:t>
            </a:r>
            <a:endParaRPr lang="en-GB" b="1" dirty="0"/>
          </a:p>
        </p:txBody>
      </p:sp>
      <p:sp>
        <p:nvSpPr>
          <p:cNvPr id="5" name="Title 4">
            <a:extLst>
              <a:ext uri="{FF2B5EF4-FFF2-40B4-BE49-F238E27FC236}">
                <a16:creationId xmlns:a16="http://schemas.microsoft.com/office/drawing/2014/main" id="{C74EA330-5678-4319-837A-229139DCD78F}"/>
              </a:ext>
            </a:extLst>
          </p:cNvPr>
          <p:cNvSpPr>
            <a:spLocks noGrp="1"/>
          </p:cNvSpPr>
          <p:nvPr>
            <p:ph type="title"/>
          </p:nvPr>
        </p:nvSpPr>
        <p:spPr/>
        <p:txBody>
          <a:bodyPr/>
          <a:lstStyle/>
          <a:p>
            <a:r>
              <a:rPr lang="en-IN" sz="3600" dirty="0"/>
              <a:t>Benefits of Edge Computing</a:t>
            </a:r>
            <a:endParaRPr lang="en-IN" dirty="0"/>
          </a:p>
        </p:txBody>
      </p:sp>
    </p:spTree>
    <p:extLst>
      <p:ext uri="{BB962C8B-B14F-4D97-AF65-F5344CB8AC3E}">
        <p14:creationId xmlns:p14="http://schemas.microsoft.com/office/powerpoint/2010/main" val="218911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01600" y="0"/>
            <a:ext cx="8882743" cy="1325563"/>
          </a:xfrm>
        </p:spPr>
        <p:txBody>
          <a:bodyPr>
            <a:normAutofit/>
          </a:bodyPr>
          <a:lstStyle/>
          <a:p>
            <a:pPr algn="just"/>
            <a:r>
              <a:rPr lang="en-IN" sz="3200" dirty="0"/>
              <a:t>Applications of Edge Computing</a:t>
            </a:r>
            <a:endParaRPr lang="en-IN" sz="4000" b="0" i="0" dirty="0">
              <a:solidFill>
                <a:schemeClr val="bg1"/>
              </a:solidFill>
              <a:effectLst/>
            </a:endParaRPr>
          </a:p>
        </p:txBody>
      </p:sp>
      <p:graphicFrame>
        <p:nvGraphicFramePr>
          <p:cNvPr id="4" name="Diagram 3">
            <a:extLst>
              <a:ext uri="{FF2B5EF4-FFF2-40B4-BE49-F238E27FC236}">
                <a16:creationId xmlns:a16="http://schemas.microsoft.com/office/drawing/2014/main" id="{8CBC8981-A9FB-42C4-8BE1-5F78D9014B0D}"/>
              </a:ext>
            </a:extLst>
          </p:cNvPr>
          <p:cNvGraphicFramePr/>
          <p:nvPr>
            <p:extLst>
              <p:ext uri="{D42A27DB-BD31-4B8C-83A1-F6EECF244321}">
                <p14:modId xmlns:p14="http://schemas.microsoft.com/office/powerpoint/2010/main" val="3564763559"/>
              </p:ext>
            </p:extLst>
          </p:nvPr>
        </p:nvGraphicFramePr>
        <p:xfrm>
          <a:off x="101601" y="1436914"/>
          <a:ext cx="8911770" cy="531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33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6633028" y="6068180"/>
            <a:ext cx="1845248" cy="540773"/>
          </a:xfrm>
        </p:spPr>
        <p:txBody>
          <a:bodyPr>
            <a:normAutofit fontScale="92500"/>
          </a:bodyPr>
          <a:lstStyle/>
          <a:p>
            <a:pPr marL="0" indent="0" algn="r">
              <a:lnSpc>
                <a:spcPct val="110000"/>
              </a:lnSpc>
              <a:spcBef>
                <a:spcPts val="0"/>
              </a:spcBef>
              <a:buNone/>
            </a:pPr>
            <a:r>
              <a:rPr lang="en-IN" dirty="0">
                <a:solidFill>
                  <a:schemeClr val="tx1">
                    <a:lumMod val="75000"/>
                    <a:lumOff val="25000"/>
                  </a:schemeClr>
                </a:solidFill>
              </a:rPr>
              <a:t>- IEEE 1934</a:t>
            </a:r>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Fog Computing</a:t>
            </a:r>
          </a:p>
        </p:txBody>
      </p:sp>
      <p:sp>
        <p:nvSpPr>
          <p:cNvPr id="6" name="TextBox 5">
            <a:extLst>
              <a:ext uri="{FF2B5EF4-FFF2-40B4-BE49-F238E27FC236}">
                <a16:creationId xmlns:a16="http://schemas.microsoft.com/office/drawing/2014/main" id="{4E8F6E02-F502-49D7-B0F0-D428B872A108}"/>
              </a:ext>
            </a:extLst>
          </p:cNvPr>
          <p:cNvSpPr txBox="1"/>
          <p:nvPr/>
        </p:nvSpPr>
        <p:spPr>
          <a:xfrm>
            <a:off x="509700" y="1954523"/>
            <a:ext cx="7968576" cy="4012060"/>
          </a:xfrm>
          <a:prstGeom prst="rect">
            <a:avLst/>
          </a:prstGeom>
          <a:noFill/>
        </p:spPr>
        <p:txBody>
          <a:bodyPr wrap="square">
            <a:spAutoFit/>
          </a:bodyPr>
          <a:lstStyle/>
          <a:p>
            <a:pPr marL="0" indent="0" algn="just">
              <a:lnSpc>
                <a:spcPct val="110000"/>
              </a:lnSpc>
              <a:spcBef>
                <a:spcPts val="0"/>
              </a:spcBef>
              <a:buNone/>
            </a:pPr>
            <a:r>
              <a:rPr lang="en-IN" sz="2600" dirty="0">
                <a:latin typeface="Bahnschrift" panose="020B0502040204020203" pitchFamily="34" charset="0"/>
              </a:rPr>
              <a:t>a system-level horizontal architecture that distributes resources and services of computing, storage, control and networking anywhere along the cloud-to-things continuum. It supports industry verticals and application domains, enables services and applications to be distributed closer to the data-producing sources, and extends from the things, over the network edges, through the cloud and across multiple protocol layers.</a:t>
            </a:r>
            <a:endParaRPr lang="en-GB" sz="2600" dirty="0">
              <a:latin typeface="Bahnschrift" panose="020B0502040204020203" pitchFamily="34" charset="0"/>
            </a:endParaRPr>
          </a:p>
        </p:txBody>
      </p:sp>
      <p:grpSp>
        <p:nvGrpSpPr>
          <p:cNvPr id="10" name="Group 9">
            <a:extLst>
              <a:ext uri="{FF2B5EF4-FFF2-40B4-BE49-F238E27FC236}">
                <a16:creationId xmlns:a16="http://schemas.microsoft.com/office/drawing/2014/main" id="{971AB1D9-59E3-4C83-AFE6-22D970323995}"/>
              </a:ext>
            </a:extLst>
          </p:cNvPr>
          <p:cNvGrpSpPr/>
          <p:nvPr/>
        </p:nvGrpSpPr>
        <p:grpSpPr>
          <a:xfrm>
            <a:off x="84737" y="1227813"/>
            <a:ext cx="8974526" cy="5272170"/>
            <a:chOff x="90826" y="1576157"/>
            <a:chExt cx="8974526" cy="5272170"/>
          </a:xfrm>
        </p:grpSpPr>
        <p:sp>
          <p:nvSpPr>
            <p:cNvPr id="4" name="Half Frame 3">
              <a:extLst>
                <a:ext uri="{FF2B5EF4-FFF2-40B4-BE49-F238E27FC236}">
                  <a16:creationId xmlns:a16="http://schemas.microsoft.com/office/drawing/2014/main" id="{E682BB05-A871-4CE6-9C92-CF708C9F586F}"/>
                </a:ext>
              </a:extLst>
            </p:cNvPr>
            <p:cNvSpPr/>
            <p:nvPr/>
          </p:nvSpPr>
          <p:spPr>
            <a:xfrm flipV="1">
              <a:off x="345125" y="2353665"/>
              <a:ext cx="8214852" cy="4012061"/>
            </a:xfrm>
            <a:prstGeom prst="halfFrame">
              <a:avLst>
                <a:gd name="adj1" fmla="val 2669"/>
                <a:gd name="adj2" fmla="val 20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378AEBAA-3379-4A3E-8553-4D02227A748B}"/>
                </a:ext>
              </a:extLst>
            </p:cNvPr>
            <p:cNvSpPr txBox="1"/>
            <p:nvPr/>
          </p:nvSpPr>
          <p:spPr>
            <a:xfrm>
              <a:off x="90826" y="1576157"/>
              <a:ext cx="845003" cy="1631216"/>
            </a:xfrm>
            <a:prstGeom prst="rect">
              <a:avLst/>
            </a:prstGeom>
            <a:noFill/>
          </p:spPr>
          <p:txBody>
            <a:bodyPr wrap="square">
              <a:spAutoFit/>
            </a:bodyPr>
            <a:lstStyle/>
            <a:p>
              <a:r>
                <a:rPr lang="en-IN" sz="1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28C1AF8D-5092-496C-8727-2FB704F816DF}"/>
                </a:ext>
              </a:extLst>
            </p:cNvPr>
            <p:cNvSpPr txBox="1"/>
            <p:nvPr/>
          </p:nvSpPr>
          <p:spPr>
            <a:xfrm flipV="1">
              <a:off x="8220349" y="5217111"/>
              <a:ext cx="845003" cy="1631216"/>
            </a:xfrm>
            <a:prstGeom prst="rect">
              <a:avLst/>
            </a:prstGeom>
            <a:noFill/>
          </p:spPr>
          <p:txBody>
            <a:bodyPr wrap="square">
              <a:spAutoFit/>
            </a:bodyPr>
            <a:lstStyle/>
            <a:p>
              <a:r>
                <a:rPr lang="en-IN" sz="1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77885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346363" y="1468487"/>
            <a:ext cx="8382001" cy="5004884"/>
          </a:xfrm>
        </p:spPr>
        <p:txBody>
          <a:bodyPr>
            <a:normAutofit/>
          </a:bodyPr>
          <a:lstStyle/>
          <a:p>
            <a:pPr algn="just">
              <a:spcBef>
                <a:spcPts val="0"/>
              </a:spcBef>
            </a:pPr>
            <a:r>
              <a:rPr lang="en-IN" sz="2600" dirty="0"/>
              <a:t>Fog Computing is the term </a:t>
            </a:r>
            <a:r>
              <a:rPr lang="en-IN" sz="2600" dirty="0">
                <a:solidFill>
                  <a:srgbClr val="C00000"/>
                </a:solidFill>
              </a:rPr>
              <a:t>coined by Cisco </a:t>
            </a:r>
            <a:r>
              <a:rPr lang="en-IN" sz="2600" dirty="0"/>
              <a:t>that refers to extending cloud computing to an edge of the enterprise’s network. </a:t>
            </a:r>
          </a:p>
          <a:p>
            <a:pPr algn="just">
              <a:spcBef>
                <a:spcPts val="0"/>
              </a:spcBef>
            </a:pPr>
            <a:r>
              <a:rPr lang="en-IN" sz="2600" dirty="0">
                <a:solidFill>
                  <a:schemeClr val="bg1"/>
                </a:solidFill>
              </a:rPr>
              <a:t>Also known as Edge Computing or Fogging. </a:t>
            </a:r>
          </a:p>
        </p:txBody>
      </p:sp>
      <p:sp>
        <p:nvSpPr>
          <p:cNvPr id="5" name="Title 4">
            <a:extLst>
              <a:ext uri="{FF2B5EF4-FFF2-40B4-BE49-F238E27FC236}">
                <a16:creationId xmlns:a16="http://schemas.microsoft.com/office/drawing/2014/main" id="{AC9CAC3C-4FCC-474E-AE45-4081289AA9FF}"/>
              </a:ext>
            </a:extLst>
          </p:cNvPr>
          <p:cNvSpPr>
            <a:spLocks noGrp="1"/>
          </p:cNvSpPr>
          <p:nvPr>
            <p:ph type="title"/>
          </p:nvPr>
        </p:nvSpPr>
        <p:spPr/>
        <p:txBody>
          <a:bodyPr/>
          <a:lstStyle/>
          <a:p>
            <a:r>
              <a:rPr lang="en-GB" sz="3600" dirty="0"/>
              <a:t>Fog Computing</a:t>
            </a:r>
            <a:endParaRPr lang="en-IN" dirty="0"/>
          </a:p>
        </p:txBody>
      </p:sp>
    </p:spTree>
    <p:extLst>
      <p:ext uri="{BB962C8B-B14F-4D97-AF65-F5344CB8AC3E}">
        <p14:creationId xmlns:p14="http://schemas.microsoft.com/office/powerpoint/2010/main" val="7853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346363" y="1468487"/>
            <a:ext cx="8382001" cy="5004884"/>
          </a:xfrm>
        </p:spPr>
        <p:txBody>
          <a:bodyPr>
            <a:normAutofit/>
          </a:bodyPr>
          <a:lstStyle/>
          <a:p>
            <a:pPr algn="just">
              <a:spcBef>
                <a:spcPts val="0"/>
              </a:spcBef>
            </a:pPr>
            <a:r>
              <a:rPr lang="en-IN" sz="2600" dirty="0"/>
              <a:t>Fog Computing is the term </a:t>
            </a:r>
            <a:r>
              <a:rPr lang="en-IN" sz="2600" dirty="0">
                <a:solidFill>
                  <a:srgbClr val="C00000"/>
                </a:solidFill>
              </a:rPr>
              <a:t>coined by Cisco </a:t>
            </a:r>
            <a:r>
              <a:rPr lang="en-IN" sz="2600" dirty="0"/>
              <a:t>that refers to extending cloud computing to an edge of the enterprise’s network. </a:t>
            </a:r>
          </a:p>
          <a:p>
            <a:pPr algn="just">
              <a:spcBef>
                <a:spcPts val="0"/>
              </a:spcBef>
            </a:pPr>
            <a:r>
              <a:rPr lang="en-IN" sz="2600" dirty="0"/>
              <a:t>Also known as </a:t>
            </a:r>
            <a:r>
              <a:rPr lang="en-IN" sz="2600" dirty="0">
                <a:solidFill>
                  <a:srgbClr val="C00000"/>
                </a:solidFill>
              </a:rPr>
              <a:t>Edge Computing or Fogging. </a:t>
            </a:r>
          </a:p>
        </p:txBody>
      </p:sp>
      <p:sp>
        <p:nvSpPr>
          <p:cNvPr id="5" name="Title 4">
            <a:extLst>
              <a:ext uri="{FF2B5EF4-FFF2-40B4-BE49-F238E27FC236}">
                <a16:creationId xmlns:a16="http://schemas.microsoft.com/office/drawing/2014/main" id="{AC9CAC3C-4FCC-474E-AE45-4081289AA9FF}"/>
              </a:ext>
            </a:extLst>
          </p:cNvPr>
          <p:cNvSpPr>
            <a:spLocks noGrp="1"/>
          </p:cNvSpPr>
          <p:nvPr>
            <p:ph type="title"/>
          </p:nvPr>
        </p:nvSpPr>
        <p:spPr/>
        <p:txBody>
          <a:bodyPr/>
          <a:lstStyle/>
          <a:p>
            <a:r>
              <a:rPr lang="en-GB" sz="3600" dirty="0"/>
              <a:t>Fog Computing</a:t>
            </a:r>
            <a:endParaRPr lang="en-IN" dirty="0"/>
          </a:p>
        </p:txBody>
      </p:sp>
    </p:spTree>
    <p:extLst>
      <p:ext uri="{BB962C8B-B14F-4D97-AF65-F5344CB8AC3E}">
        <p14:creationId xmlns:p14="http://schemas.microsoft.com/office/powerpoint/2010/main" val="41619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0F1023-5141-44C9-9C5A-DADA07075EED}"/>
              </a:ext>
            </a:extLst>
          </p:cNvPr>
          <p:cNvPicPr>
            <a:picLocks noGrp="1" noChangeAspect="1"/>
          </p:cNvPicPr>
          <p:nvPr>
            <p:ph idx="1"/>
          </p:nvPr>
        </p:nvPicPr>
        <p:blipFill>
          <a:blip r:embed="rId2"/>
          <a:stretch>
            <a:fillRect/>
          </a:stretch>
        </p:blipFill>
        <p:spPr>
          <a:xfrm>
            <a:off x="428120" y="1911927"/>
            <a:ext cx="8287760" cy="4197926"/>
          </a:xfrm>
          <a:prstGeom prst="rect">
            <a:avLst/>
          </a:prstGeom>
          <a:ln w="38100">
            <a:solidFill>
              <a:schemeClr val="tx1"/>
            </a:solidFill>
          </a:ln>
          <a:effectLst>
            <a:outerShdw blurRad="63500" sx="102000" sy="102000" algn="ctr" rotWithShape="0">
              <a:prstClr val="black">
                <a:alpha val="40000"/>
              </a:prstClr>
            </a:outerShdw>
          </a:effectLst>
        </p:spPr>
      </p:pic>
      <p:sp>
        <p:nvSpPr>
          <p:cNvPr id="5" name="Title 4">
            <a:extLst>
              <a:ext uri="{FF2B5EF4-FFF2-40B4-BE49-F238E27FC236}">
                <a16:creationId xmlns:a16="http://schemas.microsoft.com/office/drawing/2014/main" id="{89855463-9312-4F91-BB42-A5FFA3FD58BA}"/>
              </a:ext>
            </a:extLst>
          </p:cNvPr>
          <p:cNvSpPr>
            <a:spLocks noGrp="1"/>
          </p:cNvSpPr>
          <p:nvPr>
            <p:ph type="title"/>
          </p:nvPr>
        </p:nvSpPr>
        <p:spPr/>
        <p:txBody>
          <a:bodyPr/>
          <a:lstStyle/>
          <a:p>
            <a:r>
              <a:rPr lang="en-GB" sz="3600" dirty="0"/>
              <a:t>Architecture of Fog Computing</a:t>
            </a:r>
            <a:endParaRPr lang="en-IN" dirty="0"/>
          </a:p>
        </p:txBody>
      </p:sp>
    </p:spTree>
    <p:extLst>
      <p:ext uri="{BB962C8B-B14F-4D97-AF65-F5344CB8AC3E}">
        <p14:creationId xmlns:p14="http://schemas.microsoft.com/office/powerpoint/2010/main" val="1663736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DAF0CF1-59A4-420D-ADCA-5349B1A17272}"/>
              </a:ext>
            </a:extLst>
          </p:cNvPr>
          <p:cNvGraphicFramePr>
            <a:graphicFrameLocks noGrp="1"/>
          </p:cNvGraphicFramePr>
          <p:nvPr>
            <p:ph idx="1"/>
            <p:extLst>
              <p:ext uri="{D42A27DB-BD31-4B8C-83A1-F6EECF244321}">
                <p14:modId xmlns:p14="http://schemas.microsoft.com/office/powerpoint/2010/main" val="2719254823"/>
              </p:ext>
            </p:extLst>
          </p:nvPr>
        </p:nvGraphicFramePr>
        <p:xfrm>
          <a:off x="407060" y="1468486"/>
          <a:ext cx="8329880" cy="5237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l"/>
            <a:r>
              <a:rPr lang="en-GB" sz="3200" b="0" i="0" u="none" strike="noStrike" dirty="0">
                <a:solidFill>
                  <a:schemeClr val="bg1"/>
                </a:solidFill>
                <a:effectLst/>
              </a:rPr>
              <a:t>Benefits of Fog Computing</a:t>
            </a:r>
          </a:p>
        </p:txBody>
      </p:sp>
    </p:spTree>
    <p:extLst>
      <p:ext uri="{BB962C8B-B14F-4D97-AF65-F5344CB8AC3E}">
        <p14:creationId xmlns:p14="http://schemas.microsoft.com/office/powerpoint/2010/main" val="237298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46668-0819-425B-B455-1C16439819AF}"/>
              </a:ext>
            </a:extLst>
          </p:cNvPr>
          <p:cNvSpPr>
            <a:spLocks noGrp="1"/>
          </p:cNvSpPr>
          <p:nvPr>
            <p:ph idx="1"/>
          </p:nvPr>
        </p:nvSpPr>
        <p:spPr>
          <a:xfrm>
            <a:off x="512536" y="2208716"/>
            <a:ext cx="8041530" cy="4308198"/>
          </a:xfrm>
        </p:spPr>
        <p:txBody>
          <a:bodyPr/>
          <a:lstStyle/>
          <a:p>
            <a:pPr marL="0" indent="0" algn="just">
              <a:buNone/>
            </a:pPr>
            <a:r>
              <a:rPr lang="en-US" dirty="0">
                <a:solidFill>
                  <a:srgbClr val="FF0000"/>
                </a:solidFill>
              </a:rPr>
              <a:t>After this lecture, you will be able to,</a:t>
            </a:r>
          </a:p>
          <a:p>
            <a:pPr marL="536575" indent="-361950" algn="just">
              <a:buClr>
                <a:srgbClr val="FF0000"/>
              </a:buClr>
              <a:buFont typeface="Wingdings" panose="05000000000000000000" pitchFamily="2" charset="2"/>
              <a:buChar char="ü"/>
            </a:pPr>
            <a:r>
              <a:rPr lang="en-IN" sz="2600" dirty="0">
                <a:ea typeface="Arial" panose="020B0604020202020204" pitchFamily="34" charset="0"/>
                <a:cs typeface="Raavi" panose="020B0502040204020203" pitchFamily="34" charset="0"/>
              </a:rPr>
              <a:t>e</a:t>
            </a:r>
            <a:r>
              <a:rPr lang="en-IN" sz="2600" dirty="0">
                <a:effectLst/>
                <a:ea typeface="Arial" panose="020B0604020202020204" pitchFamily="34" charset="0"/>
                <a:cs typeface="Raavi" panose="020B0502040204020203" pitchFamily="34" charset="0"/>
              </a:rPr>
              <a:t>xplore the concepts of edge computing, fog computing, and blockchain technologies.</a:t>
            </a:r>
            <a:endParaRPr lang="en-GB" sz="2600" dirty="0">
              <a:effectLst/>
              <a:ea typeface="Arial" panose="020B0604020202020204" pitchFamily="34" charset="0"/>
              <a:cs typeface="Raavi" panose="020B0502040204020203" pitchFamily="34" charset="0"/>
            </a:endParaRPr>
          </a:p>
          <a:p>
            <a:endParaRPr lang="en-US" dirty="0"/>
          </a:p>
        </p:txBody>
      </p:sp>
    </p:spTree>
    <p:extLst>
      <p:ext uri="{BB962C8B-B14F-4D97-AF65-F5344CB8AC3E}">
        <p14:creationId xmlns:p14="http://schemas.microsoft.com/office/powerpoint/2010/main" val="2535001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CA503-75AB-4F8B-BF34-97C467742D41}"/>
              </a:ext>
            </a:extLst>
          </p:cNvPr>
          <p:cNvSpPr>
            <a:spLocks noGrp="1"/>
          </p:cNvSpPr>
          <p:nvPr>
            <p:ph idx="1"/>
          </p:nvPr>
        </p:nvSpPr>
        <p:spPr>
          <a:xfrm>
            <a:off x="628650" y="2400793"/>
            <a:ext cx="7886700" cy="4005943"/>
          </a:xfrm>
        </p:spPr>
        <p:txBody>
          <a:bodyPr/>
          <a:lstStyle/>
          <a:p>
            <a:pPr marL="0" indent="0" algn="ctr">
              <a:buNone/>
            </a:pPr>
            <a:r>
              <a:rPr lang="en-GB" dirty="0">
                <a:latin typeface="Bahnschrift" pitchFamily="34" charset="0"/>
              </a:rPr>
              <a:t>Technology that </a:t>
            </a:r>
            <a:r>
              <a:rPr lang="en-IN" dirty="0">
                <a:latin typeface="Bahnschrift" pitchFamily="34" charset="0"/>
              </a:rPr>
              <a:t>permits transactions to be gathered into blocks and recorded; allows the resulting ledger to be accessed by different servers. </a:t>
            </a:r>
            <a:endParaRPr lang="en-GB" dirty="0">
              <a:latin typeface="Bahnschrift" pitchFamily="34" charset="0"/>
            </a:endParaRPr>
          </a:p>
          <a:p>
            <a:pPr marL="0" indent="0" algn="ctr">
              <a:lnSpc>
                <a:spcPct val="150000"/>
              </a:lnSpc>
              <a:buNone/>
            </a:pPr>
            <a:endParaRPr lang="en-GB" dirty="0">
              <a:latin typeface="Bahnschrift" pitchFamily="34" charset="0"/>
            </a:endParaRPr>
          </a:p>
        </p:txBody>
      </p:sp>
      <p:sp>
        <p:nvSpPr>
          <p:cNvPr id="4" name="Rectangle 41">
            <a:extLst>
              <a:ext uri="{FF2B5EF4-FFF2-40B4-BE49-F238E27FC236}">
                <a16:creationId xmlns:a16="http://schemas.microsoft.com/office/drawing/2014/main" id="{B6D52DCA-2BB1-4A45-826F-8B775AC601A6}"/>
              </a:ext>
            </a:extLst>
          </p:cNvPr>
          <p:cNvSpPr/>
          <p:nvPr/>
        </p:nvSpPr>
        <p:spPr>
          <a:xfrm>
            <a:off x="515257" y="1946893"/>
            <a:ext cx="8113486" cy="4005943"/>
          </a:xfrm>
          <a:custGeom>
            <a:avLst/>
            <a:gdLst>
              <a:gd name="connsiteX0" fmla="*/ 0 w 6604678"/>
              <a:gd name="connsiteY0" fmla="*/ 0 h 2642750"/>
              <a:gd name="connsiteX1" fmla="*/ 616437 w 6604678"/>
              <a:gd name="connsiteY1" fmla="*/ 0 h 2642750"/>
              <a:gd name="connsiteX2" fmla="*/ 1100780 w 6604678"/>
              <a:gd name="connsiteY2" fmla="*/ 0 h 2642750"/>
              <a:gd name="connsiteX3" fmla="*/ 1717216 w 6604678"/>
              <a:gd name="connsiteY3" fmla="*/ 0 h 2642750"/>
              <a:gd name="connsiteX4" fmla="*/ 2201559 w 6604678"/>
              <a:gd name="connsiteY4" fmla="*/ 0 h 2642750"/>
              <a:gd name="connsiteX5" fmla="*/ 2553809 w 6604678"/>
              <a:gd name="connsiteY5" fmla="*/ 0 h 2642750"/>
              <a:gd name="connsiteX6" fmla="*/ 3104199 w 6604678"/>
              <a:gd name="connsiteY6" fmla="*/ 0 h 2642750"/>
              <a:gd name="connsiteX7" fmla="*/ 3786682 w 6604678"/>
              <a:gd name="connsiteY7" fmla="*/ 0 h 2642750"/>
              <a:gd name="connsiteX8" fmla="*/ 4204978 w 6604678"/>
              <a:gd name="connsiteY8" fmla="*/ 0 h 2642750"/>
              <a:gd name="connsiteX9" fmla="*/ 4623275 w 6604678"/>
              <a:gd name="connsiteY9" fmla="*/ 0 h 2642750"/>
              <a:gd name="connsiteX10" fmla="*/ 4975524 w 6604678"/>
              <a:gd name="connsiteY10" fmla="*/ 0 h 2642750"/>
              <a:gd name="connsiteX11" fmla="*/ 5393820 w 6604678"/>
              <a:gd name="connsiteY11" fmla="*/ 0 h 2642750"/>
              <a:gd name="connsiteX12" fmla="*/ 6010257 w 6604678"/>
              <a:gd name="connsiteY12" fmla="*/ 0 h 2642750"/>
              <a:gd name="connsiteX13" fmla="*/ 6604678 w 6604678"/>
              <a:gd name="connsiteY13" fmla="*/ 0 h 2642750"/>
              <a:gd name="connsiteX14" fmla="*/ 6604678 w 6604678"/>
              <a:gd name="connsiteY14" fmla="*/ 502123 h 2642750"/>
              <a:gd name="connsiteX15" fmla="*/ 6604678 w 6604678"/>
              <a:gd name="connsiteY15" fmla="*/ 1030673 h 2642750"/>
              <a:gd name="connsiteX16" fmla="*/ 6604678 w 6604678"/>
              <a:gd name="connsiteY16" fmla="*/ 1559223 h 2642750"/>
              <a:gd name="connsiteX17" fmla="*/ 6604678 w 6604678"/>
              <a:gd name="connsiteY17" fmla="*/ 2087773 h 2642750"/>
              <a:gd name="connsiteX18" fmla="*/ 6604678 w 6604678"/>
              <a:gd name="connsiteY18" fmla="*/ 2642750 h 2642750"/>
              <a:gd name="connsiteX19" fmla="*/ 5922195 w 6604678"/>
              <a:gd name="connsiteY19" fmla="*/ 2642750 h 2642750"/>
              <a:gd name="connsiteX20" fmla="*/ 5569945 w 6604678"/>
              <a:gd name="connsiteY20" fmla="*/ 2642750 h 2642750"/>
              <a:gd name="connsiteX21" fmla="*/ 5019555 w 6604678"/>
              <a:gd name="connsiteY21" fmla="*/ 2642750 h 2642750"/>
              <a:gd name="connsiteX22" fmla="*/ 4535212 w 6604678"/>
              <a:gd name="connsiteY22" fmla="*/ 2642750 h 2642750"/>
              <a:gd name="connsiteX23" fmla="*/ 3918776 w 6604678"/>
              <a:gd name="connsiteY23" fmla="*/ 2642750 h 2642750"/>
              <a:gd name="connsiteX24" fmla="*/ 3566526 w 6604678"/>
              <a:gd name="connsiteY24" fmla="*/ 2642750 h 2642750"/>
              <a:gd name="connsiteX25" fmla="*/ 3148230 w 6604678"/>
              <a:gd name="connsiteY25" fmla="*/ 2642750 h 2642750"/>
              <a:gd name="connsiteX26" fmla="*/ 2465746 w 6604678"/>
              <a:gd name="connsiteY26" fmla="*/ 2642750 h 2642750"/>
              <a:gd name="connsiteX27" fmla="*/ 1981403 w 6604678"/>
              <a:gd name="connsiteY27" fmla="*/ 2642750 h 2642750"/>
              <a:gd name="connsiteX28" fmla="*/ 1497060 w 6604678"/>
              <a:gd name="connsiteY28" fmla="*/ 2642750 h 2642750"/>
              <a:gd name="connsiteX29" fmla="*/ 1078764 w 6604678"/>
              <a:gd name="connsiteY29" fmla="*/ 2642750 h 2642750"/>
              <a:gd name="connsiteX30" fmla="*/ 594421 w 6604678"/>
              <a:gd name="connsiteY30" fmla="*/ 2642750 h 2642750"/>
              <a:gd name="connsiteX31" fmla="*/ 0 w 6604678"/>
              <a:gd name="connsiteY31" fmla="*/ 2642750 h 2642750"/>
              <a:gd name="connsiteX32" fmla="*/ 0 w 6604678"/>
              <a:gd name="connsiteY32" fmla="*/ 2087773 h 2642750"/>
              <a:gd name="connsiteX33" fmla="*/ 0 w 6604678"/>
              <a:gd name="connsiteY33" fmla="*/ 1612078 h 2642750"/>
              <a:gd name="connsiteX34" fmla="*/ 0 w 6604678"/>
              <a:gd name="connsiteY34" fmla="*/ 1057100 h 2642750"/>
              <a:gd name="connsiteX35" fmla="*/ 0 w 6604678"/>
              <a:gd name="connsiteY35" fmla="*/ 475695 h 2642750"/>
              <a:gd name="connsiteX36" fmla="*/ 0 w 6604678"/>
              <a:gd name="connsiteY36" fmla="*/ 0 h 264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04678" h="2642750" extrusionOk="0">
                <a:moveTo>
                  <a:pt x="0" y="0"/>
                </a:moveTo>
                <a:cubicBezTo>
                  <a:pt x="270555" y="-62545"/>
                  <a:pt x="363802" y="69760"/>
                  <a:pt x="616437" y="0"/>
                </a:cubicBezTo>
                <a:cubicBezTo>
                  <a:pt x="869072" y="-69760"/>
                  <a:pt x="1001103" y="57295"/>
                  <a:pt x="1100780" y="0"/>
                </a:cubicBezTo>
                <a:cubicBezTo>
                  <a:pt x="1200457" y="-57295"/>
                  <a:pt x="1559389" y="68996"/>
                  <a:pt x="1717216" y="0"/>
                </a:cubicBezTo>
                <a:cubicBezTo>
                  <a:pt x="1875043" y="-68996"/>
                  <a:pt x="2033610" y="50792"/>
                  <a:pt x="2201559" y="0"/>
                </a:cubicBezTo>
                <a:cubicBezTo>
                  <a:pt x="2369508" y="-50792"/>
                  <a:pt x="2397781" y="17852"/>
                  <a:pt x="2553809" y="0"/>
                </a:cubicBezTo>
                <a:cubicBezTo>
                  <a:pt x="2709837" y="-17852"/>
                  <a:pt x="2905042" y="50712"/>
                  <a:pt x="3104199" y="0"/>
                </a:cubicBezTo>
                <a:cubicBezTo>
                  <a:pt x="3303356" y="-50712"/>
                  <a:pt x="3473774" y="7692"/>
                  <a:pt x="3786682" y="0"/>
                </a:cubicBezTo>
                <a:cubicBezTo>
                  <a:pt x="4099590" y="-7692"/>
                  <a:pt x="4113351" y="13568"/>
                  <a:pt x="4204978" y="0"/>
                </a:cubicBezTo>
                <a:cubicBezTo>
                  <a:pt x="4296605" y="-13568"/>
                  <a:pt x="4523981" y="34305"/>
                  <a:pt x="4623275" y="0"/>
                </a:cubicBezTo>
                <a:cubicBezTo>
                  <a:pt x="4722569" y="-34305"/>
                  <a:pt x="4858717" y="29022"/>
                  <a:pt x="4975524" y="0"/>
                </a:cubicBezTo>
                <a:cubicBezTo>
                  <a:pt x="5092331" y="-29022"/>
                  <a:pt x="5279264" y="6163"/>
                  <a:pt x="5393820" y="0"/>
                </a:cubicBezTo>
                <a:cubicBezTo>
                  <a:pt x="5508376" y="-6163"/>
                  <a:pt x="5883029" y="52744"/>
                  <a:pt x="6010257" y="0"/>
                </a:cubicBezTo>
                <a:cubicBezTo>
                  <a:pt x="6137485" y="-52744"/>
                  <a:pt x="6444783" y="43805"/>
                  <a:pt x="6604678" y="0"/>
                </a:cubicBezTo>
                <a:cubicBezTo>
                  <a:pt x="6644387" y="141162"/>
                  <a:pt x="6576630" y="346131"/>
                  <a:pt x="6604678" y="502123"/>
                </a:cubicBezTo>
                <a:cubicBezTo>
                  <a:pt x="6632726" y="658115"/>
                  <a:pt x="6601708" y="808903"/>
                  <a:pt x="6604678" y="1030673"/>
                </a:cubicBezTo>
                <a:cubicBezTo>
                  <a:pt x="6607648" y="1252443"/>
                  <a:pt x="6558339" y="1425280"/>
                  <a:pt x="6604678" y="1559223"/>
                </a:cubicBezTo>
                <a:cubicBezTo>
                  <a:pt x="6651017" y="1693166"/>
                  <a:pt x="6566507" y="1866593"/>
                  <a:pt x="6604678" y="2087773"/>
                </a:cubicBezTo>
                <a:cubicBezTo>
                  <a:pt x="6642849" y="2308953"/>
                  <a:pt x="6545608" y="2390222"/>
                  <a:pt x="6604678" y="2642750"/>
                </a:cubicBezTo>
                <a:cubicBezTo>
                  <a:pt x="6459283" y="2693356"/>
                  <a:pt x="6086089" y="2618294"/>
                  <a:pt x="5922195" y="2642750"/>
                </a:cubicBezTo>
                <a:cubicBezTo>
                  <a:pt x="5758301" y="2667206"/>
                  <a:pt x="5720749" y="2607684"/>
                  <a:pt x="5569945" y="2642750"/>
                </a:cubicBezTo>
                <a:cubicBezTo>
                  <a:pt x="5419141" y="2677816"/>
                  <a:pt x="5267574" y="2629822"/>
                  <a:pt x="5019555" y="2642750"/>
                </a:cubicBezTo>
                <a:cubicBezTo>
                  <a:pt x="4771536" y="2655678"/>
                  <a:pt x="4660647" y="2612166"/>
                  <a:pt x="4535212" y="2642750"/>
                </a:cubicBezTo>
                <a:cubicBezTo>
                  <a:pt x="4409777" y="2673334"/>
                  <a:pt x="4073724" y="2607111"/>
                  <a:pt x="3918776" y="2642750"/>
                </a:cubicBezTo>
                <a:cubicBezTo>
                  <a:pt x="3763828" y="2678389"/>
                  <a:pt x="3697876" y="2642467"/>
                  <a:pt x="3566526" y="2642750"/>
                </a:cubicBezTo>
                <a:cubicBezTo>
                  <a:pt x="3435176" y="2643033"/>
                  <a:pt x="3282915" y="2642549"/>
                  <a:pt x="3148230" y="2642750"/>
                </a:cubicBezTo>
                <a:cubicBezTo>
                  <a:pt x="3013545" y="2642951"/>
                  <a:pt x="2726253" y="2618144"/>
                  <a:pt x="2465746" y="2642750"/>
                </a:cubicBezTo>
                <a:cubicBezTo>
                  <a:pt x="2205239" y="2667356"/>
                  <a:pt x="2199831" y="2584936"/>
                  <a:pt x="1981403" y="2642750"/>
                </a:cubicBezTo>
                <a:cubicBezTo>
                  <a:pt x="1762975" y="2700564"/>
                  <a:pt x="1644113" y="2594358"/>
                  <a:pt x="1497060" y="2642750"/>
                </a:cubicBezTo>
                <a:cubicBezTo>
                  <a:pt x="1350007" y="2691142"/>
                  <a:pt x="1215914" y="2602002"/>
                  <a:pt x="1078764" y="2642750"/>
                </a:cubicBezTo>
                <a:cubicBezTo>
                  <a:pt x="941614" y="2683498"/>
                  <a:pt x="734876" y="2612241"/>
                  <a:pt x="594421" y="2642750"/>
                </a:cubicBezTo>
                <a:cubicBezTo>
                  <a:pt x="453966" y="2673259"/>
                  <a:pt x="212983" y="2619990"/>
                  <a:pt x="0" y="2642750"/>
                </a:cubicBezTo>
                <a:cubicBezTo>
                  <a:pt x="-37270" y="2450973"/>
                  <a:pt x="23608" y="2264583"/>
                  <a:pt x="0" y="2087773"/>
                </a:cubicBezTo>
                <a:cubicBezTo>
                  <a:pt x="-23608" y="1910963"/>
                  <a:pt x="45581" y="1808803"/>
                  <a:pt x="0" y="1612078"/>
                </a:cubicBezTo>
                <a:cubicBezTo>
                  <a:pt x="-45581" y="1415354"/>
                  <a:pt x="32096" y="1174976"/>
                  <a:pt x="0" y="1057100"/>
                </a:cubicBezTo>
                <a:cubicBezTo>
                  <a:pt x="-32096" y="939224"/>
                  <a:pt x="62227" y="741909"/>
                  <a:pt x="0" y="475695"/>
                </a:cubicBezTo>
                <a:cubicBezTo>
                  <a:pt x="-62227" y="209482"/>
                  <a:pt x="52012" y="168697"/>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custGeom>
                    <a:avLst/>
                    <a:gdLst>
                      <a:gd name="connsiteX0" fmla="*/ 0 w 8113486"/>
                      <a:gd name="connsiteY0" fmla="*/ 0 h 4005943"/>
                      <a:gd name="connsiteX1" fmla="*/ 757259 w 8113486"/>
                      <a:gd name="connsiteY1" fmla="*/ 0 h 4005943"/>
                      <a:gd name="connsiteX2" fmla="*/ 1352248 w 8113486"/>
                      <a:gd name="connsiteY2" fmla="*/ 0 h 4005943"/>
                      <a:gd name="connsiteX3" fmla="*/ 2109506 w 8113486"/>
                      <a:gd name="connsiteY3" fmla="*/ 0 h 4005943"/>
                      <a:gd name="connsiteX4" fmla="*/ 2704494 w 8113486"/>
                      <a:gd name="connsiteY4" fmla="*/ 0 h 4005943"/>
                      <a:gd name="connsiteX5" fmla="*/ 3137214 w 8113486"/>
                      <a:gd name="connsiteY5" fmla="*/ 0 h 4005943"/>
                      <a:gd name="connsiteX6" fmla="*/ 3813338 w 8113486"/>
                      <a:gd name="connsiteY6" fmla="*/ 0 h 4005943"/>
                      <a:gd name="connsiteX7" fmla="*/ 4651731 w 8113486"/>
                      <a:gd name="connsiteY7" fmla="*/ 0 h 4005943"/>
                      <a:gd name="connsiteX8" fmla="*/ 5165585 w 8113486"/>
                      <a:gd name="connsiteY8" fmla="*/ 0 h 4005943"/>
                      <a:gd name="connsiteX9" fmla="*/ 5679440 w 8113486"/>
                      <a:gd name="connsiteY9" fmla="*/ 0 h 4005943"/>
                      <a:gd name="connsiteX10" fmla="*/ 6112159 w 8113486"/>
                      <a:gd name="connsiteY10" fmla="*/ 0 h 4005943"/>
                      <a:gd name="connsiteX11" fmla="*/ 6626013 w 8113486"/>
                      <a:gd name="connsiteY11" fmla="*/ 0 h 4005943"/>
                      <a:gd name="connsiteX12" fmla="*/ 7383272 w 8113486"/>
                      <a:gd name="connsiteY12" fmla="*/ 0 h 4005943"/>
                      <a:gd name="connsiteX13" fmla="*/ 8113486 w 8113486"/>
                      <a:gd name="connsiteY13" fmla="*/ 0 h 4005943"/>
                      <a:gd name="connsiteX14" fmla="*/ 8113486 w 8113486"/>
                      <a:gd name="connsiteY14" fmla="*/ 761129 h 4005943"/>
                      <a:gd name="connsiteX15" fmla="*/ 8113486 w 8113486"/>
                      <a:gd name="connsiteY15" fmla="*/ 1562318 h 4005943"/>
                      <a:gd name="connsiteX16" fmla="*/ 8113486 w 8113486"/>
                      <a:gd name="connsiteY16" fmla="*/ 2363507 h 4005943"/>
                      <a:gd name="connsiteX17" fmla="*/ 8113486 w 8113486"/>
                      <a:gd name="connsiteY17" fmla="*/ 3164695 h 4005943"/>
                      <a:gd name="connsiteX18" fmla="*/ 8113486 w 8113486"/>
                      <a:gd name="connsiteY18" fmla="*/ 4005943 h 4005943"/>
                      <a:gd name="connsiteX19" fmla="*/ 7275092 w 8113486"/>
                      <a:gd name="connsiteY19" fmla="*/ 4005943 h 4005943"/>
                      <a:gd name="connsiteX20" fmla="*/ 6842373 w 8113486"/>
                      <a:gd name="connsiteY20" fmla="*/ 4005943 h 4005943"/>
                      <a:gd name="connsiteX21" fmla="*/ 6166249 w 8113486"/>
                      <a:gd name="connsiteY21" fmla="*/ 4005943 h 4005943"/>
                      <a:gd name="connsiteX22" fmla="*/ 5571260 w 8113486"/>
                      <a:gd name="connsiteY22" fmla="*/ 4005943 h 4005943"/>
                      <a:gd name="connsiteX23" fmla="*/ 4814002 w 8113486"/>
                      <a:gd name="connsiteY23" fmla="*/ 4005943 h 4005943"/>
                      <a:gd name="connsiteX24" fmla="*/ 4381282 w 8113486"/>
                      <a:gd name="connsiteY24" fmla="*/ 4005943 h 4005943"/>
                      <a:gd name="connsiteX25" fmla="*/ 3867428 w 8113486"/>
                      <a:gd name="connsiteY25" fmla="*/ 4005943 h 4005943"/>
                      <a:gd name="connsiteX26" fmla="*/ 3029034 w 8113486"/>
                      <a:gd name="connsiteY26" fmla="*/ 4005943 h 4005943"/>
                      <a:gd name="connsiteX27" fmla="*/ 2434045 w 8113486"/>
                      <a:gd name="connsiteY27" fmla="*/ 4005943 h 4005943"/>
                      <a:gd name="connsiteX28" fmla="*/ 1839056 w 8113486"/>
                      <a:gd name="connsiteY28" fmla="*/ 4005943 h 4005943"/>
                      <a:gd name="connsiteX29" fmla="*/ 1325202 w 8113486"/>
                      <a:gd name="connsiteY29" fmla="*/ 4005943 h 4005943"/>
                      <a:gd name="connsiteX30" fmla="*/ 730213 w 8113486"/>
                      <a:gd name="connsiteY30" fmla="*/ 4005943 h 4005943"/>
                      <a:gd name="connsiteX31" fmla="*/ 0 w 8113486"/>
                      <a:gd name="connsiteY31" fmla="*/ 4005943 h 4005943"/>
                      <a:gd name="connsiteX32" fmla="*/ 0 w 8113486"/>
                      <a:gd name="connsiteY32" fmla="*/ 3164695 h 4005943"/>
                      <a:gd name="connsiteX33" fmla="*/ 0 w 8113486"/>
                      <a:gd name="connsiteY33" fmla="*/ 2443625 h 4005943"/>
                      <a:gd name="connsiteX34" fmla="*/ 0 w 8113486"/>
                      <a:gd name="connsiteY34" fmla="*/ 1602377 h 4005943"/>
                      <a:gd name="connsiteX35" fmla="*/ 0 w 8113486"/>
                      <a:gd name="connsiteY35" fmla="*/ 721069 h 4005943"/>
                      <a:gd name="connsiteX36" fmla="*/ 0 w 8113486"/>
                      <a:gd name="connsiteY36" fmla="*/ 0 h 400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113486" h="4005943" extrusionOk="0">
                        <a:moveTo>
                          <a:pt x="0" y="0"/>
                        </a:moveTo>
                        <a:cubicBezTo>
                          <a:pt x="347522" y="-91736"/>
                          <a:pt x="479170" y="89465"/>
                          <a:pt x="757259" y="0"/>
                        </a:cubicBezTo>
                        <a:cubicBezTo>
                          <a:pt x="1039764" y="-126675"/>
                          <a:pt x="1242473" y="80164"/>
                          <a:pt x="1352248" y="0"/>
                        </a:cubicBezTo>
                        <a:cubicBezTo>
                          <a:pt x="1478907" y="-30990"/>
                          <a:pt x="1901759" y="109023"/>
                          <a:pt x="2109506" y="0"/>
                        </a:cubicBezTo>
                        <a:cubicBezTo>
                          <a:pt x="2314297" y="-110737"/>
                          <a:pt x="2533133" y="103530"/>
                          <a:pt x="2704494" y="0"/>
                        </a:cubicBezTo>
                        <a:cubicBezTo>
                          <a:pt x="2909085" y="-75019"/>
                          <a:pt x="2951828" y="39254"/>
                          <a:pt x="3137214" y="0"/>
                        </a:cubicBezTo>
                        <a:cubicBezTo>
                          <a:pt x="3377433" y="-72558"/>
                          <a:pt x="3566316" y="57905"/>
                          <a:pt x="3813338" y="0"/>
                        </a:cubicBezTo>
                        <a:cubicBezTo>
                          <a:pt x="4052199" y="-97945"/>
                          <a:pt x="4305643" y="-22981"/>
                          <a:pt x="4651731" y="0"/>
                        </a:cubicBezTo>
                        <a:cubicBezTo>
                          <a:pt x="5038332" y="-15040"/>
                          <a:pt x="5045921" y="21783"/>
                          <a:pt x="5165585" y="0"/>
                        </a:cubicBezTo>
                        <a:cubicBezTo>
                          <a:pt x="5263454" y="-33754"/>
                          <a:pt x="5567437" y="86503"/>
                          <a:pt x="5679440" y="0"/>
                        </a:cubicBezTo>
                        <a:cubicBezTo>
                          <a:pt x="5826633" y="-48278"/>
                          <a:pt x="5957762" y="24862"/>
                          <a:pt x="6112159" y="0"/>
                        </a:cubicBezTo>
                        <a:cubicBezTo>
                          <a:pt x="6240279" y="-32590"/>
                          <a:pt x="6487365" y="5241"/>
                          <a:pt x="6626013" y="0"/>
                        </a:cubicBezTo>
                        <a:cubicBezTo>
                          <a:pt x="6770876" y="21068"/>
                          <a:pt x="7246742" y="120808"/>
                          <a:pt x="7383272" y="0"/>
                        </a:cubicBezTo>
                        <a:cubicBezTo>
                          <a:pt x="7537731" y="-70147"/>
                          <a:pt x="7871664" y="65979"/>
                          <a:pt x="8113486" y="0"/>
                        </a:cubicBezTo>
                        <a:cubicBezTo>
                          <a:pt x="8156660" y="197208"/>
                          <a:pt x="8069795" y="525654"/>
                          <a:pt x="8113486" y="761129"/>
                        </a:cubicBezTo>
                        <a:cubicBezTo>
                          <a:pt x="8175597" y="957556"/>
                          <a:pt x="8101128" y="1283597"/>
                          <a:pt x="8113486" y="1562318"/>
                        </a:cubicBezTo>
                        <a:cubicBezTo>
                          <a:pt x="8133521" y="1853715"/>
                          <a:pt x="8109487" y="2150708"/>
                          <a:pt x="8113486" y="2363507"/>
                        </a:cubicBezTo>
                        <a:cubicBezTo>
                          <a:pt x="8121937" y="2504225"/>
                          <a:pt x="8031730" y="2815186"/>
                          <a:pt x="8113486" y="3164695"/>
                        </a:cubicBezTo>
                        <a:cubicBezTo>
                          <a:pt x="8151224" y="3536291"/>
                          <a:pt x="8060320" y="3659847"/>
                          <a:pt x="8113486" y="4005943"/>
                        </a:cubicBezTo>
                        <a:cubicBezTo>
                          <a:pt x="7903570" y="4103989"/>
                          <a:pt x="7468341" y="3983607"/>
                          <a:pt x="7275092" y="4005943"/>
                        </a:cubicBezTo>
                        <a:cubicBezTo>
                          <a:pt x="7071611" y="4032902"/>
                          <a:pt x="7018884" y="3956297"/>
                          <a:pt x="6842373" y="4005943"/>
                        </a:cubicBezTo>
                        <a:cubicBezTo>
                          <a:pt x="6629505" y="4084670"/>
                          <a:pt x="6453161" y="3976939"/>
                          <a:pt x="6166249" y="4005943"/>
                        </a:cubicBezTo>
                        <a:cubicBezTo>
                          <a:pt x="5837833" y="4047618"/>
                          <a:pt x="5718307" y="3954424"/>
                          <a:pt x="5571260" y="4005943"/>
                        </a:cubicBezTo>
                        <a:cubicBezTo>
                          <a:pt x="5416120" y="4005066"/>
                          <a:pt x="4979092" y="3993922"/>
                          <a:pt x="4814002" y="4005943"/>
                        </a:cubicBezTo>
                        <a:cubicBezTo>
                          <a:pt x="4613528" y="4041681"/>
                          <a:pt x="4537148" y="4013862"/>
                          <a:pt x="4381282" y="4005943"/>
                        </a:cubicBezTo>
                        <a:cubicBezTo>
                          <a:pt x="4198711" y="4057037"/>
                          <a:pt x="4042815" y="3983162"/>
                          <a:pt x="3867428" y="4005943"/>
                        </a:cubicBezTo>
                        <a:cubicBezTo>
                          <a:pt x="3727399" y="4023407"/>
                          <a:pt x="3288118" y="3937261"/>
                          <a:pt x="3029034" y="4005943"/>
                        </a:cubicBezTo>
                        <a:cubicBezTo>
                          <a:pt x="2735381" y="4032956"/>
                          <a:pt x="2699457" y="3917405"/>
                          <a:pt x="2434045" y="4005943"/>
                        </a:cubicBezTo>
                        <a:cubicBezTo>
                          <a:pt x="2157607" y="4059790"/>
                          <a:pt x="1970052" y="3905719"/>
                          <a:pt x="1839056" y="4005943"/>
                        </a:cubicBezTo>
                        <a:cubicBezTo>
                          <a:pt x="1648884" y="4061767"/>
                          <a:pt x="1503468" y="3940188"/>
                          <a:pt x="1325202" y="4005943"/>
                        </a:cubicBezTo>
                        <a:cubicBezTo>
                          <a:pt x="1178377" y="4081802"/>
                          <a:pt x="938161" y="3936832"/>
                          <a:pt x="730213" y="4005943"/>
                        </a:cubicBezTo>
                        <a:cubicBezTo>
                          <a:pt x="599589" y="4060767"/>
                          <a:pt x="231871" y="3899192"/>
                          <a:pt x="0" y="4005943"/>
                        </a:cubicBezTo>
                        <a:cubicBezTo>
                          <a:pt x="-43123" y="3764549"/>
                          <a:pt x="35025" y="3459185"/>
                          <a:pt x="0" y="3164695"/>
                        </a:cubicBezTo>
                        <a:cubicBezTo>
                          <a:pt x="-20873" y="2900036"/>
                          <a:pt x="44676" y="2738689"/>
                          <a:pt x="0" y="2443625"/>
                        </a:cubicBezTo>
                        <a:cubicBezTo>
                          <a:pt x="-66205" y="2166522"/>
                          <a:pt x="42153" y="1830349"/>
                          <a:pt x="0" y="1602377"/>
                        </a:cubicBezTo>
                        <a:cubicBezTo>
                          <a:pt x="16212" y="1482392"/>
                          <a:pt x="108891" y="1208620"/>
                          <a:pt x="0" y="721069"/>
                        </a:cubicBezTo>
                        <a:cubicBezTo>
                          <a:pt x="-85371" y="318437"/>
                          <a:pt x="102673" y="267733"/>
                          <a:pt x="0" y="0"/>
                        </a:cubicBezTo>
                        <a:close/>
                      </a:path>
                    </a:pathLst>
                  </a:cu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BF191A7-2CF6-4733-8BA4-E5E064E4DC0F}"/>
              </a:ext>
            </a:extLst>
          </p:cNvPr>
          <p:cNvSpPr>
            <a:spLocks noGrp="1"/>
          </p:cNvSpPr>
          <p:nvPr>
            <p:ph type="title"/>
          </p:nvPr>
        </p:nvSpPr>
        <p:spPr/>
        <p:txBody>
          <a:bodyPr/>
          <a:lstStyle/>
          <a:p>
            <a:r>
              <a:rPr lang="en-GB" sz="3600" dirty="0"/>
              <a:t>Blockchain</a:t>
            </a:r>
            <a:endParaRPr lang="en-IN" dirty="0"/>
          </a:p>
        </p:txBody>
      </p:sp>
    </p:spTree>
    <p:extLst>
      <p:ext uri="{BB962C8B-B14F-4D97-AF65-F5344CB8AC3E}">
        <p14:creationId xmlns:p14="http://schemas.microsoft.com/office/powerpoint/2010/main" val="343239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5E69-C761-4103-AE53-D75742C27980}"/>
              </a:ext>
            </a:extLst>
          </p:cNvPr>
          <p:cNvSpPr>
            <a:spLocks noGrp="1"/>
          </p:cNvSpPr>
          <p:nvPr>
            <p:ph idx="1"/>
          </p:nvPr>
        </p:nvSpPr>
        <p:spPr/>
        <p:txBody>
          <a:bodyPr lIns="274320">
            <a:noAutofit/>
          </a:bodyPr>
          <a:lstStyle/>
          <a:p>
            <a:pPr marL="11112" marR="358775" indent="0">
              <a:lnSpc>
                <a:spcPct val="150000"/>
              </a:lnSpc>
              <a:buClr>
                <a:srgbClr val="215D4B"/>
              </a:buClr>
              <a:buSzPct val="100000"/>
              <a:buNone/>
              <a:tabLst>
                <a:tab pos="268605" algn="l"/>
                <a:tab pos="269240" algn="l"/>
              </a:tabLst>
            </a:pPr>
            <a:r>
              <a:rPr lang="en-IN" sz="2600" spc="120" dirty="0">
                <a:latin typeface="Bahnschrift" pitchFamily="34" charset="0"/>
                <a:cs typeface="Arial"/>
              </a:rPr>
              <a:t>Blockchain </a:t>
            </a:r>
            <a:r>
              <a:rPr lang="en-IN" sz="2600" spc="55" dirty="0">
                <a:latin typeface="Bahnschrift" pitchFamily="34" charset="0"/>
                <a:cs typeface="Arial"/>
              </a:rPr>
              <a:t>has </a:t>
            </a:r>
            <a:r>
              <a:rPr lang="en-IN" sz="2600" spc="100" dirty="0">
                <a:latin typeface="Bahnschrift" pitchFamily="34" charset="0"/>
                <a:cs typeface="Arial"/>
              </a:rPr>
              <a:t>technical, </a:t>
            </a:r>
            <a:r>
              <a:rPr lang="en-IN" sz="2600" spc="85" dirty="0">
                <a:latin typeface="Bahnschrift" pitchFamily="34" charset="0"/>
                <a:cs typeface="Arial"/>
              </a:rPr>
              <a:t>business </a:t>
            </a:r>
            <a:r>
              <a:rPr lang="en-IN" sz="2600" spc="105" dirty="0">
                <a:latin typeface="Bahnschrift" pitchFamily="34" charset="0"/>
                <a:cs typeface="Arial"/>
              </a:rPr>
              <a:t>&amp; </a:t>
            </a:r>
            <a:r>
              <a:rPr lang="en-IN" sz="2600" spc="90" dirty="0">
                <a:latin typeface="Bahnschrift" pitchFamily="34" charset="0"/>
                <a:cs typeface="Arial"/>
              </a:rPr>
              <a:t>legal  </a:t>
            </a:r>
            <a:r>
              <a:rPr lang="en-IN" sz="2600" spc="140" dirty="0">
                <a:latin typeface="Bahnschrift" pitchFamily="34" charset="0"/>
                <a:cs typeface="Arial"/>
              </a:rPr>
              <a:t>definitions.</a:t>
            </a:r>
            <a:endParaRPr lang="en-IN" sz="2600" dirty="0">
              <a:latin typeface="Bahnschrift" pitchFamily="34" charset="0"/>
              <a:cs typeface="Arial"/>
            </a:endParaRPr>
          </a:p>
          <a:p>
            <a:pPr marL="268605" marR="358775" indent="-256540" algn="just">
              <a:lnSpc>
                <a:spcPct val="150000"/>
              </a:lnSpc>
              <a:spcBef>
                <a:spcPts val="3370"/>
              </a:spcBef>
              <a:buClr>
                <a:srgbClr val="2CA1BE"/>
              </a:buClr>
              <a:buSzPct val="65384"/>
              <a:buFont typeface="Arial"/>
              <a:buChar char=""/>
              <a:tabLst>
                <a:tab pos="268605" algn="l"/>
                <a:tab pos="269240" algn="l"/>
              </a:tabLst>
            </a:pPr>
            <a:endParaRPr lang="en-IN" dirty="0">
              <a:cs typeface="Arial"/>
            </a:endParaRPr>
          </a:p>
        </p:txBody>
      </p:sp>
      <p:sp>
        <p:nvSpPr>
          <p:cNvPr id="2" name="Title 1">
            <a:extLst>
              <a:ext uri="{FF2B5EF4-FFF2-40B4-BE49-F238E27FC236}">
                <a16:creationId xmlns:a16="http://schemas.microsoft.com/office/drawing/2014/main" id="{7A8AFEDD-0658-4AE5-9463-CE7694D96DAE}"/>
              </a:ext>
            </a:extLst>
          </p:cNvPr>
          <p:cNvSpPr>
            <a:spLocks noGrp="1"/>
          </p:cNvSpPr>
          <p:nvPr>
            <p:ph type="title"/>
          </p:nvPr>
        </p:nvSpPr>
        <p:spPr>
          <a:xfrm>
            <a:off x="145144" y="0"/>
            <a:ext cx="8752114" cy="1325563"/>
          </a:xfrm>
        </p:spPr>
        <p:txBody>
          <a:bodyPr>
            <a:normAutofit/>
          </a:bodyPr>
          <a:lstStyle/>
          <a:p>
            <a:pPr algn="just"/>
            <a:r>
              <a:rPr lang="en-US" sz="3200" dirty="0"/>
              <a:t>Three complementary definitions of blockchain</a:t>
            </a:r>
          </a:p>
        </p:txBody>
      </p:sp>
      <p:sp>
        <p:nvSpPr>
          <p:cNvPr id="4" name="Rounded Rectangle 3"/>
          <p:cNvSpPr/>
          <p:nvPr/>
        </p:nvSpPr>
        <p:spPr>
          <a:xfrm>
            <a:off x="4488525" y="5111777"/>
            <a:ext cx="4206240" cy="914400"/>
          </a:xfrm>
          <a:prstGeom prst="roundRect">
            <a:avLst/>
          </a:prstGeom>
          <a:noFill/>
          <a:ln w="38100">
            <a:no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Legally</a:t>
            </a:r>
          </a:p>
          <a:p>
            <a:pPr algn="ctr">
              <a:lnSpc>
                <a:spcPct val="150000"/>
              </a:lnSpc>
              <a:spcBef>
                <a:spcPts val="1000"/>
              </a:spcBef>
              <a:buClr>
                <a:srgbClr val="215D4B"/>
              </a:buClr>
              <a:buSzPts val="2400"/>
            </a:pPr>
            <a:endParaRPr lang="en-US" sz="2400" dirty="0">
              <a:solidFill>
                <a:schemeClr val="bg1"/>
              </a:solidFill>
              <a:latin typeface="Bahnschrift" pitchFamily="34" charset="0"/>
            </a:endParaRPr>
          </a:p>
        </p:txBody>
      </p:sp>
      <p:sp>
        <p:nvSpPr>
          <p:cNvPr id="5" name="Rounded Rectangle 4"/>
          <p:cNvSpPr/>
          <p:nvPr/>
        </p:nvSpPr>
        <p:spPr>
          <a:xfrm>
            <a:off x="2427713" y="3994727"/>
            <a:ext cx="4206240" cy="914400"/>
          </a:xfrm>
          <a:prstGeom prst="roundRect">
            <a:avLst/>
          </a:prstGeom>
          <a:solidFill>
            <a:schemeClr val="bg1"/>
          </a:solidFill>
          <a:ln w="38100">
            <a:solidFill>
              <a:schemeClr val="bg1"/>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Business-Wise</a:t>
            </a:r>
          </a:p>
        </p:txBody>
      </p:sp>
      <p:sp>
        <p:nvSpPr>
          <p:cNvPr id="6" name="Rounded Rectangle 5"/>
          <p:cNvSpPr/>
          <p:nvPr/>
        </p:nvSpPr>
        <p:spPr>
          <a:xfrm>
            <a:off x="612560" y="2891326"/>
            <a:ext cx="4206240" cy="914400"/>
          </a:xfrm>
          <a:prstGeom prst="roundRect">
            <a:avLst/>
          </a:prstGeom>
          <a:solidFill>
            <a:srgbClr val="258989"/>
          </a:solidFill>
          <a:ln w="38100">
            <a:solidFill>
              <a:schemeClr val="tx1">
                <a:lumMod val="95000"/>
                <a:lumOff val="5000"/>
              </a:schemeClr>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Technically</a:t>
            </a:r>
          </a:p>
        </p:txBody>
      </p:sp>
    </p:spTree>
    <p:extLst>
      <p:ext uri="{BB962C8B-B14F-4D97-AF65-F5344CB8AC3E}">
        <p14:creationId xmlns:p14="http://schemas.microsoft.com/office/powerpoint/2010/main" val="367902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5E69-C761-4103-AE53-D75742C27980}"/>
              </a:ext>
            </a:extLst>
          </p:cNvPr>
          <p:cNvSpPr>
            <a:spLocks noGrp="1"/>
          </p:cNvSpPr>
          <p:nvPr>
            <p:ph idx="1"/>
          </p:nvPr>
        </p:nvSpPr>
        <p:spPr/>
        <p:txBody>
          <a:bodyPr lIns="274320">
            <a:noAutofit/>
          </a:bodyPr>
          <a:lstStyle/>
          <a:p>
            <a:pPr marL="11112" marR="358775" indent="0">
              <a:lnSpc>
                <a:spcPct val="150000"/>
              </a:lnSpc>
              <a:buClr>
                <a:srgbClr val="215D4B"/>
              </a:buClr>
              <a:buSzPct val="100000"/>
              <a:buNone/>
              <a:tabLst>
                <a:tab pos="268605" algn="l"/>
                <a:tab pos="269240" algn="l"/>
              </a:tabLst>
            </a:pPr>
            <a:r>
              <a:rPr lang="en-IN" sz="2600" spc="120" dirty="0">
                <a:latin typeface="Bahnschrift" pitchFamily="34" charset="0"/>
                <a:cs typeface="Arial"/>
              </a:rPr>
              <a:t>Blockchain </a:t>
            </a:r>
            <a:r>
              <a:rPr lang="en-IN" sz="2600" spc="55" dirty="0">
                <a:latin typeface="Bahnschrift" pitchFamily="34" charset="0"/>
                <a:cs typeface="Arial"/>
              </a:rPr>
              <a:t>has </a:t>
            </a:r>
            <a:r>
              <a:rPr lang="en-IN" sz="2600" spc="100" dirty="0">
                <a:latin typeface="Bahnschrift" pitchFamily="34" charset="0"/>
                <a:cs typeface="Arial"/>
              </a:rPr>
              <a:t>technical, </a:t>
            </a:r>
            <a:r>
              <a:rPr lang="en-IN" sz="2600" spc="85" dirty="0">
                <a:latin typeface="Bahnschrift" pitchFamily="34" charset="0"/>
                <a:cs typeface="Arial"/>
              </a:rPr>
              <a:t>business </a:t>
            </a:r>
            <a:r>
              <a:rPr lang="en-IN" sz="2600" spc="105" dirty="0">
                <a:latin typeface="Bahnschrift" pitchFamily="34" charset="0"/>
                <a:cs typeface="Arial"/>
              </a:rPr>
              <a:t>&amp; </a:t>
            </a:r>
            <a:r>
              <a:rPr lang="en-IN" sz="2600" spc="90" dirty="0">
                <a:latin typeface="Bahnschrift" pitchFamily="34" charset="0"/>
                <a:cs typeface="Arial"/>
              </a:rPr>
              <a:t>legal  </a:t>
            </a:r>
            <a:r>
              <a:rPr lang="en-IN" sz="2600" spc="140" dirty="0">
                <a:latin typeface="Bahnschrift" pitchFamily="34" charset="0"/>
                <a:cs typeface="Arial"/>
              </a:rPr>
              <a:t>definitions.</a:t>
            </a:r>
            <a:endParaRPr lang="en-IN" sz="2600" dirty="0">
              <a:latin typeface="Bahnschrift" pitchFamily="34" charset="0"/>
              <a:cs typeface="Arial"/>
            </a:endParaRPr>
          </a:p>
          <a:p>
            <a:pPr marL="268605" marR="358775" indent="-256540" algn="just">
              <a:lnSpc>
                <a:spcPct val="150000"/>
              </a:lnSpc>
              <a:spcBef>
                <a:spcPts val="3370"/>
              </a:spcBef>
              <a:buClr>
                <a:srgbClr val="2CA1BE"/>
              </a:buClr>
              <a:buSzPct val="65384"/>
              <a:buFont typeface="Arial"/>
              <a:buChar char=""/>
              <a:tabLst>
                <a:tab pos="268605" algn="l"/>
                <a:tab pos="269240" algn="l"/>
              </a:tabLst>
            </a:pPr>
            <a:endParaRPr lang="en-IN" dirty="0">
              <a:cs typeface="Arial"/>
            </a:endParaRPr>
          </a:p>
        </p:txBody>
      </p:sp>
      <p:sp>
        <p:nvSpPr>
          <p:cNvPr id="2" name="Title 1">
            <a:extLst>
              <a:ext uri="{FF2B5EF4-FFF2-40B4-BE49-F238E27FC236}">
                <a16:creationId xmlns:a16="http://schemas.microsoft.com/office/drawing/2014/main" id="{7A8AFEDD-0658-4AE5-9463-CE7694D96DAE}"/>
              </a:ext>
            </a:extLst>
          </p:cNvPr>
          <p:cNvSpPr>
            <a:spLocks noGrp="1"/>
          </p:cNvSpPr>
          <p:nvPr>
            <p:ph type="title"/>
          </p:nvPr>
        </p:nvSpPr>
        <p:spPr>
          <a:xfrm>
            <a:off x="145144" y="0"/>
            <a:ext cx="8752114" cy="1325563"/>
          </a:xfrm>
        </p:spPr>
        <p:txBody>
          <a:bodyPr>
            <a:normAutofit/>
          </a:bodyPr>
          <a:lstStyle/>
          <a:p>
            <a:pPr algn="just"/>
            <a:r>
              <a:rPr lang="en-US" sz="3200" dirty="0"/>
              <a:t>Three complementary definitions of blockchain</a:t>
            </a:r>
          </a:p>
        </p:txBody>
      </p:sp>
      <p:sp>
        <p:nvSpPr>
          <p:cNvPr id="4" name="Rounded Rectangle 3"/>
          <p:cNvSpPr/>
          <p:nvPr/>
        </p:nvSpPr>
        <p:spPr>
          <a:xfrm>
            <a:off x="4488525" y="5111777"/>
            <a:ext cx="4206240" cy="914400"/>
          </a:xfrm>
          <a:prstGeom prst="roundRect">
            <a:avLst/>
          </a:prstGeom>
          <a:solidFill>
            <a:srgbClr val="F4F4F5"/>
          </a:solidFill>
          <a:ln w="38100">
            <a:solidFill>
              <a:srgbClr val="F4F4F5"/>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Legally</a:t>
            </a:r>
          </a:p>
          <a:p>
            <a:pPr algn="ctr">
              <a:lnSpc>
                <a:spcPct val="150000"/>
              </a:lnSpc>
              <a:spcBef>
                <a:spcPts val="1000"/>
              </a:spcBef>
              <a:buClr>
                <a:srgbClr val="215D4B"/>
              </a:buClr>
              <a:buSzPts val="2400"/>
            </a:pPr>
            <a:endParaRPr lang="en-US" sz="2400" dirty="0">
              <a:solidFill>
                <a:schemeClr val="bg1"/>
              </a:solidFill>
              <a:latin typeface="Bahnschrift" pitchFamily="34" charset="0"/>
            </a:endParaRPr>
          </a:p>
        </p:txBody>
      </p:sp>
      <p:sp>
        <p:nvSpPr>
          <p:cNvPr id="5" name="Rounded Rectangle 4"/>
          <p:cNvSpPr/>
          <p:nvPr/>
        </p:nvSpPr>
        <p:spPr>
          <a:xfrm>
            <a:off x="2427713" y="3994727"/>
            <a:ext cx="4206240" cy="914400"/>
          </a:xfrm>
          <a:prstGeom prst="roundRect">
            <a:avLst/>
          </a:prstGeom>
          <a:solidFill>
            <a:srgbClr val="258989"/>
          </a:solidFill>
          <a:ln w="38100">
            <a:solidFill>
              <a:schemeClr val="tx1">
                <a:lumMod val="95000"/>
                <a:lumOff val="5000"/>
              </a:schemeClr>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Business-Wise</a:t>
            </a:r>
          </a:p>
        </p:txBody>
      </p:sp>
      <p:sp>
        <p:nvSpPr>
          <p:cNvPr id="6" name="Rounded Rectangle 5"/>
          <p:cNvSpPr/>
          <p:nvPr/>
        </p:nvSpPr>
        <p:spPr>
          <a:xfrm>
            <a:off x="612560" y="2891326"/>
            <a:ext cx="4206240" cy="914400"/>
          </a:xfrm>
          <a:prstGeom prst="roundRect">
            <a:avLst/>
          </a:prstGeom>
          <a:solidFill>
            <a:srgbClr val="F4F4F5"/>
          </a:solidFill>
          <a:ln w="38100">
            <a:solidFill>
              <a:srgbClr val="F4F4F5"/>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Technically</a:t>
            </a:r>
          </a:p>
        </p:txBody>
      </p:sp>
    </p:spTree>
    <p:extLst>
      <p:ext uri="{BB962C8B-B14F-4D97-AF65-F5344CB8AC3E}">
        <p14:creationId xmlns:p14="http://schemas.microsoft.com/office/powerpoint/2010/main" val="263385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5E69-C761-4103-AE53-D75742C27980}"/>
              </a:ext>
            </a:extLst>
          </p:cNvPr>
          <p:cNvSpPr>
            <a:spLocks noGrp="1"/>
          </p:cNvSpPr>
          <p:nvPr>
            <p:ph idx="1"/>
          </p:nvPr>
        </p:nvSpPr>
        <p:spPr/>
        <p:txBody>
          <a:bodyPr lIns="274320">
            <a:noAutofit/>
          </a:bodyPr>
          <a:lstStyle/>
          <a:p>
            <a:pPr marL="11112" marR="358775" indent="0">
              <a:lnSpc>
                <a:spcPct val="150000"/>
              </a:lnSpc>
              <a:buClr>
                <a:srgbClr val="215D4B"/>
              </a:buClr>
              <a:buSzPct val="100000"/>
              <a:buNone/>
              <a:tabLst>
                <a:tab pos="268605" algn="l"/>
                <a:tab pos="269240" algn="l"/>
              </a:tabLst>
            </a:pPr>
            <a:r>
              <a:rPr lang="en-IN" sz="2600" spc="120" dirty="0">
                <a:latin typeface="Bahnschrift" pitchFamily="34" charset="0"/>
                <a:cs typeface="Arial"/>
              </a:rPr>
              <a:t>Blockchain </a:t>
            </a:r>
            <a:r>
              <a:rPr lang="en-IN" sz="2600" spc="55" dirty="0">
                <a:latin typeface="Bahnschrift" pitchFamily="34" charset="0"/>
                <a:cs typeface="Arial"/>
              </a:rPr>
              <a:t>has </a:t>
            </a:r>
            <a:r>
              <a:rPr lang="en-IN" sz="2600" spc="100" dirty="0">
                <a:latin typeface="Bahnschrift" pitchFamily="34" charset="0"/>
                <a:cs typeface="Arial"/>
              </a:rPr>
              <a:t>technical, </a:t>
            </a:r>
            <a:r>
              <a:rPr lang="en-IN" sz="2600" spc="85" dirty="0">
                <a:latin typeface="Bahnschrift" pitchFamily="34" charset="0"/>
                <a:cs typeface="Arial"/>
              </a:rPr>
              <a:t>business </a:t>
            </a:r>
            <a:r>
              <a:rPr lang="en-IN" sz="2600" spc="105" dirty="0">
                <a:latin typeface="Bahnschrift" pitchFamily="34" charset="0"/>
                <a:cs typeface="Arial"/>
              </a:rPr>
              <a:t>&amp; </a:t>
            </a:r>
            <a:r>
              <a:rPr lang="en-IN" sz="2600" spc="90" dirty="0">
                <a:latin typeface="Bahnschrift" pitchFamily="34" charset="0"/>
                <a:cs typeface="Arial"/>
              </a:rPr>
              <a:t>legal  </a:t>
            </a:r>
            <a:r>
              <a:rPr lang="en-IN" sz="2600" spc="140" dirty="0">
                <a:latin typeface="Bahnschrift" pitchFamily="34" charset="0"/>
                <a:cs typeface="Arial"/>
              </a:rPr>
              <a:t>definitions.</a:t>
            </a:r>
            <a:endParaRPr lang="en-IN" sz="2600" dirty="0">
              <a:latin typeface="Bahnschrift" pitchFamily="34" charset="0"/>
              <a:cs typeface="Arial"/>
            </a:endParaRPr>
          </a:p>
          <a:p>
            <a:pPr marL="268605" marR="358775" indent="-256540" algn="just">
              <a:lnSpc>
                <a:spcPct val="150000"/>
              </a:lnSpc>
              <a:spcBef>
                <a:spcPts val="3370"/>
              </a:spcBef>
              <a:buClr>
                <a:srgbClr val="2CA1BE"/>
              </a:buClr>
              <a:buSzPct val="65384"/>
              <a:buFont typeface="Arial"/>
              <a:buChar char=""/>
              <a:tabLst>
                <a:tab pos="268605" algn="l"/>
                <a:tab pos="269240" algn="l"/>
              </a:tabLst>
            </a:pPr>
            <a:endParaRPr lang="en-IN" dirty="0">
              <a:cs typeface="Arial"/>
            </a:endParaRPr>
          </a:p>
        </p:txBody>
      </p:sp>
      <p:sp>
        <p:nvSpPr>
          <p:cNvPr id="2" name="Title 1">
            <a:extLst>
              <a:ext uri="{FF2B5EF4-FFF2-40B4-BE49-F238E27FC236}">
                <a16:creationId xmlns:a16="http://schemas.microsoft.com/office/drawing/2014/main" id="{7A8AFEDD-0658-4AE5-9463-CE7694D96DAE}"/>
              </a:ext>
            </a:extLst>
          </p:cNvPr>
          <p:cNvSpPr>
            <a:spLocks noGrp="1"/>
          </p:cNvSpPr>
          <p:nvPr>
            <p:ph type="title"/>
          </p:nvPr>
        </p:nvSpPr>
        <p:spPr>
          <a:xfrm>
            <a:off x="145144" y="0"/>
            <a:ext cx="8752114" cy="1325563"/>
          </a:xfrm>
        </p:spPr>
        <p:txBody>
          <a:bodyPr>
            <a:normAutofit/>
          </a:bodyPr>
          <a:lstStyle/>
          <a:p>
            <a:pPr algn="just"/>
            <a:r>
              <a:rPr lang="en-US" sz="3200" dirty="0"/>
              <a:t>Three complementary definitions of blockchain</a:t>
            </a:r>
          </a:p>
        </p:txBody>
      </p:sp>
      <p:sp>
        <p:nvSpPr>
          <p:cNvPr id="4" name="Rounded Rectangle 3"/>
          <p:cNvSpPr/>
          <p:nvPr/>
        </p:nvSpPr>
        <p:spPr>
          <a:xfrm>
            <a:off x="4488525" y="5111777"/>
            <a:ext cx="4206240" cy="914400"/>
          </a:xfrm>
          <a:prstGeom prst="roundRect">
            <a:avLst/>
          </a:prstGeom>
          <a:solidFill>
            <a:srgbClr val="258989"/>
          </a:solidFill>
          <a:ln w="38100">
            <a:solidFill>
              <a:schemeClr val="tx1">
                <a:lumMod val="95000"/>
                <a:lumOff val="5000"/>
              </a:schemeClr>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Legally</a:t>
            </a:r>
          </a:p>
          <a:p>
            <a:pPr algn="ctr">
              <a:lnSpc>
                <a:spcPct val="150000"/>
              </a:lnSpc>
              <a:spcBef>
                <a:spcPts val="1000"/>
              </a:spcBef>
              <a:buClr>
                <a:srgbClr val="215D4B"/>
              </a:buClr>
              <a:buSzPts val="2400"/>
            </a:pPr>
            <a:endParaRPr lang="en-US" sz="2400" dirty="0">
              <a:solidFill>
                <a:schemeClr val="bg1"/>
              </a:solidFill>
              <a:latin typeface="Bahnschrift" pitchFamily="34" charset="0"/>
            </a:endParaRPr>
          </a:p>
        </p:txBody>
      </p:sp>
      <p:sp>
        <p:nvSpPr>
          <p:cNvPr id="5" name="Rounded Rectangle 4"/>
          <p:cNvSpPr/>
          <p:nvPr/>
        </p:nvSpPr>
        <p:spPr>
          <a:xfrm>
            <a:off x="2427713" y="3994727"/>
            <a:ext cx="4206240" cy="914400"/>
          </a:xfrm>
          <a:prstGeom prst="roundRect">
            <a:avLst/>
          </a:prstGeom>
          <a:solidFill>
            <a:srgbClr val="258989"/>
          </a:solidFill>
          <a:ln w="38100">
            <a:solidFill>
              <a:schemeClr val="tx1">
                <a:lumMod val="95000"/>
                <a:lumOff val="5000"/>
              </a:schemeClr>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Business-Wise</a:t>
            </a:r>
          </a:p>
        </p:txBody>
      </p:sp>
      <p:sp>
        <p:nvSpPr>
          <p:cNvPr id="6" name="Rounded Rectangle 5"/>
          <p:cNvSpPr/>
          <p:nvPr/>
        </p:nvSpPr>
        <p:spPr>
          <a:xfrm>
            <a:off x="612560" y="2891326"/>
            <a:ext cx="4206240" cy="914400"/>
          </a:xfrm>
          <a:prstGeom prst="roundRect">
            <a:avLst/>
          </a:prstGeom>
          <a:solidFill>
            <a:srgbClr val="258989"/>
          </a:solidFill>
          <a:ln w="38100">
            <a:solidFill>
              <a:schemeClr val="tx1">
                <a:lumMod val="95000"/>
                <a:lumOff val="5000"/>
              </a:schemeClr>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spcBef>
                <a:spcPts val="1000"/>
              </a:spcBef>
              <a:buClr>
                <a:srgbClr val="215D4B"/>
              </a:buClr>
              <a:buSzPts val="2400"/>
            </a:pPr>
            <a:r>
              <a:rPr lang="en-GB" sz="2600" dirty="0">
                <a:solidFill>
                  <a:schemeClr val="bg1"/>
                </a:solidFill>
                <a:latin typeface="Bahnschrift" pitchFamily="34" charset="0"/>
              </a:rPr>
              <a:t>Technically</a:t>
            </a:r>
          </a:p>
        </p:txBody>
      </p:sp>
    </p:spTree>
    <p:extLst>
      <p:ext uri="{BB962C8B-B14F-4D97-AF65-F5344CB8AC3E}">
        <p14:creationId xmlns:p14="http://schemas.microsoft.com/office/powerpoint/2010/main" val="228363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965A3-937B-44E1-875C-F681BE622996}"/>
              </a:ext>
            </a:extLst>
          </p:cNvPr>
          <p:cNvSpPr>
            <a:spLocks noGrp="1"/>
          </p:cNvSpPr>
          <p:nvPr>
            <p:ph idx="1"/>
          </p:nvPr>
        </p:nvSpPr>
        <p:spPr>
          <a:xfrm>
            <a:off x="628650" y="1843313"/>
            <a:ext cx="7886700" cy="4789715"/>
          </a:xfrm>
        </p:spPr>
        <p:txBody>
          <a:bodyPr/>
          <a:lstStyle/>
          <a:p>
            <a:pPr algn="ctr">
              <a:spcBef>
                <a:spcPts val="0"/>
              </a:spcBef>
              <a:buNone/>
            </a:pPr>
            <a:endParaRPr lang="en-IN" spc="25" dirty="0">
              <a:cs typeface="Arial"/>
            </a:endParaRPr>
          </a:p>
          <a:p>
            <a:pPr algn="ctr">
              <a:spcBef>
                <a:spcPts val="0"/>
              </a:spcBef>
              <a:buNone/>
            </a:pPr>
            <a:r>
              <a:rPr lang="en-IN" spc="25" dirty="0">
                <a:latin typeface="Bahnschrift" pitchFamily="34" charset="0"/>
                <a:cs typeface="Arial"/>
              </a:rPr>
              <a:t>No </a:t>
            </a:r>
            <a:r>
              <a:rPr lang="en-IN" spc="10" dirty="0">
                <a:latin typeface="Bahnschrift" pitchFamily="34" charset="0"/>
                <a:cs typeface="Arial"/>
              </a:rPr>
              <a:t>banks!, </a:t>
            </a:r>
            <a:r>
              <a:rPr lang="en-IN" spc="25" dirty="0">
                <a:latin typeface="Bahnschrift" pitchFamily="34" charset="0"/>
                <a:cs typeface="Arial"/>
              </a:rPr>
              <a:t>no government!, no intermediaries  </a:t>
            </a:r>
            <a:r>
              <a:rPr lang="en-IN" spc="55" dirty="0">
                <a:latin typeface="Bahnschrift" pitchFamily="34" charset="0"/>
                <a:cs typeface="Arial"/>
              </a:rPr>
              <a:t>of </a:t>
            </a:r>
            <a:r>
              <a:rPr lang="en-IN" spc="-20" dirty="0">
                <a:latin typeface="Bahnschrift" pitchFamily="34" charset="0"/>
                <a:cs typeface="Arial"/>
              </a:rPr>
              <a:t>any </a:t>
            </a:r>
            <a:r>
              <a:rPr lang="en-IN" spc="40" dirty="0">
                <a:latin typeface="Bahnschrift" pitchFamily="34" charset="0"/>
                <a:cs typeface="Arial"/>
              </a:rPr>
              <a:t>kind!</a:t>
            </a:r>
          </a:p>
          <a:p>
            <a:pPr algn="ctr">
              <a:spcBef>
                <a:spcPts val="0"/>
              </a:spcBef>
              <a:buNone/>
            </a:pPr>
            <a:r>
              <a:rPr lang="en-IN" spc="40" dirty="0">
                <a:latin typeface="Bahnschrift" pitchFamily="34" charset="0"/>
                <a:cs typeface="Arial"/>
              </a:rPr>
              <a:t>B</a:t>
            </a:r>
            <a:r>
              <a:rPr lang="en-IN" dirty="0">
                <a:latin typeface="Bahnschrift" pitchFamily="34" charset="0"/>
                <a:cs typeface="Arial"/>
              </a:rPr>
              <a:t>lockchain </a:t>
            </a:r>
            <a:r>
              <a:rPr lang="en-IN" spc="-45" dirty="0">
                <a:latin typeface="Bahnschrift" pitchFamily="34" charset="0"/>
                <a:cs typeface="Arial"/>
              </a:rPr>
              <a:t>is </a:t>
            </a:r>
            <a:r>
              <a:rPr lang="en-IN" spc="-15" dirty="0">
                <a:latin typeface="Bahnschrift" pitchFamily="34" charset="0"/>
                <a:cs typeface="Arial"/>
              </a:rPr>
              <a:t>a </a:t>
            </a:r>
            <a:r>
              <a:rPr lang="en-IN" spc="25" dirty="0">
                <a:solidFill>
                  <a:srgbClr val="C00000"/>
                </a:solidFill>
                <a:latin typeface="Bahnschrift" pitchFamily="34" charset="0"/>
                <a:cs typeface="Arial"/>
              </a:rPr>
              <a:t>potentially </a:t>
            </a:r>
            <a:r>
              <a:rPr lang="en-IN" spc="10" dirty="0">
                <a:solidFill>
                  <a:srgbClr val="C00000"/>
                </a:solidFill>
                <a:latin typeface="Bahnschrift" pitchFamily="34" charset="0"/>
                <a:cs typeface="Arial"/>
              </a:rPr>
              <a:t>revolutionary </a:t>
            </a:r>
            <a:r>
              <a:rPr lang="en-IN" spc="5" dirty="0">
                <a:solidFill>
                  <a:srgbClr val="C00000"/>
                </a:solidFill>
                <a:latin typeface="Bahnschrift" pitchFamily="34" charset="0"/>
                <a:cs typeface="Arial"/>
              </a:rPr>
              <a:t>technology </a:t>
            </a:r>
            <a:r>
              <a:rPr lang="en-IN" spc="65" dirty="0">
                <a:latin typeface="Bahnschrift" pitchFamily="34" charset="0"/>
                <a:cs typeface="Arial"/>
              </a:rPr>
              <a:t>that  </a:t>
            </a:r>
            <a:r>
              <a:rPr lang="en-IN" spc="5" dirty="0">
                <a:latin typeface="Bahnschrift" pitchFamily="34" charset="0"/>
                <a:cs typeface="Arial"/>
              </a:rPr>
              <a:t>promises </a:t>
            </a:r>
            <a:r>
              <a:rPr lang="en-IN" spc="65" dirty="0">
                <a:latin typeface="Bahnschrift" pitchFamily="34" charset="0"/>
                <a:cs typeface="Arial"/>
              </a:rPr>
              <a:t>to </a:t>
            </a:r>
            <a:r>
              <a:rPr lang="en-IN" spc="15" dirty="0">
                <a:latin typeface="Bahnschrift" pitchFamily="34" charset="0"/>
                <a:cs typeface="Arial"/>
              </a:rPr>
              <a:t>dramatically </a:t>
            </a:r>
            <a:r>
              <a:rPr lang="en-IN" spc="-10" dirty="0">
                <a:latin typeface="Bahnschrift" pitchFamily="34" charset="0"/>
                <a:cs typeface="Arial"/>
              </a:rPr>
              <a:t>change </a:t>
            </a:r>
            <a:r>
              <a:rPr lang="en-IN" spc="50" dirty="0">
                <a:latin typeface="Bahnschrift" pitchFamily="34" charset="0"/>
                <a:cs typeface="Arial"/>
              </a:rPr>
              <a:t>the </a:t>
            </a:r>
            <a:r>
              <a:rPr lang="en-IN" spc="30" dirty="0">
                <a:latin typeface="Bahnschrift" pitchFamily="34" charset="0"/>
                <a:cs typeface="Arial"/>
              </a:rPr>
              <a:t>world</a:t>
            </a:r>
            <a:r>
              <a:rPr lang="en-IN" spc="85" dirty="0">
                <a:latin typeface="Bahnschrift" pitchFamily="34" charset="0"/>
                <a:cs typeface="Arial"/>
              </a:rPr>
              <a:t>.</a:t>
            </a:r>
            <a:endParaRPr lang="en-IN" dirty="0">
              <a:latin typeface="Bahnschrift" pitchFamily="34" charset="0"/>
              <a:cs typeface="Arial"/>
            </a:endParaRPr>
          </a:p>
          <a:p>
            <a:pPr algn="ctr">
              <a:spcBef>
                <a:spcPts val="0"/>
              </a:spcBef>
              <a:buNone/>
            </a:pPr>
            <a:endParaRPr lang="en-IN" spc="40" dirty="0">
              <a:latin typeface="Bahnschrift" pitchFamily="34" charset="0"/>
              <a:cs typeface="Arial"/>
            </a:endParaRPr>
          </a:p>
          <a:p>
            <a:pPr algn="ctr">
              <a:lnSpc>
                <a:spcPct val="150000"/>
              </a:lnSpc>
              <a:spcBef>
                <a:spcPts val="0"/>
              </a:spcBef>
              <a:buNone/>
            </a:pPr>
            <a:endParaRPr lang="en-GB" dirty="0"/>
          </a:p>
        </p:txBody>
      </p:sp>
      <p:sp>
        <p:nvSpPr>
          <p:cNvPr id="4" name="Rectangle 41">
            <a:extLst>
              <a:ext uri="{FF2B5EF4-FFF2-40B4-BE49-F238E27FC236}">
                <a16:creationId xmlns:a16="http://schemas.microsoft.com/office/drawing/2014/main" id="{B6D52DCA-2BB1-4A45-826F-8B775AC601A6}"/>
              </a:ext>
            </a:extLst>
          </p:cNvPr>
          <p:cNvSpPr/>
          <p:nvPr/>
        </p:nvSpPr>
        <p:spPr>
          <a:xfrm>
            <a:off x="580571" y="2144156"/>
            <a:ext cx="7982858" cy="3773713"/>
          </a:xfrm>
          <a:custGeom>
            <a:avLst/>
            <a:gdLst>
              <a:gd name="connsiteX0" fmla="*/ 0 w 5103424"/>
              <a:gd name="connsiteY0" fmla="*/ 0 h 1588962"/>
              <a:gd name="connsiteX1" fmla="*/ 618081 w 5103424"/>
              <a:gd name="connsiteY1" fmla="*/ 0 h 1588962"/>
              <a:gd name="connsiteX2" fmla="*/ 1134094 w 5103424"/>
              <a:gd name="connsiteY2" fmla="*/ 0 h 1588962"/>
              <a:gd name="connsiteX3" fmla="*/ 1752176 w 5103424"/>
              <a:gd name="connsiteY3" fmla="*/ 0 h 1588962"/>
              <a:gd name="connsiteX4" fmla="*/ 2268188 w 5103424"/>
              <a:gd name="connsiteY4" fmla="*/ 0 h 1588962"/>
              <a:gd name="connsiteX5" fmla="*/ 2682133 w 5103424"/>
              <a:gd name="connsiteY5" fmla="*/ 0 h 1588962"/>
              <a:gd name="connsiteX6" fmla="*/ 3249180 w 5103424"/>
              <a:gd name="connsiteY6" fmla="*/ 0 h 1588962"/>
              <a:gd name="connsiteX7" fmla="*/ 3918296 w 5103424"/>
              <a:gd name="connsiteY7" fmla="*/ 0 h 1588962"/>
              <a:gd name="connsiteX8" fmla="*/ 4383274 w 5103424"/>
              <a:gd name="connsiteY8" fmla="*/ 0 h 1588962"/>
              <a:gd name="connsiteX9" fmla="*/ 5103424 w 5103424"/>
              <a:gd name="connsiteY9" fmla="*/ 0 h 1588962"/>
              <a:gd name="connsiteX10" fmla="*/ 5103424 w 5103424"/>
              <a:gd name="connsiteY10" fmla="*/ 481985 h 1588962"/>
              <a:gd name="connsiteX11" fmla="*/ 5103424 w 5103424"/>
              <a:gd name="connsiteY11" fmla="*/ 995750 h 1588962"/>
              <a:gd name="connsiteX12" fmla="*/ 5103424 w 5103424"/>
              <a:gd name="connsiteY12" fmla="*/ 1588962 h 1588962"/>
              <a:gd name="connsiteX13" fmla="*/ 4434308 w 5103424"/>
              <a:gd name="connsiteY13" fmla="*/ 1588962 h 1588962"/>
              <a:gd name="connsiteX14" fmla="*/ 3816227 w 5103424"/>
              <a:gd name="connsiteY14" fmla="*/ 1588962 h 1588962"/>
              <a:gd name="connsiteX15" fmla="*/ 3402283 w 5103424"/>
              <a:gd name="connsiteY15" fmla="*/ 1588962 h 1588962"/>
              <a:gd name="connsiteX16" fmla="*/ 2937304 w 5103424"/>
              <a:gd name="connsiteY16" fmla="*/ 1588962 h 1588962"/>
              <a:gd name="connsiteX17" fmla="*/ 2268188 w 5103424"/>
              <a:gd name="connsiteY17" fmla="*/ 1588962 h 1588962"/>
              <a:gd name="connsiteX18" fmla="*/ 1854244 w 5103424"/>
              <a:gd name="connsiteY18" fmla="*/ 1588962 h 1588962"/>
              <a:gd name="connsiteX19" fmla="*/ 1185128 w 5103424"/>
              <a:gd name="connsiteY19" fmla="*/ 1588962 h 1588962"/>
              <a:gd name="connsiteX20" fmla="*/ 771184 w 5103424"/>
              <a:gd name="connsiteY20" fmla="*/ 1588962 h 1588962"/>
              <a:gd name="connsiteX21" fmla="*/ 0 w 5103424"/>
              <a:gd name="connsiteY21" fmla="*/ 1588962 h 1588962"/>
              <a:gd name="connsiteX22" fmla="*/ 0 w 5103424"/>
              <a:gd name="connsiteY22" fmla="*/ 1075198 h 1588962"/>
              <a:gd name="connsiteX23" fmla="*/ 0 w 5103424"/>
              <a:gd name="connsiteY23" fmla="*/ 513764 h 1588962"/>
              <a:gd name="connsiteX24" fmla="*/ 0 w 5103424"/>
              <a:gd name="connsiteY24" fmla="*/ 0 h 158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03424" h="1588962" extrusionOk="0">
                <a:moveTo>
                  <a:pt x="0" y="0"/>
                </a:moveTo>
                <a:cubicBezTo>
                  <a:pt x="188064" y="-72310"/>
                  <a:pt x="356663" y="35163"/>
                  <a:pt x="618081" y="0"/>
                </a:cubicBezTo>
                <a:cubicBezTo>
                  <a:pt x="879499" y="-35163"/>
                  <a:pt x="1025842" y="54356"/>
                  <a:pt x="1134094" y="0"/>
                </a:cubicBezTo>
                <a:cubicBezTo>
                  <a:pt x="1242346" y="-54356"/>
                  <a:pt x="1514106" y="21055"/>
                  <a:pt x="1752176" y="0"/>
                </a:cubicBezTo>
                <a:cubicBezTo>
                  <a:pt x="1990246" y="-21055"/>
                  <a:pt x="2140373" y="52127"/>
                  <a:pt x="2268188" y="0"/>
                </a:cubicBezTo>
                <a:cubicBezTo>
                  <a:pt x="2396003" y="-52127"/>
                  <a:pt x="2587795" y="23813"/>
                  <a:pt x="2682133" y="0"/>
                </a:cubicBezTo>
                <a:cubicBezTo>
                  <a:pt x="2776471" y="-23813"/>
                  <a:pt x="3129756" y="59591"/>
                  <a:pt x="3249180" y="0"/>
                </a:cubicBezTo>
                <a:cubicBezTo>
                  <a:pt x="3368604" y="-59591"/>
                  <a:pt x="3606446" y="7533"/>
                  <a:pt x="3918296" y="0"/>
                </a:cubicBezTo>
                <a:cubicBezTo>
                  <a:pt x="4230146" y="-7533"/>
                  <a:pt x="4182594" y="29119"/>
                  <a:pt x="4383274" y="0"/>
                </a:cubicBezTo>
                <a:cubicBezTo>
                  <a:pt x="4583954" y="-29119"/>
                  <a:pt x="4782713" y="38882"/>
                  <a:pt x="5103424" y="0"/>
                </a:cubicBezTo>
                <a:cubicBezTo>
                  <a:pt x="5121282" y="98584"/>
                  <a:pt x="5090731" y="311006"/>
                  <a:pt x="5103424" y="481985"/>
                </a:cubicBezTo>
                <a:cubicBezTo>
                  <a:pt x="5116117" y="652964"/>
                  <a:pt x="5057923" y="848863"/>
                  <a:pt x="5103424" y="995750"/>
                </a:cubicBezTo>
                <a:cubicBezTo>
                  <a:pt x="5148925" y="1142638"/>
                  <a:pt x="5067709" y="1314196"/>
                  <a:pt x="5103424" y="1588962"/>
                </a:cubicBezTo>
                <a:cubicBezTo>
                  <a:pt x="4773034" y="1624630"/>
                  <a:pt x="4679942" y="1572770"/>
                  <a:pt x="4434308" y="1588962"/>
                </a:cubicBezTo>
                <a:cubicBezTo>
                  <a:pt x="4188674" y="1605154"/>
                  <a:pt x="4011155" y="1555214"/>
                  <a:pt x="3816227" y="1588962"/>
                </a:cubicBezTo>
                <a:cubicBezTo>
                  <a:pt x="3621299" y="1622710"/>
                  <a:pt x="3557519" y="1570987"/>
                  <a:pt x="3402283" y="1588962"/>
                </a:cubicBezTo>
                <a:cubicBezTo>
                  <a:pt x="3247047" y="1606937"/>
                  <a:pt x="3134793" y="1557125"/>
                  <a:pt x="2937304" y="1588962"/>
                </a:cubicBezTo>
                <a:cubicBezTo>
                  <a:pt x="2739815" y="1620799"/>
                  <a:pt x="2441549" y="1544471"/>
                  <a:pt x="2268188" y="1588962"/>
                </a:cubicBezTo>
                <a:cubicBezTo>
                  <a:pt x="2094827" y="1633453"/>
                  <a:pt x="2058036" y="1559370"/>
                  <a:pt x="1854244" y="1588962"/>
                </a:cubicBezTo>
                <a:cubicBezTo>
                  <a:pt x="1650452" y="1618554"/>
                  <a:pt x="1346868" y="1582895"/>
                  <a:pt x="1185128" y="1588962"/>
                </a:cubicBezTo>
                <a:cubicBezTo>
                  <a:pt x="1023388" y="1595029"/>
                  <a:pt x="919349" y="1566408"/>
                  <a:pt x="771184" y="1588962"/>
                </a:cubicBezTo>
                <a:cubicBezTo>
                  <a:pt x="623019" y="1611516"/>
                  <a:pt x="168334" y="1578300"/>
                  <a:pt x="0" y="1588962"/>
                </a:cubicBezTo>
                <a:cubicBezTo>
                  <a:pt x="-34384" y="1385906"/>
                  <a:pt x="20522" y="1318710"/>
                  <a:pt x="0" y="1075198"/>
                </a:cubicBezTo>
                <a:cubicBezTo>
                  <a:pt x="-20522" y="831686"/>
                  <a:pt x="62864" y="643931"/>
                  <a:pt x="0" y="513764"/>
                </a:cubicBezTo>
                <a:cubicBezTo>
                  <a:pt x="-62864" y="383597"/>
                  <a:pt x="15466" y="219222"/>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custGeom>
                    <a:avLst/>
                    <a:gdLst>
                      <a:gd name="connsiteX0" fmla="*/ 0 w 7982858"/>
                      <a:gd name="connsiteY0" fmla="*/ 0 h 3773713"/>
                      <a:gd name="connsiteX1" fmla="*/ 966812 w 7982858"/>
                      <a:gd name="connsiteY1" fmla="*/ 0 h 3773713"/>
                      <a:gd name="connsiteX2" fmla="*/ 1773968 w 7982858"/>
                      <a:gd name="connsiteY2" fmla="*/ 0 h 3773713"/>
                      <a:gd name="connsiteX3" fmla="*/ 2740781 w 7982858"/>
                      <a:gd name="connsiteY3" fmla="*/ 0 h 3773713"/>
                      <a:gd name="connsiteX4" fmla="*/ 3547936 w 7982858"/>
                      <a:gd name="connsiteY4" fmla="*/ 0 h 3773713"/>
                      <a:gd name="connsiteX5" fmla="*/ 4195435 w 7982858"/>
                      <a:gd name="connsiteY5" fmla="*/ 0 h 3773713"/>
                      <a:gd name="connsiteX6" fmla="*/ 5082419 w 7982858"/>
                      <a:gd name="connsiteY6" fmla="*/ 0 h 3773713"/>
                      <a:gd name="connsiteX7" fmla="*/ 6129061 w 7982858"/>
                      <a:gd name="connsiteY7" fmla="*/ 0 h 3773713"/>
                      <a:gd name="connsiteX8" fmla="*/ 6856387 w 7982858"/>
                      <a:gd name="connsiteY8" fmla="*/ 0 h 3773713"/>
                      <a:gd name="connsiteX9" fmla="*/ 7982858 w 7982858"/>
                      <a:gd name="connsiteY9" fmla="*/ 0 h 3773713"/>
                      <a:gd name="connsiteX10" fmla="*/ 7982858 w 7982858"/>
                      <a:gd name="connsiteY10" fmla="*/ 1144692 h 3773713"/>
                      <a:gd name="connsiteX11" fmla="*/ 7982858 w 7982858"/>
                      <a:gd name="connsiteY11" fmla="*/ 2364861 h 3773713"/>
                      <a:gd name="connsiteX12" fmla="*/ 7982858 w 7982858"/>
                      <a:gd name="connsiteY12" fmla="*/ 3773713 h 3773713"/>
                      <a:gd name="connsiteX13" fmla="*/ 6936215 w 7982858"/>
                      <a:gd name="connsiteY13" fmla="*/ 3773713 h 3773713"/>
                      <a:gd name="connsiteX14" fmla="*/ 5969403 w 7982858"/>
                      <a:gd name="connsiteY14" fmla="*/ 3773713 h 3773713"/>
                      <a:gd name="connsiteX15" fmla="*/ 5321905 w 7982858"/>
                      <a:gd name="connsiteY15" fmla="*/ 3773713 h 3773713"/>
                      <a:gd name="connsiteX16" fmla="*/ 4594578 w 7982858"/>
                      <a:gd name="connsiteY16" fmla="*/ 3773713 h 3773713"/>
                      <a:gd name="connsiteX17" fmla="*/ 3547936 w 7982858"/>
                      <a:gd name="connsiteY17" fmla="*/ 3773713 h 3773713"/>
                      <a:gd name="connsiteX18" fmla="*/ 2900438 w 7982858"/>
                      <a:gd name="connsiteY18" fmla="*/ 3773713 h 3773713"/>
                      <a:gd name="connsiteX19" fmla="*/ 1853796 w 7982858"/>
                      <a:gd name="connsiteY19" fmla="*/ 3773713 h 3773713"/>
                      <a:gd name="connsiteX20" fmla="*/ 1206298 w 7982858"/>
                      <a:gd name="connsiteY20" fmla="*/ 3773713 h 3773713"/>
                      <a:gd name="connsiteX21" fmla="*/ 0 w 7982858"/>
                      <a:gd name="connsiteY21" fmla="*/ 3773713 h 3773713"/>
                      <a:gd name="connsiteX22" fmla="*/ 0 w 7982858"/>
                      <a:gd name="connsiteY22" fmla="*/ 2553546 h 3773713"/>
                      <a:gd name="connsiteX23" fmla="*/ 0 w 7982858"/>
                      <a:gd name="connsiteY23" fmla="*/ 1220166 h 3773713"/>
                      <a:gd name="connsiteX24" fmla="*/ 0 w 7982858"/>
                      <a:gd name="connsiteY24" fmla="*/ 0 h 377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82858" h="3773713" extrusionOk="0">
                        <a:moveTo>
                          <a:pt x="0" y="0"/>
                        </a:moveTo>
                        <a:cubicBezTo>
                          <a:pt x="359384" y="-158519"/>
                          <a:pt x="644767" y="39678"/>
                          <a:pt x="966812" y="0"/>
                        </a:cubicBezTo>
                        <a:cubicBezTo>
                          <a:pt x="1364465" y="-91976"/>
                          <a:pt x="1637815" y="111594"/>
                          <a:pt x="1773968" y="0"/>
                        </a:cubicBezTo>
                        <a:cubicBezTo>
                          <a:pt x="1944811" y="-109010"/>
                          <a:pt x="2307160" y="69602"/>
                          <a:pt x="2740781" y="0"/>
                        </a:cubicBezTo>
                        <a:cubicBezTo>
                          <a:pt x="3147065" y="-69113"/>
                          <a:pt x="3378965" y="147304"/>
                          <a:pt x="3547936" y="0"/>
                        </a:cubicBezTo>
                        <a:cubicBezTo>
                          <a:pt x="3724655" y="-97264"/>
                          <a:pt x="4049625" y="59959"/>
                          <a:pt x="4195435" y="0"/>
                        </a:cubicBezTo>
                        <a:cubicBezTo>
                          <a:pt x="4357680" y="-70313"/>
                          <a:pt x="4893762" y="126706"/>
                          <a:pt x="5082419" y="0"/>
                        </a:cubicBezTo>
                        <a:cubicBezTo>
                          <a:pt x="5243737" y="-234242"/>
                          <a:pt x="5654618" y="5809"/>
                          <a:pt x="6129061" y="0"/>
                        </a:cubicBezTo>
                        <a:cubicBezTo>
                          <a:pt x="6633431" y="-43238"/>
                          <a:pt x="6537311" y="70042"/>
                          <a:pt x="6856387" y="0"/>
                        </a:cubicBezTo>
                        <a:cubicBezTo>
                          <a:pt x="7103196" y="-129391"/>
                          <a:pt x="7490280" y="123766"/>
                          <a:pt x="7982858" y="0"/>
                        </a:cubicBezTo>
                        <a:cubicBezTo>
                          <a:pt x="8037666" y="238100"/>
                          <a:pt x="7921588" y="665984"/>
                          <a:pt x="7982858" y="1144692"/>
                        </a:cubicBezTo>
                        <a:cubicBezTo>
                          <a:pt x="7987872" y="1561769"/>
                          <a:pt x="7957718" y="1925163"/>
                          <a:pt x="7982858" y="2364861"/>
                        </a:cubicBezTo>
                        <a:cubicBezTo>
                          <a:pt x="8059266" y="2752181"/>
                          <a:pt x="7950163" y="3169058"/>
                          <a:pt x="7982858" y="3773713"/>
                        </a:cubicBezTo>
                        <a:cubicBezTo>
                          <a:pt x="7456914" y="3907308"/>
                          <a:pt x="7284627" y="3734925"/>
                          <a:pt x="6936215" y="3773713"/>
                        </a:cubicBezTo>
                        <a:cubicBezTo>
                          <a:pt x="6527141" y="3737835"/>
                          <a:pt x="6207301" y="3700683"/>
                          <a:pt x="5969403" y="3773713"/>
                        </a:cubicBezTo>
                        <a:cubicBezTo>
                          <a:pt x="5678039" y="3834257"/>
                          <a:pt x="5563370" y="3739977"/>
                          <a:pt x="5321905" y="3773713"/>
                        </a:cubicBezTo>
                        <a:cubicBezTo>
                          <a:pt x="5093736" y="3776373"/>
                          <a:pt x="4949820" y="3689553"/>
                          <a:pt x="4594578" y="3773713"/>
                        </a:cubicBezTo>
                        <a:cubicBezTo>
                          <a:pt x="4246420" y="3798875"/>
                          <a:pt x="3754233" y="3641552"/>
                          <a:pt x="3547936" y="3773713"/>
                        </a:cubicBezTo>
                        <a:cubicBezTo>
                          <a:pt x="3264714" y="3927193"/>
                          <a:pt x="3243032" y="3748486"/>
                          <a:pt x="2900438" y="3773713"/>
                        </a:cubicBezTo>
                        <a:cubicBezTo>
                          <a:pt x="2520973" y="3885357"/>
                          <a:pt x="2086062" y="3797081"/>
                          <a:pt x="1853796" y="3773713"/>
                        </a:cubicBezTo>
                        <a:cubicBezTo>
                          <a:pt x="1595217" y="3761834"/>
                          <a:pt x="1423833" y="3725857"/>
                          <a:pt x="1206298" y="3773713"/>
                        </a:cubicBezTo>
                        <a:cubicBezTo>
                          <a:pt x="936988" y="3862052"/>
                          <a:pt x="216960" y="3723848"/>
                          <a:pt x="0" y="3773713"/>
                        </a:cubicBezTo>
                        <a:cubicBezTo>
                          <a:pt x="-83749" y="3319333"/>
                          <a:pt x="26928" y="3128087"/>
                          <a:pt x="0" y="2553546"/>
                        </a:cubicBezTo>
                        <a:cubicBezTo>
                          <a:pt x="-33003" y="1934635"/>
                          <a:pt x="91739" y="1540272"/>
                          <a:pt x="0" y="1220166"/>
                        </a:cubicBezTo>
                        <a:cubicBezTo>
                          <a:pt x="-142784" y="830789"/>
                          <a:pt x="-26587" y="597860"/>
                          <a:pt x="0" y="0"/>
                        </a:cubicBezTo>
                        <a:close/>
                      </a:path>
                    </a:pathLst>
                  </a:cu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6E98474-D399-4450-A320-6CA8B70DAD91}"/>
              </a:ext>
            </a:extLst>
          </p:cNvPr>
          <p:cNvSpPr>
            <a:spLocks noGrp="1"/>
          </p:cNvSpPr>
          <p:nvPr>
            <p:ph type="title"/>
          </p:nvPr>
        </p:nvSpPr>
        <p:spPr/>
        <p:txBody>
          <a:bodyPr/>
          <a:lstStyle/>
          <a:p>
            <a:r>
              <a:rPr lang="en-GB" sz="3600" dirty="0"/>
              <a:t>Blockchain</a:t>
            </a:r>
            <a:endParaRPr lang="en-IN" dirty="0"/>
          </a:p>
        </p:txBody>
      </p:sp>
    </p:spTree>
    <p:extLst>
      <p:ext uri="{BB962C8B-B14F-4D97-AF65-F5344CB8AC3E}">
        <p14:creationId xmlns:p14="http://schemas.microsoft.com/office/powerpoint/2010/main" val="31114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E18DB-D90F-470E-A8BF-A70735361119}"/>
              </a:ext>
            </a:extLst>
          </p:cNvPr>
          <p:cNvSpPr>
            <a:spLocks noGrp="1"/>
          </p:cNvSpPr>
          <p:nvPr>
            <p:ph idx="1"/>
          </p:nvPr>
        </p:nvSpPr>
        <p:spPr>
          <a:xfrm>
            <a:off x="556078" y="1684741"/>
            <a:ext cx="7886700" cy="4817660"/>
          </a:xfrm>
        </p:spPr>
        <p:txBody>
          <a:bodyPr>
            <a:normAutofit fontScale="77500" lnSpcReduction="20000"/>
          </a:bodyPr>
          <a:lstStyle/>
          <a:p>
            <a:pPr marL="0" marR="139700" indent="0" algn="just">
              <a:lnSpc>
                <a:spcPct val="170000"/>
              </a:lnSpc>
              <a:spcBef>
                <a:spcPts val="0"/>
              </a:spcBef>
              <a:buClr>
                <a:srgbClr val="215D4B"/>
              </a:buClr>
              <a:buSzPct val="100000"/>
              <a:buNone/>
              <a:tabLst>
                <a:tab pos="268605" algn="l"/>
                <a:tab pos="269240" algn="l"/>
              </a:tabLst>
            </a:pPr>
            <a:r>
              <a:rPr lang="en-IN" sz="3400" spc="70" dirty="0">
                <a:cs typeface="Arial"/>
              </a:rPr>
              <a:t>B</a:t>
            </a:r>
            <a:r>
              <a:rPr lang="en-IN" sz="3400" spc="130" dirty="0">
                <a:cs typeface="Arial"/>
              </a:rPr>
              <a:t>lockchain </a:t>
            </a:r>
            <a:r>
              <a:rPr lang="en-IN" sz="3400" spc="100" dirty="0">
                <a:cs typeface="Arial"/>
              </a:rPr>
              <a:t>is </a:t>
            </a:r>
            <a:r>
              <a:rPr lang="en-IN" sz="3400" spc="-15" dirty="0">
                <a:cs typeface="Arial"/>
              </a:rPr>
              <a:t>a </a:t>
            </a:r>
            <a:r>
              <a:rPr lang="en-IN" sz="3400" spc="130" dirty="0">
                <a:solidFill>
                  <a:srgbClr val="C00000"/>
                </a:solidFill>
                <a:cs typeface="Arial"/>
              </a:rPr>
              <a:t>meta </a:t>
            </a:r>
            <a:r>
              <a:rPr lang="en-IN" sz="3400" spc="135" dirty="0">
                <a:solidFill>
                  <a:srgbClr val="C00000"/>
                </a:solidFill>
                <a:cs typeface="Arial"/>
              </a:rPr>
              <a:t>technology </a:t>
            </a:r>
            <a:r>
              <a:rPr lang="en-IN" sz="3400" spc="55" dirty="0">
                <a:cs typeface="Arial"/>
              </a:rPr>
              <a:t>because </a:t>
            </a:r>
            <a:r>
              <a:rPr lang="en-IN" sz="3400" spc="215" dirty="0">
                <a:cs typeface="Arial"/>
              </a:rPr>
              <a:t>it </a:t>
            </a:r>
            <a:r>
              <a:rPr lang="en-IN" sz="3400" spc="105" dirty="0">
                <a:cs typeface="Arial"/>
              </a:rPr>
              <a:t>affects </a:t>
            </a:r>
            <a:r>
              <a:rPr lang="en-IN" sz="3400" spc="155" dirty="0">
                <a:cs typeface="Arial"/>
              </a:rPr>
              <a:t>other </a:t>
            </a:r>
            <a:r>
              <a:rPr lang="en-IN" sz="3400" spc="120" dirty="0">
                <a:cs typeface="Arial"/>
              </a:rPr>
              <a:t>technologies, </a:t>
            </a:r>
            <a:r>
              <a:rPr lang="en-IN" sz="3400" spc="114" dirty="0">
                <a:cs typeface="Arial"/>
              </a:rPr>
              <a:t>and </a:t>
            </a:r>
            <a:r>
              <a:rPr lang="en-IN" sz="3400" spc="215" dirty="0">
                <a:cs typeface="Arial"/>
              </a:rPr>
              <a:t>it </a:t>
            </a:r>
            <a:r>
              <a:rPr lang="en-IN" sz="3400" spc="100" dirty="0">
                <a:cs typeface="Arial"/>
              </a:rPr>
              <a:t>is </a:t>
            </a:r>
            <a:r>
              <a:rPr lang="en-IN" sz="3400" spc="114" dirty="0">
                <a:cs typeface="Arial"/>
              </a:rPr>
              <a:t>made  </a:t>
            </a:r>
            <a:r>
              <a:rPr lang="en-IN" sz="3400" spc="185" dirty="0">
                <a:cs typeface="Arial"/>
              </a:rPr>
              <a:t>up </a:t>
            </a:r>
            <a:r>
              <a:rPr lang="en-IN" sz="3400" spc="195" dirty="0">
                <a:cs typeface="Arial"/>
              </a:rPr>
              <a:t>of </a:t>
            </a:r>
            <a:r>
              <a:rPr lang="en-IN" sz="3400" spc="65" dirty="0">
                <a:cs typeface="Arial"/>
              </a:rPr>
              <a:t>several </a:t>
            </a:r>
            <a:r>
              <a:rPr lang="en-IN" sz="3400" spc="120" dirty="0">
                <a:cs typeface="Arial"/>
              </a:rPr>
              <a:t>technologies</a:t>
            </a:r>
            <a:r>
              <a:rPr lang="en-IN" sz="3400" spc="-75" dirty="0">
                <a:cs typeface="Arial"/>
              </a:rPr>
              <a:t> </a:t>
            </a:r>
            <a:r>
              <a:rPr lang="en-IN" sz="3400" spc="140" dirty="0">
                <a:cs typeface="Arial"/>
              </a:rPr>
              <a:t>itself</a:t>
            </a:r>
            <a:r>
              <a:rPr lang="en-IN" sz="3400" dirty="0">
                <a:cs typeface="Arial"/>
              </a:rPr>
              <a:t> </a:t>
            </a:r>
            <a:r>
              <a:rPr lang="en-IN" sz="3400" spc="215" dirty="0">
                <a:cs typeface="Arial"/>
              </a:rPr>
              <a:t>it </a:t>
            </a:r>
            <a:r>
              <a:rPr lang="en-IN" sz="3400" spc="100" dirty="0">
                <a:cs typeface="Arial"/>
              </a:rPr>
              <a:t>is </a:t>
            </a:r>
            <a:r>
              <a:rPr lang="en-IN" sz="3400" spc="135" dirty="0">
                <a:cs typeface="Arial"/>
              </a:rPr>
              <a:t>comprised </a:t>
            </a:r>
            <a:r>
              <a:rPr lang="en-IN" sz="3400" spc="195" dirty="0">
                <a:cs typeface="Arial"/>
              </a:rPr>
              <a:t>of </a:t>
            </a:r>
            <a:r>
              <a:rPr lang="en-IN" sz="3400" spc="65" dirty="0">
                <a:cs typeface="Arial"/>
              </a:rPr>
              <a:t>several </a:t>
            </a:r>
            <a:r>
              <a:rPr lang="en-IN" sz="3400" spc="70" dirty="0">
                <a:cs typeface="Arial"/>
              </a:rPr>
              <a:t>pieces: </a:t>
            </a:r>
            <a:r>
              <a:rPr lang="en-IN" sz="3400" spc="-15" dirty="0">
                <a:cs typeface="Arial"/>
              </a:rPr>
              <a:t>a </a:t>
            </a:r>
            <a:r>
              <a:rPr lang="en-IN" sz="3400" spc="80" dirty="0">
                <a:solidFill>
                  <a:srgbClr val="C00000"/>
                </a:solidFill>
                <a:cs typeface="Arial"/>
              </a:rPr>
              <a:t>database,</a:t>
            </a:r>
            <a:r>
              <a:rPr lang="en-IN" sz="3400" spc="80" dirty="0">
                <a:cs typeface="Arial"/>
              </a:rPr>
              <a:t>  </a:t>
            </a:r>
            <a:r>
              <a:rPr lang="en-IN" sz="3400" spc="-15" dirty="0">
                <a:cs typeface="Arial"/>
              </a:rPr>
              <a:t>a </a:t>
            </a:r>
            <a:r>
              <a:rPr lang="en-IN" sz="3400" spc="125" dirty="0">
                <a:solidFill>
                  <a:srgbClr val="C00000"/>
                </a:solidFill>
                <a:cs typeface="Arial"/>
              </a:rPr>
              <a:t>software </a:t>
            </a:r>
            <a:r>
              <a:rPr lang="en-IN" sz="3400" spc="130" dirty="0">
                <a:solidFill>
                  <a:srgbClr val="C00000"/>
                </a:solidFill>
                <a:cs typeface="Arial"/>
              </a:rPr>
              <a:t>application, </a:t>
            </a:r>
            <a:r>
              <a:rPr lang="en-IN" sz="3400" spc="-15" dirty="0">
                <a:cs typeface="Arial"/>
              </a:rPr>
              <a:t>a </a:t>
            </a:r>
            <a:r>
              <a:rPr lang="en-IN" sz="3400" spc="170" dirty="0">
                <a:cs typeface="Arial"/>
              </a:rPr>
              <a:t>number </a:t>
            </a:r>
            <a:r>
              <a:rPr lang="en-IN" sz="3400" spc="190" dirty="0">
                <a:cs typeface="Arial"/>
              </a:rPr>
              <a:t>of </a:t>
            </a:r>
            <a:r>
              <a:rPr lang="en-IN" sz="3400" spc="190" dirty="0">
                <a:solidFill>
                  <a:srgbClr val="FF0000"/>
                </a:solidFill>
                <a:cs typeface="Arial"/>
              </a:rPr>
              <a:t> </a:t>
            </a:r>
            <a:r>
              <a:rPr lang="en-IN" sz="3400" spc="145" dirty="0">
                <a:solidFill>
                  <a:srgbClr val="C00000"/>
                </a:solidFill>
                <a:cs typeface="Arial"/>
              </a:rPr>
              <a:t>computers </a:t>
            </a:r>
            <a:r>
              <a:rPr lang="en-IN" sz="3400" spc="110" dirty="0">
                <a:solidFill>
                  <a:srgbClr val="C00000"/>
                </a:solidFill>
                <a:cs typeface="Arial"/>
              </a:rPr>
              <a:t>connected </a:t>
            </a:r>
            <a:r>
              <a:rPr lang="en-IN" sz="3400" spc="204" dirty="0">
                <a:cs typeface="Arial"/>
              </a:rPr>
              <a:t>to </a:t>
            </a:r>
            <a:r>
              <a:rPr lang="en-IN" sz="3400" spc="45" dirty="0">
                <a:cs typeface="Arial"/>
              </a:rPr>
              <a:t>each </a:t>
            </a:r>
            <a:r>
              <a:rPr lang="en-IN" sz="3400" spc="145" dirty="0">
                <a:cs typeface="Arial"/>
              </a:rPr>
              <a:t>other, </a:t>
            </a:r>
            <a:r>
              <a:rPr lang="en-IN" sz="3400" spc="114" dirty="0">
                <a:solidFill>
                  <a:srgbClr val="C00000"/>
                </a:solidFill>
                <a:cs typeface="Arial"/>
              </a:rPr>
              <a:t>clients</a:t>
            </a:r>
            <a:r>
              <a:rPr lang="en-IN" sz="3400" spc="-95" dirty="0">
                <a:solidFill>
                  <a:srgbClr val="FF0000"/>
                </a:solidFill>
                <a:cs typeface="Arial"/>
              </a:rPr>
              <a:t> </a:t>
            </a:r>
            <a:r>
              <a:rPr lang="en-IN" sz="3400" spc="200" dirty="0">
                <a:cs typeface="Arial"/>
              </a:rPr>
              <a:t>to  </a:t>
            </a:r>
            <a:r>
              <a:rPr lang="en-IN" sz="3400" spc="15" dirty="0">
                <a:cs typeface="Arial"/>
              </a:rPr>
              <a:t>access </a:t>
            </a:r>
            <a:r>
              <a:rPr lang="en-IN" sz="3400" spc="175" dirty="0">
                <a:cs typeface="Arial"/>
              </a:rPr>
              <a:t>it, </a:t>
            </a:r>
            <a:r>
              <a:rPr lang="en-IN" sz="3400" spc="-10" dirty="0">
                <a:cs typeface="Arial"/>
              </a:rPr>
              <a:t>a </a:t>
            </a:r>
            <a:r>
              <a:rPr lang="en-IN" sz="3400" spc="125" dirty="0">
                <a:solidFill>
                  <a:srgbClr val="C00000"/>
                </a:solidFill>
                <a:cs typeface="Arial"/>
              </a:rPr>
              <a:t>software </a:t>
            </a:r>
            <a:r>
              <a:rPr lang="en-IN" sz="3400" spc="145" dirty="0">
                <a:solidFill>
                  <a:srgbClr val="C00000"/>
                </a:solidFill>
                <a:cs typeface="Arial"/>
              </a:rPr>
              <a:t>environment </a:t>
            </a:r>
            <a:r>
              <a:rPr lang="en-IN" sz="3400" spc="204" dirty="0">
                <a:solidFill>
                  <a:srgbClr val="C00000"/>
                </a:solidFill>
                <a:cs typeface="Arial"/>
              </a:rPr>
              <a:t>to </a:t>
            </a:r>
            <a:r>
              <a:rPr lang="en-IN" sz="3400" spc="105" dirty="0">
                <a:solidFill>
                  <a:srgbClr val="C00000"/>
                </a:solidFill>
                <a:cs typeface="Arial"/>
              </a:rPr>
              <a:t>develop  </a:t>
            </a:r>
            <a:r>
              <a:rPr lang="en-IN" sz="3400" spc="160" dirty="0">
                <a:solidFill>
                  <a:srgbClr val="C00000"/>
                </a:solidFill>
                <a:cs typeface="Arial"/>
              </a:rPr>
              <a:t>on </a:t>
            </a:r>
            <a:r>
              <a:rPr lang="en-IN" sz="3400" spc="175" dirty="0">
                <a:solidFill>
                  <a:srgbClr val="C00000"/>
                </a:solidFill>
                <a:cs typeface="Arial"/>
              </a:rPr>
              <a:t>it, </a:t>
            </a:r>
            <a:r>
              <a:rPr lang="en-IN" sz="3400" spc="150" dirty="0">
                <a:solidFill>
                  <a:srgbClr val="C00000"/>
                </a:solidFill>
                <a:cs typeface="Arial"/>
              </a:rPr>
              <a:t>tools </a:t>
            </a:r>
            <a:r>
              <a:rPr lang="en-IN" sz="3400" spc="204" dirty="0">
                <a:cs typeface="Arial"/>
              </a:rPr>
              <a:t>to </a:t>
            </a:r>
            <a:r>
              <a:rPr lang="en-IN" sz="3400" spc="195" dirty="0">
                <a:cs typeface="Arial"/>
              </a:rPr>
              <a:t>monitor </a:t>
            </a:r>
            <a:r>
              <a:rPr lang="en-IN" sz="3400" spc="175" dirty="0">
                <a:cs typeface="Arial"/>
              </a:rPr>
              <a:t>it, </a:t>
            </a:r>
            <a:r>
              <a:rPr lang="en-IN" sz="3400" spc="114" dirty="0">
                <a:cs typeface="Arial"/>
              </a:rPr>
              <a:t>and </a:t>
            </a:r>
            <a:r>
              <a:rPr lang="en-IN" sz="3400" spc="150" dirty="0">
                <a:cs typeface="Arial"/>
              </a:rPr>
              <a:t>other</a:t>
            </a:r>
            <a:r>
              <a:rPr lang="en-IN" sz="3400" spc="-375" dirty="0">
                <a:cs typeface="Arial"/>
              </a:rPr>
              <a:t> </a:t>
            </a:r>
            <a:r>
              <a:rPr lang="en-IN" sz="3400" spc="70" dirty="0">
                <a:cs typeface="Arial"/>
              </a:rPr>
              <a:t>pieces.</a:t>
            </a:r>
            <a:endParaRPr lang="en-IN" sz="3400" dirty="0">
              <a:cs typeface="Arial"/>
            </a:endParaRPr>
          </a:p>
        </p:txBody>
      </p:sp>
      <p:sp>
        <p:nvSpPr>
          <p:cNvPr id="4" name="Rectangle 41">
            <a:extLst>
              <a:ext uri="{FF2B5EF4-FFF2-40B4-BE49-F238E27FC236}">
                <a16:creationId xmlns:a16="http://schemas.microsoft.com/office/drawing/2014/main" id="{B6D52DCA-2BB1-4A45-826F-8B775AC601A6}"/>
              </a:ext>
            </a:extLst>
          </p:cNvPr>
          <p:cNvSpPr/>
          <p:nvPr/>
        </p:nvSpPr>
        <p:spPr>
          <a:xfrm>
            <a:off x="404247" y="1684741"/>
            <a:ext cx="8038531" cy="4817660"/>
          </a:xfrm>
          <a:custGeom>
            <a:avLst/>
            <a:gdLst>
              <a:gd name="connsiteX0" fmla="*/ 0 w 8038531"/>
              <a:gd name="connsiteY0" fmla="*/ 0 h 4817660"/>
              <a:gd name="connsiteX1" fmla="*/ 654566 w 8038531"/>
              <a:gd name="connsiteY1" fmla="*/ 0 h 4817660"/>
              <a:gd name="connsiteX2" fmla="*/ 1148362 w 8038531"/>
              <a:gd name="connsiteY2" fmla="*/ 0 h 4817660"/>
              <a:gd name="connsiteX3" fmla="*/ 1802928 w 8038531"/>
              <a:gd name="connsiteY3" fmla="*/ 0 h 4817660"/>
              <a:gd name="connsiteX4" fmla="*/ 2296723 w 8038531"/>
              <a:gd name="connsiteY4" fmla="*/ 0 h 4817660"/>
              <a:gd name="connsiteX5" fmla="*/ 2629748 w 8038531"/>
              <a:gd name="connsiteY5" fmla="*/ 0 h 4817660"/>
              <a:gd name="connsiteX6" fmla="*/ 3203929 w 8038531"/>
              <a:gd name="connsiteY6" fmla="*/ 0 h 4817660"/>
              <a:gd name="connsiteX7" fmla="*/ 3938880 w 8038531"/>
              <a:gd name="connsiteY7" fmla="*/ 0 h 4817660"/>
              <a:gd name="connsiteX8" fmla="*/ 4352290 w 8038531"/>
              <a:gd name="connsiteY8" fmla="*/ 0 h 4817660"/>
              <a:gd name="connsiteX9" fmla="*/ 4765701 w 8038531"/>
              <a:gd name="connsiteY9" fmla="*/ 0 h 4817660"/>
              <a:gd name="connsiteX10" fmla="*/ 5098725 w 8038531"/>
              <a:gd name="connsiteY10" fmla="*/ 0 h 4817660"/>
              <a:gd name="connsiteX11" fmla="*/ 5512136 w 8038531"/>
              <a:gd name="connsiteY11" fmla="*/ 0 h 4817660"/>
              <a:gd name="connsiteX12" fmla="*/ 6166702 w 8038531"/>
              <a:gd name="connsiteY12" fmla="*/ 0 h 4817660"/>
              <a:gd name="connsiteX13" fmla="*/ 6821268 w 8038531"/>
              <a:gd name="connsiteY13" fmla="*/ 0 h 4817660"/>
              <a:gd name="connsiteX14" fmla="*/ 7315063 w 8038531"/>
              <a:gd name="connsiteY14" fmla="*/ 0 h 4817660"/>
              <a:gd name="connsiteX15" fmla="*/ 8038531 w 8038531"/>
              <a:gd name="connsiteY15" fmla="*/ 0 h 4817660"/>
              <a:gd name="connsiteX16" fmla="*/ 8038531 w 8038531"/>
              <a:gd name="connsiteY16" fmla="*/ 438942 h 4817660"/>
              <a:gd name="connsiteX17" fmla="*/ 8038531 w 8038531"/>
              <a:gd name="connsiteY17" fmla="*/ 974238 h 4817660"/>
              <a:gd name="connsiteX18" fmla="*/ 8038531 w 8038531"/>
              <a:gd name="connsiteY18" fmla="*/ 1557710 h 4817660"/>
              <a:gd name="connsiteX19" fmla="*/ 8038531 w 8038531"/>
              <a:gd name="connsiteY19" fmla="*/ 2189359 h 4817660"/>
              <a:gd name="connsiteX20" fmla="*/ 8038531 w 8038531"/>
              <a:gd name="connsiteY20" fmla="*/ 2580125 h 4817660"/>
              <a:gd name="connsiteX21" fmla="*/ 8038531 w 8038531"/>
              <a:gd name="connsiteY21" fmla="*/ 3115420 h 4817660"/>
              <a:gd name="connsiteX22" fmla="*/ 8038531 w 8038531"/>
              <a:gd name="connsiteY22" fmla="*/ 3602539 h 4817660"/>
              <a:gd name="connsiteX23" fmla="*/ 8038531 w 8038531"/>
              <a:gd name="connsiteY23" fmla="*/ 4137835 h 4817660"/>
              <a:gd name="connsiteX24" fmla="*/ 8038531 w 8038531"/>
              <a:gd name="connsiteY24" fmla="*/ 4817660 h 4817660"/>
              <a:gd name="connsiteX25" fmla="*/ 7464350 w 8038531"/>
              <a:gd name="connsiteY25" fmla="*/ 4817660 h 4817660"/>
              <a:gd name="connsiteX26" fmla="*/ 6729399 w 8038531"/>
              <a:gd name="connsiteY26" fmla="*/ 4817660 h 4817660"/>
              <a:gd name="connsiteX27" fmla="*/ 6235603 w 8038531"/>
              <a:gd name="connsiteY27" fmla="*/ 4817660 h 4817660"/>
              <a:gd name="connsiteX28" fmla="*/ 5741808 w 8038531"/>
              <a:gd name="connsiteY28" fmla="*/ 4817660 h 4817660"/>
              <a:gd name="connsiteX29" fmla="*/ 5328398 w 8038531"/>
              <a:gd name="connsiteY29" fmla="*/ 4817660 h 4817660"/>
              <a:gd name="connsiteX30" fmla="*/ 4834602 w 8038531"/>
              <a:gd name="connsiteY30" fmla="*/ 4817660 h 4817660"/>
              <a:gd name="connsiteX31" fmla="*/ 4099651 w 8038531"/>
              <a:gd name="connsiteY31" fmla="*/ 4817660 h 4817660"/>
              <a:gd name="connsiteX32" fmla="*/ 3445085 w 8038531"/>
              <a:gd name="connsiteY32" fmla="*/ 4817660 h 4817660"/>
              <a:gd name="connsiteX33" fmla="*/ 2710133 w 8038531"/>
              <a:gd name="connsiteY33" fmla="*/ 4817660 h 4817660"/>
              <a:gd name="connsiteX34" fmla="*/ 1975182 w 8038531"/>
              <a:gd name="connsiteY34" fmla="*/ 4817660 h 4817660"/>
              <a:gd name="connsiteX35" fmla="*/ 1401001 w 8038531"/>
              <a:gd name="connsiteY35" fmla="*/ 4817660 h 4817660"/>
              <a:gd name="connsiteX36" fmla="*/ 826820 w 8038531"/>
              <a:gd name="connsiteY36" fmla="*/ 4817660 h 4817660"/>
              <a:gd name="connsiteX37" fmla="*/ 0 w 8038531"/>
              <a:gd name="connsiteY37" fmla="*/ 4817660 h 4817660"/>
              <a:gd name="connsiteX38" fmla="*/ 0 w 8038531"/>
              <a:gd name="connsiteY38" fmla="*/ 4378718 h 4817660"/>
              <a:gd name="connsiteX39" fmla="*/ 0 w 8038531"/>
              <a:gd name="connsiteY39" fmla="*/ 3891599 h 4817660"/>
              <a:gd name="connsiteX40" fmla="*/ 0 w 8038531"/>
              <a:gd name="connsiteY40" fmla="*/ 3500833 h 4817660"/>
              <a:gd name="connsiteX41" fmla="*/ 0 w 8038531"/>
              <a:gd name="connsiteY41" fmla="*/ 2965537 h 4817660"/>
              <a:gd name="connsiteX42" fmla="*/ 0 w 8038531"/>
              <a:gd name="connsiteY42" fmla="*/ 2333889 h 4817660"/>
              <a:gd name="connsiteX43" fmla="*/ 0 w 8038531"/>
              <a:gd name="connsiteY43" fmla="*/ 1894946 h 4817660"/>
              <a:gd name="connsiteX44" fmla="*/ 0 w 8038531"/>
              <a:gd name="connsiteY44" fmla="*/ 1311474 h 4817660"/>
              <a:gd name="connsiteX45" fmla="*/ 0 w 8038531"/>
              <a:gd name="connsiteY45" fmla="*/ 824355 h 4817660"/>
              <a:gd name="connsiteX46" fmla="*/ 0 w 8038531"/>
              <a:gd name="connsiteY46" fmla="*/ 0 h 48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038531" h="4817660" extrusionOk="0">
                <a:moveTo>
                  <a:pt x="0" y="0"/>
                </a:moveTo>
                <a:cubicBezTo>
                  <a:pt x="182779" y="-29889"/>
                  <a:pt x="374048" y="5065"/>
                  <a:pt x="654566" y="0"/>
                </a:cubicBezTo>
                <a:cubicBezTo>
                  <a:pt x="935084" y="-5065"/>
                  <a:pt x="937576" y="17106"/>
                  <a:pt x="1148362" y="0"/>
                </a:cubicBezTo>
                <a:cubicBezTo>
                  <a:pt x="1359148" y="-17106"/>
                  <a:pt x="1508470" y="58697"/>
                  <a:pt x="1802928" y="0"/>
                </a:cubicBezTo>
                <a:cubicBezTo>
                  <a:pt x="2097386" y="-58697"/>
                  <a:pt x="2149448" y="21852"/>
                  <a:pt x="2296723" y="0"/>
                </a:cubicBezTo>
                <a:cubicBezTo>
                  <a:pt x="2443999" y="-21852"/>
                  <a:pt x="2471888" y="22280"/>
                  <a:pt x="2629748" y="0"/>
                </a:cubicBezTo>
                <a:cubicBezTo>
                  <a:pt x="2787608" y="-22280"/>
                  <a:pt x="3088166" y="65444"/>
                  <a:pt x="3203929" y="0"/>
                </a:cubicBezTo>
                <a:cubicBezTo>
                  <a:pt x="3319692" y="-65444"/>
                  <a:pt x="3618496" y="60528"/>
                  <a:pt x="3938880" y="0"/>
                </a:cubicBezTo>
                <a:cubicBezTo>
                  <a:pt x="4259264" y="-60528"/>
                  <a:pt x="4185728" y="17964"/>
                  <a:pt x="4352290" y="0"/>
                </a:cubicBezTo>
                <a:cubicBezTo>
                  <a:pt x="4518852" y="-17964"/>
                  <a:pt x="4566421" y="37279"/>
                  <a:pt x="4765701" y="0"/>
                </a:cubicBezTo>
                <a:cubicBezTo>
                  <a:pt x="4964981" y="-37279"/>
                  <a:pt x="5010729" y="21901"/>
                  <a:pt x="5098725" y="0"/>
                </a:cubicBezTo>
                <a:cubicBezTo>
                  <a:pt x="5186721" y="-21901"/>
                  <a:pt x="5308059" y="45441"/>
                  <a:pt x="5512136" y="0"/>
                </a:cubicBezTo>
                <a:cubicBezTo>
                  <a:pt x="5716213" y="-45441"/>
                  <a:pt x="5971282" y="44071"/>
                  <a:pt x="6166702" y="0"/>
                </a:cubicBezTo>
                <a:cubicBezTo>
                  <a:pt x="6362122" y="-44071"/>
                  <a:pt x="6659432" y="9366"/>
                  <a:pt x="6821268" y="0"/>
                </a:cubicBezTo>
                <a:cubicBezTo>
                  <a:pt x="6983104" y="-9366"/>
                  <a:pt x="7081234" y="26930"/>
                  <a:pt x="7315063" y="0"/>
                </a:cubicBezTo>
                <a:cubicBezTo>
                  <a:pt x="7548892" y="-26930"/>
                  <a:pt x="7729531" y="74515"/>
                  <a:pt x="8038531" y="0"/>
                </a:cubicBezTo>
                <a:cubicBezTo>
                  <a:pt x="8058785" y="189925"/>
                  <a:pt x="8028538" y="268779"/>
                  <a:pt x="8038531" y="438942"/>
                </a:cubicBezTo>
                <a:cubicBezTo>
                  <a:pt x="8048524" y="609105"/>
                  <a:pt x="8000720" y="857675"/>
                  <a:pt x="8038531" y="974238"/>
                </a:cubicBezTo>
                <a:cubicBezTo>
                  <a:pt x="8076342" y="1090801"/>
                  <a:pt x="8018112" y="1398241"/>
                  <a:pt x="8038531" y="1557710"/>
                </a:cubicBezTo>
                <a:cubicBezTo>
                  <a:pt x="8058950" y="1717179"/>
                  <a:pt x="7975702" y="1957778"/>
                  <a:pt x="8038531" y="2189359"/>
                </a:cubicBezTo>
                <a:cubicBezTo>
                  <a:pt x="8101360" y="2420940"/>
                  <a:pt x="8038052" y="2492684"/>
                  <a:pt x="8038531" y="2580125"/>
                </a:cubicBezTo>
                <a:cubicBezTo>
                  <a:pt x="8039010" y="2667566"/>
                  <a:pt x="8025483" y="2869752"/>
                  <a:pt x="8038531" y="3115420"/>
                </a:cubicBezTo>
                <a:cubicBezTo>
                  <a:pt x="8051579" y="3361089"/>
                  <a:pt x="7997747" y="3431474"/>
                  <a:pt x="8038531" y="3602539"/>
                </a:cubicBezTo>
                <a:cubicBezTo>
                  <a:pt x="8079315" y="3773604"/>
                  <a:pt x="8036964" y="3878171"/>
                  <a:pt x="8038531" y="4137835"/>
                </a:cubicBezTo>
                <a:cubicBezTo>
                  <a:pt x="8040098" y="4397499"/>
                  <a:pt x="8015014" y="4532460"/>
                  <a:pt x="8038531" y="4817660"/>
                </a:cubicBezTo>
                <a:cubicBezTo>
                  <a:pt x="7774436" y="4824927"/>
                  <a:pt x="7590293" y="4802524"/>
                  <a:pt x="7464350" y="4817660"/>
                </a:cubicBezTo>
                <a:cubicBezTo>
                  <a:pt x="7338407" y="4832796"/>
                  <a:pt x="7059759" y="4769412"/>
                  <a:pt x="6729399" y="4817660"/>
                </a:cubicBezTo>
                <a:cubicBezTo>
                  <a:pt x="6399039" y="4865908"/>
                  <a:pt x="6420937" y="4771564"/>
                  <a:pt x="6235603" y="4817660"/>
                </a:cubicBezTo>
                <a:cubicBezTo>
                  <a:pt x="6050269" y="4863756"/>
                  <a:pt x="5988136" y="4767372"/>
                  <a:pt x="5741808" y="4817660"/>
                </a:cubicBezTo>
                <a:cubicBezTo>
                  <a:pt x="5495480" y="4867948"/>
                  <a:pt x="5428168" y="4813689"/>
                  <a:pt x="5328398" y="4817660"/>
                </a:cubicBezTo>
                <a:cubicBezTo>
                  <a:pt x="5228628" y="4821631"/>
                  <a:pt x="4964134" y="4758488"/>
                  <a:pt x="4834602" y="4817660"/>
                </a:cubicBezTo>
                <a:cubicBezTo>
                  <a:pt x="4705070" y="4876832"/>
                  <a:pt x="4261339" y="4806111"/>
                  <a:pt x="4099651" y="4817660"/>
                </a:cubicBezTo>
                <a:cubicBezTo>
                  <a:pt x="3937963" y="4829209"/>
                  <a:pt x="3677273" y="4759927"/>
                  <a:pt x="3445085" y="4817660"/>
                </a:cubicBezTo>
                <a:cubicBezTo>
                  <a:pt x="3212897" y="4875393"/>
                  <a:pt x="2895041" y="4800848"/>
                  <a:pt x="2710133" y="4817660"/>
                </a:cubicBezTo>
                <a:cubicBezTo>
                  <a:pt x="2525225" y="4834472"/>
                  <a:pt x="2299629" y="4807890"/>
                  <a:pt x="1975182" y="4817660"/>
                </a:cubicBezTo>
                <a:cubicBezTo>
                  <a:pt x="1650735" y="4827430"/>
                  <a:pt x="1542982" y="4784951"/>
                  <a:pt x="1401001" y="4817660"/>
                </a:cubicBezTo>
                <a:cubicBezTo>
                  <a:pt x="1259020" y="4850369"/>
                  <a:pt x="1084913" y="4792681"/>
                  <a:pt x="826820" y="4817660"/>
                </a:cubicBezTo>
                <a:cubicBezTo>
                  <a:pt x="568727" y="4842639"/>
                  <a:pt x="167443" y="4782839"/>
                  <a:pt x="0" y="4817660"/>
                </a:cubicBezTo>
                <a:cubicBezTo>
                  <a:pt x="-23454" y="4690414"/>
                  <a:pt x="32646" y="4572422"/>
                  <a:pt x="0" y="4378718"/>
                </a:cubicBezTo>
                <a:cubicBezTo>
                  <a:pt x="-32646" y="4185014"/>
                  <a:pt x="12784" y="4013579"/>
                  <a:pt x="0" y="3891599"/>
                </a:cubicBezTo>
                <a:cubicBezTo>
                  <a:pt x="-12784" y="3769619"/>
                  <a:pt x="13688" y="3638194"/>
                  <a:pt x="0" y="3500833"/>
                </a:cubicBezTo>
                <a:cubicBezTo>
                  <a:pt x="-13688" y="3363472"/>
                  <a:pt x="40479" y="3228344"/>
                  <a:pt x="0" y="2965537"/>
                </a:cubicBezTo>
                <a:cubicBezTo>
                  <a:pt x="-40479" y="2702730"/>
                  <a:pt x="21166" y="2463402"/>
                  <a:pt x="0" y="2333889"/>
                </a:cubicBezTo>
                <a:cubicBezTo>
                  <a:pt x="-21166" y="2204376"/>
                  <a:pt x="16662" y="1996737"/>
                  <a:pt x="0" y="1894946"/>
                </a:cubicBezTo>
                <a:cubicBezTo>
                  <a:pt x="-16662" y="1793155"/>
                  <a:pt x="13427" y="1495442"/>
                  <a:pt x="0" y="1311474"/>
                </a:cubicBezTo>
                <a:cubicBezTo>
                  <a:pt x="-13427" y="1127506"/>
                  <a:pt x="34731" y="1032287"/>
                  <a:pt x="0" y="824355"/>
                </a:cubicBezTo>
                <a:cubicBezTo>
                  <a:pt x="-34731" y="616423"/>
                  <a:pt x="54615" y="251611"/>
                  <a:pt x="0" y="0"/>
                </a:cubicBezTo>
                <a:close/>
              </a:path>
            </a:pathLst>
          </a:custGeom>
          <a:noFill/>
          <a:ln w="19050">
            <a:solidFill>
              <a:schemeClr val="tx2">
                <a:lumMod val="50000"/>
              </a:schemeClr>
            </a:solidFill>
            <a:extLst>
              <a:ext uri="{C807C97D-BFC1-408E-A445-0C87EB9F89A2}">
                <ask:lineSketchStyleProps xmlns:ask="http://schemas.microsoft.com/office/drawing/2018/sketchyshapes" sd="2270354606">
                  <a:prstGeom prst="rect">
                    <a:avLst/>
                  </a:prstGeom>
                  <ask:type>
                    <ask:lineSketchScribble/>
                  </ask:type>
                </ask:lineSketchStyleProps>
              </a:ext>
            </a:extLs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C81E337-2A6A-425A-AE1A-D2E5D9224882}"/>
              </a:ext>
            </a:extLst>
          </p:cNvPr>
          <p:cNvSpPr>
            <a:spLocks noGrp="1"/>
          </p:cNvSpPr>
          <p:nvPr>
            <p:ph type="title"/>
          </p:nvPr>
        </p:nvSpPr>
        <p:spPr/>
        <p:txBody>
          <a:bodyPr/>
          <a:lstStyle/>
          <a:p>
            <a:r>
              <a:rPr lang="en-GB" sz="3600" dirty="0"/>
              <a:t>Blockchain</a:t>
            </a:r>
            <a:endParaRPr lang="en-IN" dirty="0"/>
          </a:p>
        </p:txBody>
      </p:sp>
    </p:spTree>
    <p:extLst>
      <p:ext uri="{BB962C8B-B14F-4D97-AF65-F5344CB8AC3E}">
        <p14:creationId xmlns:p14="http://schemas.microsoft.com/office/powerpoint/2010/main" val="142370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0F239A-6550-47EE-9A87-CB5B723235FC}"/>
              </a:ext>
            </a:extLst>
          </p:cNvPr>
          <p:cNvSpPr/>
          <p:nvPr/>
        </p:nvSpPr>
        <p:spPr>
          <a:xfrm>
            <a:off x="1068050" y="2262249"/>
            <a:ext cx="7059949" cy="677108"/>
          </a:xfrm>
          <a:prstGeom prst="rect">
            <a:avLst/>
          </a:prstGeom>
          <a:solidFill>
            <a:srgbClr val="258989"/>
          </a:solidFill>
          <a:ln w="57150">
            <a:solidFill>
              <a:schemeClr val="tx1">
                <a:lumMod val="50000"/>
                <a:lumOff val="50000"/>
              </a:schemeClr>
            </a:solidFill>
          </a:ln>
          <a:effectLst>
            <a:outerShdw blurRad="63500" sx="102000" sy="102000" algn="ctr" rotWithShape="0">
              <a:prstClr val="black">
                <a:alpha val="40000"/>
              </a:prstClr>
            </a:outerShdw>
          </a:effectLst>
        </p:spPr>
        <p:txBody>
          <a:bodyPr wrap="square" lIns="274320" tIns="91440" rIns="274320" bIns="182880">
            <a:spAutoFit/>
          </a:bodyPr>
          <a:lstStyle/>
          <a:p>
            <a:pPr marL="514350" indent="-514350" algn="ctr"/>
            <a:r>
              <a:rPr lang="en-IN" sz="2600" dirty="0">
                <a:solidFill>
                  <a:schemeClr val="bg1"/>
                </a:solidFill>
                <a:latin typeface="Bahnschrift" pitchFamily="34" charset="0"/>
              </a:rPr>
              <a:t>Blockchain is a Data Structure</a:t>
            </a:r>
          </a:p>
        </p:txBody>
      </p:sp>
      <p:sp>
        <p:nvSpPr>
          <p:cNvPr id="7" name="Rectangle 6">
            <a:extLst>
              <a:ext uri="{FF2B5EF4-FFF2-40B4-BE49-F238E27FC236}">
                <a16:creationId xmlns:a16="http://schemas.microsoft.com/office/drawing/2014/main" id="{D921A9EB-E18A-443B-A270-46161B5C203E}"/>
              </a:ext>
            </a:extLst>
          </p:cNvPr>
          <p:cNvSpPr/>
          <p:nvPr/>
        </p:nvSpPr>
        <p:spPr>
          <a:xfrm>
            <a:off x="1088571" y="4141884"/>
            <a:ext cx="7039428" cy="677108"/>
          </a:xfrm>
          <a:prstGeom prst="rect">
            <a:avLst/>
          </a:prstGeom>
          <a:solidFill>
            <a:srgbClr val="258989"/>
          </a:solidFill>
          <a:ln w="57150">
            <a:solidFill>
              <a:schemeClr val="bg1">
                <a:lumMod val="50000"/>
              </a:schemeClr>
            </a:solidFill>
          </a:ln>
          <a:effectLst>
            <a:outerShdw blurRad="63500" sx="102000" sy="102000" algn="ctr" rotWithShape="0">
              <a:prstClr val="black">
                <a:alpha val="40000"/>
              </a:prstClr>
            </a:outerShdw>
          </a:effectLst>
        </p:spPr>
        <p:txBody>
          <a:bodyPr wrap="square" lIns="274320" tIns="91440" rIns="274320" bIns="182880">
            <a:spAutoFit/>
          </a:bodyPr>
          <a:lstStyle/>
          <a:p>
            <a:pPr marL="514350" indent="-514350" algn="ctr"/>
            <a:r>
              <a:rPr lang="en-IN" sz="2600" dirty="0" err="1">
                <a:solidFill>
                  <a:schemeClr val="bg1"/>
                </a:solidFill>
                <a:latin typeface="Bahnschrift" pitchFamily="34" charset="0"/>
              </a:rPr>
              <a:t>Blockchain</a:t>
            </a:r>
            <a:r>
              <a:rPr lang="en-IN" sz="2600" dirty="0">
                <a:solidFill>
                  <a:schemeClr val="bg1"/>
                </a:solidFill>
                <a:latin typeface="Bahnschrift" pitchFamily="34" charset="0"/>
              </a:rPr>
              <a:t> is a Decentralized Ledger</a:t>
            </a:r>
            <a:endParaRPr lang="en-IN" sz="2800" dirty="0">
              <a:solidFill>
                <a:schemeClr val="bg1"/>
              </a:solidFill>
              <a:latin typeface="Bahnschrift" pitchFamily="34" charset="0"/>
            </a:endParaRPr>
          </a:p>
        </p:txBody>
      </p:sp>
      <p:sp>
        <p:nvSpPr>
          <p:cNvPr id="5" name="Title 4">
            <a:extLst>
              <a:ext uri="{FF2B5EF4-FFF2-40B4-BE49-F238E27FC236}">
                <a16:creationId xmlns:a16="http://schemas.microsoft.com/office/drawing/2014/main" id="{E2DD5501-9630-435E-8A51-E55A3A13A60B}"/>
              </a:ext>
            </a:extLst>
          </p:cNvPr>
          <p:cNvSpPr>
            <a:spLocks noGrp="1"/>
          </p:cNvSpPr>
          <p:nvPr>
            <p:ph type="title"/>
          </p:nvPr>
        </p:nvSpPr>
        <p:spPr/>
        <p:txBody>
          <a:bodyPr/>
          <a:lstStyle/>
          <a:p>
            <a:r>
              <a:rPr lang="en-GB" sz="3600" dirty="0"/>
              <a:t>Blockchain</a:t>
            </a:r>
            <a:endParaRPr lang="en-IN" dirty="0"/>
          </a:p>
        </p:txBody>
      </p:sp>
    </p:spTree>
    <p:extLst>
      <p:ext uri="{BB962C8B-B14F-4D97-AF65-F5344CB8AC3E}">
        <p14:creationId xmlns:p14="http://schemas.microsoft.com/office/powerpoint/2010/main" val="425855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DD3B0-F4A0-4B42-8AAE-E132D2DD52CE}"/>
              </a:ext>
            </a:extLst>
          </p:cNvPr>
          <p:cNvSpPr>
            <a:spLocks noGrp="1"/>
          </p:cNvSpPr>
          <p:nvPr>
            <p:ph idx="1"/>
          </p:nvPr>
        </p:nvSpPr>
        <p:spPr>
          <a:xfrm>
            <a:off x="178707" y="1451429"/>
            <a:ext cx="8834664" cy="5283200"/>
          </a:xfrm>
        </p:spPr>
        <p:txBody>
          <a:bodyPr>
            <a:noAutofit/>
          </a:bodyPr>
          <a:lstStyle/>
          <a:p>
            <a:pPr algn="just">
              <a:lnSpc>
                <a:spcPct val="100000"/>
              </a:lnSpc>
              <a:spcBef>
                <a:spcPts val="600"/>
              </a:spcBef>
              <a:spcAft>
                <a:spcPts val="600"/>
              </a:spcAft>
              <a:buClr>
                <a:srgbClr val="215D4B"/>
              </a:buClr>
            </a:pPr>
            <a:endParaRPr lang="en-IN" dirty="0"/>
          </a:p>
          <a:p>
            <a:pPr algn="just">
              <a:lnSpc>
                <a:spcPct val="100000"/>
              </a:lnSpc>
              <a:spcBef>
                <a:spcPts val="600"/>
              </a:spcBef>
              <a:spcAft>
                <a:spcPts val="600"/>
              </a:spcAft>
              <a:buClr>
                <a:srgbClr val="215D4B"/>
              </a:buClr>
            </a:pPr>
            <a:endParaRPr lang="en-GB" dirty="0"/>
          </a:p>
        </p:txBody>
      </p:sp>
      <p:graphicFrame>
        <p:nvGraphicFramePr>
          <p:cNvPr id="4" name="Diagram 3">
            <a:extLst>
              <a:ext uri="{FF2B5EF4-FFF2-40B4-BE49-F238E27FC236}">
                <a16:creationId xmlns:a16="http://schemas.microsoft.com/office/drawing/2014/main" id="{197B3D8A-6409-465C-BB8E-328B63492FEF}"/>
              </a:ext>
            </a:extLst>
          </p:cNvPr>
          <p:cNvGraphicFramePr/>
          <p:nvPr>
            <p:extLst>
              <p:ext uri="{D42A27DB-BD31-4B8C-83A1-F6EECF244321}">
                <p14:modId xmlns:p14="http://schemas.microsoft.com/office/powerpoint/2010/main" val="2609438520"/>
              </p:ext>
            </p:extLst>
          </p:nvPr>
        </p:nvGraphicFramePr>
        <p:xfrm>
          <a:off x="1011381" y="1868054"/>
          <a:ext cx="6470073"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2B7A827E-FAF9-4524-B0B6-9A09D6AB7219}"/>
              </a:ext>
            </a:extLst>
          </p:cNvPr>
          <p:cNvSpPr>
            <a:spLocks noGrp="1"/>
          </p:cNvSpPr>
          <p:nvPr>
            <p:ph type="title"/>
          </p:nvPr>
        </p:nvSpPr>
        <p:spPr/>
        <p:txBody>
          <a:bodyPr/>
          <a:lstStyle/>
          <a:p>
            <a:r>
              <a:rPr lang="en-IN" sz="3600" dirty="0"/>
              <a:t>Distributed Ledger</a:t>
            </a:r>
            <a:endParaRPr lang="en-IN" dirty="0"/>
          </a:p>
        </p:txBody>
      </p:sp>
    </p:spTree>
    <p:extLst>
      <p:ext uri="{BB962C8B-B14F-4D97-AF65-F5344CB8AC3E}">
        <p14:creationId xmlns:p14="http://schemas.microsoft.com/office/powerpoint/2010/main" val="302864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D28B-4816-41A9-83C2-1F70146E82E3}"/>
              </a:ext>
            </a:extLst>
          </p:cNvPr>
          <p:cNvSpPr>
            <a:spLocks noGrp="1"/>
          </p:cNvSpPr>
          <p:nvPr>
            <p:ph type="title"/>
          </p:nvPr>
        </p:nvSpPr>
        <p:spPr>
          <a:xfrm>
            <a:off x="145142" y="0"/>
            <a:ext cx="8810172" cy="1325563"/>
          </a:xfrm>
        </p:spPr>
        <p:txBody>
          <a:bodyPr>
            <a:normAutofit/>
          </a:bodyPr>
          <a:lstStyle/>
          <a:p>
            <a:pPr>
              <a:lnSpc>
                <a:spcPct val="100000"/>
              </a:lnSpc>
              <a:buClr>
                <a:srgbClr val="258989"/>
              </a:buClr>
            </a:pPr>
            <a:r>
              <a:rPr lang="en-GB" sz="3200" dirty="0">
                <a:solidFill>
                  <a:schemeClr val="bg1"/>
                </a:solidFill>
              </a:rPr>
              <a:t>Centralized Ledger</a:t>
            </a:r>
          </a:p>
        </p:txBody>
      </p:sp>
      <p:grpSp>
        <p:nvGrpSpPr>
          <p:cNvPr id="15" name="Group 14">
            <a:extLst>
              <a:ext uri="{FF2B5EF4-FFF2-40B4-BE49-F238E27FC236}">
                <a16:creationId xmlns:a16="http://schemas.microsoft.com/office/drawing/2014/main" id="{BAB44328-A896-4CD0-BF51-7FA2CE679663}"/>
              </a:ext>
            </a:extLst>
          </p:cNvPr>
          <p:cNvGrpSpPr/>
          <p:nvPr/>
        </p:nvGrpSpPr>
        <p:grpSpPr>
          <a:xfrm>
            <a:off x="203201" y="1592610"/>
            <a:ext cx="8539659" cy="4835276"/>
            <a:chOff x="1858369" y="2114168"/>
            <a:chExt cx="5542130" cy="4280065"/>
          </a:xfrm>
          <a:solidFill>
            <a:srgbClr val="258989"/>
          </a:solidFill>
        </p:grpSpPr>
        <p:sp>
          <p:nvSpPr>
            <p:cNvPr id="16" name="Rounded Rectangle 6">
              <a:extLst>
                <a:ext uri="{FF2B5EF4-FFF2-40B4-BE49-F238E27FC236}">
                  <a16:creationId xmlns:a16="http://schemas.microsoft.com/office/drawing/2014/main" id="{2A7BCB7C-2D2A-4ACA-BE1B-186636E8073B}"/>
                </a:ext>
              </a:extLst>
            </p:cNvPr>
            <p:cNvSpPr/>
            <p:nvPr/>
          </p:nvSpPr>
          <p:spPr>
            <a:xfrm>
              <a:off x="3637091" y="3284736"/>
              <a:ext cx="2022218" cy="2043833"/>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lumMod val="95000"/>
                      <a:lumOff val="5000"/>
                    </a:schemeClr>
                  </a:solidFill>
                  <a:latin typeface="Bahnschrift" pitchFamily="34" charset="0"/>
                </a:rPr>
                <a:t>BANK</a:t>
              </a:r>
            </a:p>
          </p:txBody>
        </p:sp>
        <p:sp>
          <p:nvSpPr>
            <p:cNvPr id="17" name="Rounded Rectangle 7">
              <a:extLst>
                <a:ext uri="{FF2B5EF4-FFF2-40B4-BE49-F238E27FC236}">
                  <a16:creationId xmlns:a16="http://schemas.microsoft.com/office/drawing/2014/main" id="{70E84F15-E791-40DC-A4B5-169DDEA8F0D6}"/>
                </a:ext>
              </a:extLst>
            </p:cNvPr>
            <p:cNvSpPr/>
            <p:nvPr/>
          </p:nvSpPr>
          <p:spPr>
            <a:xfrm>
              <a:off x="6185848" y="3823648"/>
              <a:ext cx="1214651" cy="996286"/>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5760" rtlCol="0" anchor="ctr"/>
            <a:lstStyle/>
            <a:p>
              <a:pPr algn="ctr"/>
              <a:r>
                <a:rPr lang="en-US" sz="2000" dirty="0">
                  <a:solidFill>
                    <a:schemeClr val="bg1"/>
                  </a:solidFill>
                  <a:latin typeface="Bahnschrift" pitchFamily="34" charset="0"/>
                </a:rPr>
                <a:t>CLIENT C</a:t>
              </a:r>
            </a:p>
            <a:p>
              <a:pPr algn="ctr"/>
              <a:endParaRPr lang="en-US" dirty="0">
                <a:solidFill>
                  <a:schemeClr val="bg1"/>
                </a:solidFill>
              </a:endParaRPr>
            </a:p>
          </p:txBody>
        </p:sp>
        <p:sp>
          <p:nvSpPr>
            <p:cNvPr id="18" name="Rounded Rectangle 8">
              <a:extLst>
                <a:ext uri="{FF2B5EF4-FFF2-40B4-BE49-F238E27FC236}">
                  <a16:creationId xmlns:a16="http://schemas.microsoft.com/office/drawing/2014/main" id="{F393F68A-6682-43EE-B9B0-CDA6E3D44119}"/>
                </a:ext>
              </a:extLst>
            </p:cNvPr>
            <p:cNvSpPr/>
            <p:nvPr/>
          </p:nvSpPr>
          <p:spPr>
            <a:xfrm>
              <a:off x="1858369" y="3823648"/>
              <a:ext cx="1214651" cy="996286"/>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5760" rtlCol="0" anchor="ctr"/>
            <a:lstStyle/>
            <a:p>
              <a:pPr algn="ctr"/>
              <a:r>
                <a:rPr lang="en-US" sz="2000" dirty="0">
                  <a:solidFill>
                    <a:schemeClr val="bg1"/>
                  </a:solidFill>
                  <a:latin typeface="Bahnschrift" pitchFamily="34" charset="0"/>
                </a:rPr>
                <a:t>CLIENT B</a:t>
              </a:r>
              <a:endParaRPr lang="en-US" dirty="0">
                <a:solidFill>
                  <a:schemeClr val="bg1"/>
                </a:solidFill>
              </a:endParaRPr>
            </a:p>
            <a:p>
              <a:pPr algn="ctr"/>
              <a:endParaRPr lang="en-US" dirty="0">
                <a:solidFill>
                  <a:schemeClr val="bg1"/>
                </a:solidFill>
              </a:endParaRPr>
            </a:p>
          </p:txBody>
        </p:sp>
        <p:sp>
          <p:nvSpPr>
            <p:cNvPr id="19" name="Rounded Rectangle 10">
              <a:extLst>
                <a:ext uri="{FF2B5EF4-FFF2-40B4-BE49-F238E27FC236}">
                  <a16:creationId xmlns:a16="http://schemas.microsoft.com/office/drawing/2014/main" id="{F7BEFB54-350D-414D-BE7D-91212CE158ED}"/>
                </a:ext>
              </a:extLst>
            </p:cNvPr>
            <p:cNvSpPr/>
            <p:nvPr/>
          </p:nvSpPr>
          <p:spPr>
            <a:xfrm>
              <a:off x="3485864" y="5848321"/>
              <a:ext cx="2324672" cy="545912"/>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274320" rtlCol="0" anchor="ctr"/>
            <a:lstStyle/>
            <a:p>
              <a:pPr algn="ctr"/>
              <a:r>
                <a:rPr lang="en-US" sz="2000" dirty="0">
                  <a:solidFill>
                    <a:schemeClr val="bg1"/>
                  </a:solidFill>
                  <a:latin typeface="Bahnschrift" pitchFamily="34" charset="0"/>
                </a:rPr>
                <a:t>CLIENT D</a:t>
              </a:r>
              <a:endParaRPr lang="en-US" dirty="0">
                <a:solidFill>
                  <a:schemeClr val="bg1"/>
                </a:solidFill>
              </a:endParaRPr>
            </a:p>
            <a:p>
              <a:pPr algn="ctr"/>
              <a:endParaRPr lang="en-US" dirty="0">
                <a:solidFill>
                  <a:schemeClr val="bg1"/>
                </a:solidFill>
              </a:endParaRPr>
            </a:p>
          </p:txBody>
        </p:sp>
        <p:sp>
          <p:nvSpPr>
            <p:cNvPr id="20" name="Rounded Rectangle 11">
              <a:extLst>
                <a:ext uri="{FF2B5EF4-FFF2-40B4-BE49-F238E27FC236}">
                  <a16:creationId xmlns:a16="http://schemas.microsoft.com/office/drawing/2014/main" id="{2CA31A13-8FC1-4D28-8B59-1D90402B3648}"/>
                </a:ext>
              </a:extLst>
            </p:cNvPr>
            <p:cNvSpPr/>
            <p:nvPr/>
          </p:nvSpPr>
          <p:spPr>
            <a:xfrm>
              <a:off x="3485864" y="2114168"/>
              <a:ext cx="2324672" cy="545912"/>
            </a:xfrm>
            <a:prstGeom prst="round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Bahnschrift" pitchFamily="34" charset="0"/>
                </a:rPr>
                <a:t>CLIENT A</a:t>
              </a:r>
              <a:endParaRPr lang="en-US" dirty="0">
                <a:solidFill>
                  <a:schemeClr val="bg1"/>
                </a:solidFill>
              </a:endParaRPr>
            </a:p>
          </p:txBody>
        </p:sp>
        <p:cxnSp>
          <p:nvCxnSpPr>
            <p:cNvPr id="21" name="Straight Connector 20">
              <a:extLst>
                <a:ext uri="{FF2B5EF4-FFF2-40B4-BE49-F238E27FC236}">
                  <a16:creationId xmlns:a16="http://schemas.microsoft.com/office/drawing/2014/main" id="{5011A5FE-80A6-4441-BCB2-DFBBB41DB6E8}"/>
                </a:ext>
              </a:extLst>
            </p:cNvPr>
            <p:cNvCxnSpPr>
              <a:cxnSpLocks/>
              <a:stCxn id="20" idx="2"/>
              <a:endCxn id="16" idx="0"/>
            </p:cNvCxnSpPr>
            <p:nvPr/>
          </p:nvCxnSpPr>
          <p:spPr>
            <a:xfrm>
              <a:off x="4648200" y="2660080"/>
              <a:ext cx="0" cy="62465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E5CE67-8F5E-40C5-89FA-6BD50C1B4DBD}"/>
                </a:ext>
              </a:extLst>
            </p:cNvPr>
            <p:cNvCxnSpPr>
              <a:cxnSpLocks/>
              <a:stCxn id="16" idx="2"/>
              <a:endCxn id="19" idx="0"/>
            </p:cNvCxnSpPr>
            <p:nvPr/>
          </p:nvCxnSpPr>
          <p:spPr>
            <a:xfrm>
              <a:off x="4648200" y="5328568"/>
              <a:ext cx="0" cy="519753"/>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7822FE-5374-493B-B4DB-649605D17C1A}"/>
                </a:ext>
              </a:extLst>
            </p:cNvPr>
            <p:cNvCxnSpPr>
              <a:cxnSpLocks/>
            </p:cNvCxnSpPr>
            <p:nvPr/>
          </p:nvCxnSpPr>
          <p:spPr>
            <a:xfrm flipV="1">
              <a:off x="3073020" y="4332987"/>
              <a:ext cx="564071" cy="15138"/>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13EA4F-B88F-4BD1-840B-1E6F589BD6F1}"/>
                </a:ext>
              </a:extLst>
            </p:cNvPr>
            <p:cNvCxnSpPr>
              <a:cxnSpLocks/>
            </p:cNvCxnSpPr>
            <p:nvPr/>
          </p:nvCxnSpPr>
          <p:spPr>
            <a:xfrm flipV="1">
              <a:off x="5659309" y="4343399"/>
              <a:ext cx="526539" cy="472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2269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B028-005D-4839-933A-D2062D4F1E17}"/>
              </a:ext>
            </a:extLst>
          </p:cNvPr>
          <p:cNvSpPr>
            <a:spLocks noGrp="1"/>
          </p:cNvSpPr>
          <p:nvPr>
            <p:ph type="title"/>
          </p:nvPr>
        </p:nvSpPr>
        <p:spPr>
          <a:xfrm>
            <a:off x="130628" y="0"/>
            <a:ext cx="8853715" cy="1325563"/>
          </a:xfrm>
        </p:spPr>
        <p:txBody>
          <a:bodyPr>
            <a:normAutofit/>
          </a:bodyPr>
          <a:lstStyle/>
          <a:p>
            <a:pPr algn="just"/>
            <a:r>
              <a:rPr lang="en-IN" sz="3200" dirty="0"/>
              <a:t>Working of Distributed Ledger</a:t>
            </a:r>
            <a:endParaRPr lang="en-GB" sz="3200" dirty="0"/>
          </a:p>
        </p:txBody>
      </p:sp>
      <p:sp>
        <p:nvSpPr>
          <p:cNvPr id="5" name="Rectangle 4"/>
          <p:cNvSpPr/>
          <p:nvPr/>
        </p:nvSpPr>
        <p:spPr>
          <a:xfrm>
            <a:off x="174909" y="1868430"/>
            <a:ext cx="1828800" cy="1600200"/>
          </a:xfrm>
          <a:prstGeom prst="rect">
            <a:avLst/>
          </a:prstGeom>
          <a:solidFill>
            <a:srgbClr val="25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pitchFamily="34" charset="0"/>
              </a:rPr>
              <a:t>Users Initiate Transactions Using Their Digital Signature</a:t>
            </a:r>
          </a:p>
        </p:txBody>
      </p:sp>
      <p:sp>
        <p:nvSpPr>
          <p:cNvPr id="6" name="Rectangle 5"/>
          <p:cNvSpPr/>
          <p:nvPr/>
        </p:nvSpPr>
        <p:spPr>
          <a:xfrm>
            <a:off x="2505072" y="1868430"/>
            <a:ext cx="1828800" cy="1600200"/>
          </a:xfrm>
          <a:prstGeom prst="rect">
            <a:avLst/>
          </a:prstGeom>
          <a:solidFill>
            <a:srgbClr val="25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pitchFamily="34" charset="0"/>
              </a:rPr>
              <a:t>Users Broadcast Their Transactions To Nodes</a:t>
            </a:r>
          </a:p>
        </p:txBody>
      </p:sp>
      <p:sp>
        <p:nvSpPr>
          <p:cNvPr id="7" name="Rectangle 6"/>
          <p:cNvSpPr/>
          <p:nvPr/>
        </p:nvSpPr>
        <p:spPr>
          <a:xfrm>
            <a:off x="4835235" y="1868430"/>
            <a:ext cx="1828800" cy="1600200"/>
          </a:xfrm>
          <a:prstGeom prst="rect">
            <a:avLst/>
          </a:prstGeom>
          <a:solidFill>
            <a:srgbClr val="25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pitchFamily="34" charset="0"/>
              </a:rPr>
              <a:t>One or More Nodes Begin Validating Each Transaction</a:t>
            </a:r>
          </a:p>
        </p:txBody>
      </p:sp>
      <p:sp>
        <p:nvSpPr>
          <p:cNvPr id="8" name="Rectangle 7"/>
          <p:cNvSpPr/>
          <p:nvPr/>
        </p:nvSpPr>
        <p:spPr>
          <a:xfrm>
            <a:off x="7165398" y="1889067"/>
            <a:ext cx="1687657" cy="1611783"/>
          </a:xfrm>
          <a:prstGeom prst="rect">
            <a:avLst/>
          </a:prstGeom>
          <a:solidFill>
            <a:srgbClr val="25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pitchFamily="34" charset="0"/>
              </a:rPr>
              <a:t>Nodes Aggregate Validated Transaction Into Blocks</a:t>
            </a:r>
          </a:p>
        </p:txBody>
      </p:sp>
      <p:sp>
        <p:nvSpPr>
          <p:cNvPr id="9" name="Rectangle 8"/>
          <p:cNvSpPr/>
          <p:nvPr/>
        </p:nvSpPr>
        <p:spPr>
          <a:xfrm>
            <a:off x="862012" y="4485857"/>
            <a:ext cx="1828800" cy="1600200"/>
          </a:xfrm>
          <a:prstGeom prst="rect">
            <a:avLst/>
          </a:prstGeom>
          <a:solidFill>
            <a:srgbClr val="25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pitchFamily="34" charset="0"/>
              </a:rPr>
              <a:t>Nodes Broadcast Blocks to Each Other</a:t>
            </a:r>
          </a:p>
        </p:txBody>
      </p:sp>
      <p:sp>
        <p:nvSpPr>
          <p:cNvPr id="10" name="Rectangle 9"/>
          <p:cNvSpPr/>
          <p:nvPr/>
        </p:nvSpPr>
        <p:spPr>
          <a:xfrm>
            <a:off x="3592223" y="4485857"/>
            <a:ext cx="1828800" cy="1600200"/>
          </a:xfrm>
          <a:prstGeom prst="rect">
            <a:avLst/>
          </a:prstGeom>
          <a:solidFill>
            <a:srgbClr val="25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pitchFamily="34" charset="0"/>
              </a:rPr>
              <a:t>Consensus Protocol</a:t>
            </a:r>
          </a:p>
        </p:txBody>
      </p:sp>
      <p:sp>
        <p:nvSpPr>
          <p:cNvPr id="11" name="Rectangle 10"/>
          <p:cNvSpPr/>
          <p:nvPr/>
        </p:nvSpPr>
        <p:spPr>
          <a:xfrm>
            <a:off x="6322435" y="4485857"/>
            <a:ext cx="1828800" cy="1600200"/>
          </a:xfrm>
          <a:prstGeom prst="rect">
            <a:avLst/>
          </a:prstGeom>
          <a:solidFill>
            <a:srgbClr val="2589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pitchFamily="34" charset="0"/>
              </a:rPr>
              <a:t>Block Reflecting “True State” is chained to prior Blocks</a:t>
            </a:r>
          </a:p>
        </p:txBody>
      </p:sp>
      <p:cxnSp>
        <p:nvCxnSpPr>
          <p:cNvPr id="13" name="Straight Arrow Connector 12"/>
          <p:cNvCxnSpPr>
            <a:stCxn id="5" idx="3"/>
            <a:endCxn id="6" idx="1"/>
          </p:cNvCxnSpPr>
          <p:nvPr/>
        </p:nvCxnSpPr>
        <p:spPr>
          <a:xfrm>
            <a:off x="2003709" y="2668530"/>
            <a:ext cx="501363"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656671" y="2678055"/>
            <a:ext cx="501363"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37334" y="2687580"/>
            <a:ext cx="501363"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a:stCxn id="8" idx="2"/>
          </p:cNvCxnSpPr>
          <p:nvPr/>
        </p:nvCxnSpPr>
        <p:spPr>
          <a:xfrm>
            <a:off x="8009227" y="3500850"/>
            <a:ext cx="77498" cy="50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790700" y="3986208"/>
            <a:ext cx="6310313" cy="14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flipV="1">
            <a:off x="2699034" y="5285957"/>
            <a:ext cx="893189" cy="67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423185" y="5281194"/>
            <a:ext cx="893189" cy="67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9" idx="0"/>
          </p:cNvCxnSpPr>
          <p:nvPr/>
        </p:nvCxnSpPr>
        <p:spPr>
          <a:xfrm rot="5400000">
            <a:off x="1533736" y="4238418"/>
            <a:ext cx="490116" cy="47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85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339212" y="1509486"/>
            <a:ext cx="8303343" cy="5123543"/>
          </a:xfrm>
        </p:spPr>
        <p:txBody>
          <a:bodyPr>
            <a:normAutofit/>
          </a:bodyPr>
          <a:lstStyle/>
          <a:p>
            <a:pPr algn="just"/>
            <a:r>
              <a:rPr lang="en-IN" sz="2600" dirty="0"/>
              <a:t>Distributed computing framework that </a:t>
            </a:r>
            <a:r>
              <a:rPr lang="en-IN" sz="2600" dirty="0">
                <a:solidFill>
                  <a:srgbClr val="C00000"/>
                </a:solidFill>
              </a:rPr>
              <a:t>brings enterprise applications closer to data sources such as IoT devices or local edge servers.</a:t>
            </a:r>
          </a:p>
        </p:txBody>
      </p:sp>
      <p:sp>
        <p:nvSpPr>
          <p:cNvPr id="5" name="Title 4">
            <a:extLst>
              <a:ext uri="{FF2B5EF4-FFF2-40B4-BE49-F238E27FC236}">
                <a16:creationId xmlns:a16="http://schemas.microsoft.com/office/drawing/2014/main" id="{AD049E78-95DB-45FD-9C34-162FE3B1A7BD}"/>
              </a:ext>
            </a:extLst>
          </p:cNvPr>
          <p:cNvSpPr>
            <a:spLocks noGrp="1"/>
          </p:cNvSpPr>
          <p:nvPr>
            <p:ph type="title"/>
          </p:nvPr>
        </p:nvSpPr>
        <p:spPr/>
        <p:txBody>
          <a:bodyPr/>
          <a:lstStyle/>
          <a:p>
            <a:r>
              <a:rPr lang="en-US" dirty="0"/>
              <a:t>Edge Computing</a:t>
            </a:r>
            <a:endParaRPr lang="en-IN" dirty="0"/>
          </a:p>
        </p:txBody>
      </p:sp>
    </p:spTree>
    <p:extLst>
      <p:ext uri="{BB962C8B-B14F-4D97-AF65-F5344CB8AC3E}">
        <p14:creationId xmlns:p14="http://schemas.microsoft.com/office/powerpoint/2010/main" val="38088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C12A8B9-697E-4428-AEDB-BB322F662200}"/>
              </a:ext>
            </a:extLst>
          </p:cNvPr>
          <p:cNvGraphicFramePr>
            <a:graphicFrameLocks noGrp="1"/>
          </p:cNvGraphicFramePr>
          <p:nvPr>
            <p:ph idx="1"/>
            <p:extLst>
              <p:ext uri="{D42A27DB-BD31-4B8C-83A1-F6EECF244321}">
                <p14:modId xmlns:p14="http://schemas.microsoft.com/office/powerpoint/2010/main" val="100042361"/>
              </p:ext>
            </p:extLst>
          </p:nvPr>
        </p:nvGraphicFramePr>
        <p:xfrm>
          <a:off x="279317" y="1607126"/>
          <a:ext cx="8202715" cy="4627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4174EE2-B0D2-431E-B78E-253BCBE0492A}"/>
              </a:ext>
            </a:extLst>
          </p:cNvPr>
          <p:cNvSpPr>
            <a:spLocks noGrp="1"/>
          </p:cNvSpPr>
          <p:nvPr>
            <p:ph type="title"/>
          </p:nvPr>
        </p:nvSpPr>
        <p:spPr>
          <a:xfrm>
            <a:off x="101600" y="0"/>
            <a:ext cx="8752114" cy="1325563"/>
          </a:xfrm>
        </p:spPr>
        <p:txBody>
          <a:bodyPr>
            <a:normAutofit/>
          </a:bodyPr>
          <a:lstStyle/>
          <a:p>
            <a:pPr algn="just"/>
            <a:r>
              <a:rPr lang="en-GB" sz="3200" dirty="0"/>
              <a:t>Blockchain- Features</a:t>
            </a:r>
          </a:p>
        </p:txBody>
      </p:sp>
    </p:spTree>
    <p:extLst>
      <p:ext uri="{BB962C8B-B14F-4D97-AF65-F5344CB8AC3E}">
        <p14:creationId xmlns:p14="http://schemas.microsoft.com/office/powerpoint/2010/main" val="2448517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F22C4-40B3-4367-88F3-F6EE3CDDA6F6}"/>
              </a:ext>
            </a:extLst>
          </p:cNvPr>
          <p:cNvSpPr>
            <a:spLocks noGrp="1"/>
          </p:cNvSpPr>
          <p:nvPr>
            <p:ph idx="1"/>
          </p:nvPr>
        </p:nvSpPr>
        <p:spPr>
          <a:xfrm>
            <a:off x="374073" y="1570088"/>
            <a:ext cx="8354291" cy="5004884"/>
          </a:xfrm>
        </p:spPr>
        <p:txBody>
          <a:bodyPr>
            <a:normAutofit/>
          </a:bodyPr>
          <a:lstStyle/>
          <a:p>
            <a:pPr marL="468312" marR="5080" indent="-457200" algn="just">
              <a:spcBef>
                <a:spcPts val="0"/>
              </a:spcBef>
              <a:buSzPct val="100000"/>
              <a:tabLst>
                <a:tab pos="268605" algn="l"/>
                <a:tab pos="269240" algn="l"/>
              </a:tabLst>
            </a:pPr>
            <a:r>
              <a:rPr lang="en-IN" sz="2600" spc="10" dirty="0">
                <a:solidFill>
                  <a:srgbClr val="C00000"/>
                </a:solidFill>
                <a:cs typeface="Arial"/>
              </a:rPr>
              <a:t>Public </a:t>
            </a:r>
            <a:r>
              <a:rPr lang="en-IN" sz="2600" dirty="0">
                <a:solidFill>
                  <a:srgbClr val="C00000"/>
                </a:solidFill>
                <a:cs typeface="Arial"/>
              </a:rPr>
              <a:t>blockchain </a:t>
            </a:r>
            <a:r>
              <a:rPr lang="en-IN" sz="2600" spc="-30" dirty="0">
                <a:solidFill>
                  <a:srgbClr val="C00000"/>
                </a:solidFill>
                <a:cs typeface="Arial"/>
              </a:rPr>
              <a:t>is </a:t>
            </a:r>
            <a:r>
              <a:rPr lang="en-IN" sz="2600" spc="15" dirty="0">
                <a:solidFill>
                  <a:srgbClr val="C00000"/>
                </a:solidFill>
                <a:cs typeface="Arial"/>
              </a:rPr>
              <a:t>open </a:t>
            </a:r>
            <a:r>
              <a:rPr lang="en-IN" sz="2600" spc="15" dirty="0">
                <a:cs typeface="Arial"/>
              </a:rPr>
              <a:t>and </a:t>
            </a:r>
            <a:r>
              <a:rPr lang="en-IN" sz="2600" spc="20" dirty="0">
                <a:cs typeface="Arial"/>
              </a:rPr>
              <a:t>interoperable, like </a:t>
            </a:r>
            <a:r>
              <a:rPr lang="en-IN" sz="2600" spc="30" dirty="0">
                <a:cs typeface="Arial"/>
              </a:rPr>
              <a:t>the internet, </a:t>
            </a:r>
            <a:r>
              <a:rPr lang="en-IN" sz="2600" spc="15" dirty="0">
                <a:cs typeface="Arial"/>
              </a:rPr>
              <a:t>and </a:t>
            </a:r>
            <a:r>
              <a:rPr lang="en-IN" sz="2600" spc="-10" dirty="0">
                <a:cs typeface="Arial"/>
              </a:rPr>
              <a:t>a </a:t>
            </a:r>
            <a:r>
              <a:rPr lang="en-IN" sz="2600" spc="10" dirty="0">
                <a:solidFill>
                  <a:srgbClr val="C00000"/>
                </a:solidFill>
                <a:cs typeface="Arial"/>
              </a:rPr>
              <a:t>private  </a:t>
            </a:r>
            <a:r>
              <a:rPr lang="en-IN" sz="2600" dirty="0">
                <a:solidFill>
                  <a:srgbClr val="C00000"/>
                </a:solidFill>
                <a:cs typeface="Arial"/>
              </a:rPr>
              <a:t>blockchain </a:t>
            </a:r>
            <a:r>
              <a:rPr lang="en-IN" sz="2600" spc="-30" dirty="0">
                <a:solidFill>
                  <a:srgbClr val="C00000"/>
                </a:solidFill>
                <a:cs typeface="Arial"/>
              </a:rPr>
              <a:t>is </a:t>
            </a:r>
            <a:r>
              <a:rPr lang="en-IN" sz="2600" spc="-15" dirty="0">
                <a:solidFill>
                  <a:srgbClr val="C00000"/>
                </a:solidFill>
                <a:cs typeface="Arial"/>
              </a:rPr>
              <a:t>closed </a:t>
            </a:r>
            <a:r>
              <a:rPr lang="en-IN" sz="2600" spc="15" dirty="0">
                <a:cs typeface="Arial"/>
              </a:rPr>
              <a:t>&amp;</a:t>
            </a:r>
            <a:r>
              <a:rPr lang="en-IN" sz="2600" spc="15" dirty="0">
                <a:solidFill>
                  <a:srgbClr val="C00000"/>
                </a:solidFill>
                <a:cs typeface="Arial"/>
              </a:rPr>
              <a:t> </a:t>
            </a:r>
            <a:r>
              <a:rPr lang="en-IN" sz="2600" spc="20" dirty="0">
                <a:cs typeface="Arial"/>
              </a:rPr>
              <a:t>limits </a:t>
            </a:r>
            <a:r>
              <a:rPr lang="en-IN" sz="2600" spc="30" dirty="0">
                <a:cs typeface="Arial"/>
              </a:rPr>
              <a:t>the </a:t>
            </a:r>
            <a:r>
              <a:rPr lang="en-IN" sz="2600" spc="15" dirty="0">
                <a:cs typeface="Arial"/>
              </a:rPr>
              <a:t>people </a:t>
            </a:r>
            <a:r>
              <a:rPr lang="en-IN" sz="2600" spc="5" dirty="0">
                <a:cs typeface="Arial"/>
              </a:rPr>
              <a:t>who are </a:t>
            </a:r>
            <a:r>
              <a:rPr lang="en-IN" sz="2600" spc="25" dirty="0">
                <a:cs typeface="Arial"/>
              </a:rPr>
              <a:t>granted </a:t>
            </a:r>
            <a:r>
              <a:rPr lang="en-IN" sz="2600" spc="-35" dirty="0">
                <a:cs typeface="Arial"/>
              </a:rPr>
              <a:t>access, </a:t>
            </a:r>
            <a:r>
              <a:rPr lang="en-IN" sz="2600" spc="20" dirty="0">
                <a:cs typeface="Arial"/>
              </a:rPr>
              <a:t>like </a:t>
            </a:r>
            <a:r>
              <a:rPr lang="en-IN" sz="2600" dirty="0">
                <a:cs typeface="Arial"/>
              </a:rPr>
              <a:t>an  </a:t>
            </a:r>
            <a:r>
              <a:rPr lang="en-IN" sz="2600" spc="30" dirty="0">
                <a:cs typeface="Arial"/>
              </a:rPr>
              <a:t>intranet.</a:t>
            </a:r>
            <a:endParaRPr lang="en-IN" sz="2600" dirty="0">
              <a:cs typeface="Arial"/>
            </a:endParaRPr>
          </a:p>
          <a:p>
            <a:pPr algn="just">
              <a:spcBef>
                <a:spcPts val="0"/>
              </a:spcBef>
              <a:buClr>
                <a:srgbClr val="215D4B"/>
              </a:buClr>
              <a:buSzPct val="100000"/>
            </a:pPr>
            <a:endParaRPr lang="en-GB" dirty="0"/>
          </a:p>
        </p:txBody>
      </p:sp>
      <p:sp>
        <p:nvSpPr>
          <p:cNvPr id="2" name="Title 1">
            <a:extLst>
              <a:ext uri="{FF2B5EF4-FFF2-40B4-BE49-F238E27FC236}">
                <a16:creationId xmlns:a16="http://schemas.microsoft.com/office/drawing/2014/main" id="{73D4113C-181C-4D02-BCA8-CE9EA4A39E86}"/>
              </a:ext>
            </a:extLst>
          </p:cNvPr>
          <p:cNvSpPr>
            <a:spLocks noGrp="1"/>
          </p:cNvSpPr>
          <p:nvPr>
            <p:ph type="title"/>
          </p:nvPr>
        </p:nvSpPr>
        <p:spPr>
          <a:xfrm>
            <a:off x="130629" y="0"/>
            <a:ext cx="8737600" cy="1325563"/>
          </a:xfrm>
        </p:spPr>
        <p:txBody>
          <a:bodyPr>
            <a:normAutofit/>
          </a:bodyPr>
          <a:lstStyle/>
          <a:p>
            <a:pPr algn="just"/>
            <a:r>
              <a:rPr lang="en-GB" sz="3200" dirty="0"/>
              <a:t>Private vs Public Blockchain</a:t>
            </a:r>
          </a:p>
        </p:txBody>
      </p:sp>
    </p:spTree>
    <p:extLst>
      <p:ext uri="{BB962C8B-B14F-4D97-AF65-F5344CB8AC3E}">
        <p14:creationId xmlns:p14="http://schemas.microsoft.com/office/powerpoint/2010/main" val="2633511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3CACF-075C-4731-A3AC-D940C8CD0F12}"/>
              </a:ext>
            </a:extLst>
          </p:cNvPr>
          <p:cNvSpPr>
            <a:spLocks noGrp="1"/>
          </p:cNvSpPr>
          <p:nvPr>
            <p:ph idx="1"/>
          </p:nvPr>
        </p:nvSpPr>
        <p:spPr>
          <a:xfrm>
            <a:off x="290286" y="1497517"/>
            <a:ext cx="8374743" cy="5004884"/>
          </a:xfrm>
        </p:spPr>
        <p:txBody>
          <a:bodyPr>
            <a:normAutofit/>
          </a:bodyPr>
          <a:lstStyle/>
          <a:p>
            <a:pPr marL="177800" marR="193675" indent="-166688" algn="just">
              <a:lnSpc>
                <a:spcPct val="120000"/>
              </a:lnSpc>
              <a:spcBef>
                <a:spcPts val="0"/>
              </a:spcBef>
              <a:buClr>
                <a:srgbClr val="258989"/>
              </a:buClr>
              <a:buSzPct val="100000"/>
              <a:tabLst>
                <a:tab pos="268605" algn="l"/>
                <a:tab pos="269240" algn="l"/>
              </a:tabLst>
            </a:pPr>
            <a:endParaRPr lang="en-IN" dirty="0">
              <a:solidFill>
                <a:srgbClr val="C00000"/>
              </a:solidFill>
              <a:cs typeface="Arial"/>
            </a:endParaRPr>
          </a:p>
          <a:p>
            <a:pPr algn="just">
              <a:lnSpc>
                <a:spcPct val="120000"/>
              </a:lnSpc>
              <a:spcBef>
                <a:spcPts val="0"/>
              </a:spcBef>
              <a:buClr>
                <a:srgbClr val="215D4B"/>
              </a:buClr>
              <a:buSzPct val="100000"/>
            </a:pPr>
            <a:endParaRPr lang="en-GB" dirty="0"/>
          </a:p>
        </p:txBody>
      </p:sp>
      <p:sp>
        <p:nvSpPr>
          <p:cNvPr id="2" name="Title 1">
            <a:extLst>
              <a:ext uri="{FF2B5EF4-FFF2-40B4-BE49-F238E27FC236}">
                <a16:creationId xmlns:a16="http://schemas.microsoft.com/office/drawing/2014/main" id="{B4E36596-2CC4-47AE-B1BD-E3099B0180A1}"/>
              </a:ext>
            </a:extLst>
          </p:cNvPr>
          <p:cNvSpPr>
            <a:spLocks noGrp="1"/>
          </p:cNvSpPr>
          <p:nvPr>
            <p:ph type="title"/>
          </p:nvPr>
        </p:nvSpPr>
        <p:spPr>
          <a:xfrm>
            <a:off x="116114" y="0"/>
            <a:ext cx="8824686" cy="1325563"/>
          </a:xfrm>
        </p:spPr>
        <p:txBody>
          <a:bodyPr>
            <a:normAutofit/>
          </a:bodyPr>
          <a:lstStyle/>
          <a:p>
            <a:pPr algn="just"/>
            <a:r>
              <a:rPr lang="en-GB" sz="3200" dirty="0"/>
              <a:t>Advantages of Private Blockchain</a:t>
            </a:r>
          </a:p>
        </p:txBody>
      </p:sp>
      <p:graphicFrame>
        <p:nvGraphicFramePr>
          <p:cNvPr id="4" name="Diagram 3">
            <a:extLst>
              <a:ext uri="{FF2B5EF4-FFF2-40B4-BE49-F238E27FC236}">
                <a16:creationId xmlns:a16="http://schemas.microsoft.com/office/drawing/2014/main" id="{404B634F-CC9C-473D-8BC5-FB2039533203}"/>
              </a:ext>
            </a:extLst>
          </p:cNvPr>
          <p:cNvGraphicFramePr/>
          <p:nvPr>
            <p:extLst>
              <p:ext uri="{D42A27DB-BD31-4B8C-83A1-F6EECF244321}">
                <p14:modId xmlns:p14="http://schemas.microsoft.com/office/powerpoint/2010/main" val="1266976595"/>
              </p:ext>
            </p:extLst>
          </p:nvPr>
        </p:nvGraphicFramePr>
        <p:xfrm>
          <a:off x="290286" y="1553029"/>
          <a:ext cx="8563428" cy="5007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095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18F-F56C-46A9-A124-EA509B86ADC3}"/>
              </a:ext>
            </a:extLst>
          </p:cNvPr>
          <p:cNvSpPr>
            <a:spLocks noGrp="1"/>
          </p:cNvSpPr>
          <p:nvPr>
            <p:ph type="title"/>
          </p:nvPr>
        </p:nvSpPr>
        <p:spPr>
          <a:xfrm>
            <a:off x="145143" y="0"/>
            <a:ext cx="8766628" cy="1325563"/>
          </a:xfrm>
        </p:spPr>
        <p:txBody>
          <a:bodyPr>
            <a:normAutofit/>
          </a:bodyPr>
          <a:lstStyle/>
          <a:p>
            <a:pPr algn="just"/>
            <a:r>
              <a:rPr lang="en-GB" sz="3200" dirty="0"/>
              <a:t>Advantages of Public Blockchain</a:t>
            </a:r>
          </a:p>
        </p:txBody>
      </p:sp>
      <p:graphicFrame>
        <p:nvGraphicFramePr>
          <p:cNvPr id="4" name="Diagram 3">
            <a:extLst>
              <a:ext uri="{FF2B5EF4-FFF2-40B4-BE49-F238E27FC236}">
                <a16:creationId xmlns:a16="http://schemas.microsoft.com/office/drawing/2014/main" id="{D0443E72-AB60-4F92-B2E2-DA4BD45BFC99}"/>
              </a:ext>
            </a:extLst>
          </p:cNvPr>
          <p:cNvGraphicFramePr/>
          <p:nvPr>
            <p:extLst>
              <p:ext uri="{D42A27DB-BD31-4B8C-83A1-F6EECF244321}">
                <p14:modId xmlns:p14="http://schemas.microsoft.com/office/powerpoint/2010/main" val="394653513"/>
              </p:ext>
            </p:extLst>
          </p:nvPr>
        </p:nvGraphicFramePr>
        <p:xfrm>
          <a:off x="290285" y="1538514"/>
          <a:ext cx="8465788"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54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776" y="1514701"/>
            <a:ext cx="3878653" cy="213869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482932" y="4012442"/>
            <a:ext cx="3514725" cy="227024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870226" y="3959806"/>
            <a:ext cx="3810000" cy="2258183"/>
          </a:xfrm>
          <a:prstGeom prst="rect">
            <a:avLst/>
          </a:prstGeom>
          <a:blipFill>
            <a:blip r:embed="rId4" cstate="print"/>
            <a:stretch>
              <a:fillRect/>
            </a:stretch>
          </a:blipFill>
        </p:spPr>
        <p:txBody>
          <a:bodyPr wrap="square" lIns="0" tIns="0" rIns="0" bIns="0" rtlCol="0"/>
          <a:lstStyle/>
          <a:p>
            <a:endParaRPr dirty="0"/>
          </a:p>
        </p:txBody>
      </p:sp>
      <p:sp>
        <p:nvSpPr>
          <p:cNvPr id="5" name="object 5"/>
          <p:cNvSpPr/>
          <p:nvPr/>
        </p:nvSpPr>
        <p:spPr>
          <a:xfrm>
            <a:off x="4870226" y="1417233"/>
            <a:ext cx="3904495" cy="2333625"/>
          </a:xfrm>
          <a:prstGeom prst="rect">
            <a:avLst/>
          </a:prstGeom>
          <a:blipFill>
            <a:blip r:embed="rId5" cstate="print"/>
            <a:stretch>
              <a:fillRect/>
            </a:stretch>
          </a:blipFill>
        </p:spPr>
        <p:txBody>
          <a:bodyPr wrap="square" lIns="0" tIns="0" rIns="0" bIns="0" rtlCol="0"/>
          <a:lstStyle/>
          <a:p>
            <a:endParaRPr/>
          </a:p>
        </p:txBody>
      </p:sp>
      <p:sp>
        <p:nvSpPr>
          <p:cNvPr id="6" name="Title 5">
            <a:extLst>
              <a:ext uri="{FF2B5EF4-FFF2-40B4-BE49-F238E27FC236}">
                <a16:creationId xmlns:a16="http://schemas.microsoft.com/office/drawing/2014/main" id="{08F2647F-F754-4AE5-A0F4-8F9E7BDCAB84}"/>
              </a:ext>
            </a:extLst>
          </p:cNvPr>
          <p:cNvSpPr>
            <a:spLocks noGrp="1"/>
          </p:cNvSpPr>
          <p:nvPr>
            <p:ph type="title"/>
          </p:nvPr>
        </p:nvSpPr>
        <p:spPr>
          <a:xfrm>
            <a:off x="101600" y="0"/>
            <a:ext cx="8824686" cy="1325563"/>
          </a:xfrm>
        </p:spPr>
        <p:txBody>
          <a:bodyPr>
            <a:normAutofit/>
          </a:bodyPr>
          <a:lstStyle/>
          <a:p>
            <a:pPr algn="just"/>
            <a:r>
              <a:rPr lang="en-GB" sz="3200" dirty="0"/>
              <a:t>Blockchain Companies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6B355D-4321-49F1-8A9C-AB3CA6E9F461}"/>
              </a:ext>
            </a:extLst>
          </p:cNvPr>
          <p:cNvGraphicFramePr>
            <a:graphicFrameLocks noGrp="1"/>
          </p:cNvGraphicFramePr>
          <p:nvPr>
            <p:ph idx="1"/>
            <p:extLst>
              <p:ext uri="{D42A27DB-BD31-4B8C-83A1-F6EECF244321}">
                <p14:modId xmlns:p14="http://schemas.microsoft.com/office/powerpoint/2010/main" val="4191579959"/>
              </p:ext>
            </p:extLst>
          </p:nvPr>
        </p:nvGraphicFramePr>
        <p:xfrm>
          <a:off x="1053564" y="1553594"/>
          <a:ext cx="7036871" cy="500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D3E8F74-886F-4A44-90F8-86E56A474740}"/>
              </a:ext>
            </a:extLst>
          </p:cNvPr>
          <p:cNvSpPr>
            <a:spLocks noGrp="1"/>
          </p:cNvSpPr>
          <p:nvPr>
            <p:ph type="title"/>
          </p:nvPr>
        </p:nvSpPr>
        <p:spPr>
          <a:xfrm>
            <a:off x="130629" y="0"/>
            <a:ext cx="8650514" cy="1325563"/>
          </a:xfrm>
        </p:spPr>
        <p:txBody>
          <a:bodyPr>
            <a:normAutofit/>
          </a:bodyPr>
          <a:lstStyle/>
          <a:p>
            <a:pPr algn="just"/>
            <a:r>
              <a:rPr lang="en-GB" sz="3200" dirty="0"/>
              <a:t>Overall Advantages of Blockchain</a:t>
            </a:r>
          </a:p>
        </p:txBody>
      </p:sp>
    </p:spTree>
    <p:extLst>
      <p:ext uri="{BB962C8B-B14F-4D97-AF65-F5344CB8AC3E}">
        <p14:creationId xmlns:p14="http://schemas.microsoft.com/office/powerpoint/2010/main" val="1908672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6B355D-4321-49F1-8A9C-AB3CA6E9F461}"/>
              </a:ext>
            </a:extLst>
          </p:cNvPr>
          <p:cNvGraphicFramePr>
            <a:graphicFrameLocks noGrp="1"/>
          </p:cNvGraphicFramePr>
          <p:nvPr>
            <p:ph idx="1"/>
            <p:extLst>
              <p:ext uri="{D42A27DB-BD31-4B8C-83A1-F6EECF244321}">
                <p14:modId xmlns:p14="http://schemas.microsoft.com/office/powerpoint/2010/main" val="3575758955"/>
              </p:ext>
            </p:extLst>
          </p:nvPr>
        </p:nvGraphicFramePr>
        <p:xfrm>
          <a:off x="1053564" y="1553594"/>
          <a:ext cx="7036871" cy="500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D3E8F74-886F-4A44-90F8-86E56A474740}"/>
              </a:ext>
            </a:extLst>
          </p:cNvPr>
          <p:cNvSpPr>
            <a:spLocks noGrp="1"/>
          </p:cNvSpPr>
          <p:nvPr>
            <p:ph type="title"/>
          </p:nvPr>
        </p:nvSpPr>
        <p:spPr>
          <a:xfrm>
            <a:off x="130629" y="0"/>
            <a:ext cx="8650514" cy="1325563"/>
          </a:xfrm>
        </p:spPr>
        <p:txBody>
          <a:bodyPr>
            <a:normAutofit/>
          </a:bodyPr>
          <a:lstStyle/>
          <a:p>
            <a:pPr algn="just"/>
            <a:r>
              <a:rPr lang="en-GB" sz="3200" dirty="0"/>
              <a:t>Overall Advantages of Blockchain</a:t>
            </a:r>
          </a:p>
        </p:txBody>
      </p:sp>
    </p:spTree>
    <p:extLst>
      <p:ext uri="{BB962C8B-B14F-4D97-AF65-F5344CB8AC3E}">
        <p14:creationId xmlns:p14="http://schemas.microsoft.com/office/powerpoint/2010/main" val="3031900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6B355D-4321-49F1-8A9C-AB3CA6E9F461}"/>
              </a:ext>
            </a:extLst>
          </p:cNvPr>
          <p:cNvGraphicFramePr>
            <a:graphicFrameLocks noGrp="1"/>
          </p:cNvGraphicFramePr>
          <p:nvPr>
            <p:ph idx="1"/>
            <p:extLst>
              <p:ext uri="{D42A27DB-BD31-4B8C-83A1-F6EECF244321}">
                <p14:modId xmlns:p14="http://schemas.microsoft.com/office/powerpoint/2010/main" val="2267916223"/>
              </p:ext>
            </p:extLst>
          </p:nvPr>
        </p:nvGraphicFramePr>
        <p:xfrm>
          <a:off x="1053564" y="1553594"/>
          <a:ext cx="7036871" cy="500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D3E8F74-886F-4A44-90F8-86E56A474740}"/>
              </a:ext>
            </a:extLst>
          </p:cNvPr>
          <p:cNvSpPr>
            <a:spLocks noGrp="1"/>
          </p:cNvSpPr>
          <p:nvPr>
            <p:ph type="title"/>
          </p:nvPr>
        </p:nvSpPr>
        <p:spPr>
          <a:xfrm>
            <a:off x="130629" y="0"/>
            <a:ext cx="8650514" cy="1325563"/>
          </a:xfrm>
        </p:spPr>
        <p:txBody>
          <a:bodyPr>
            <a:normAutofit/>
          </a:bodyPr>
          <a:lstStyle/>
          <a:p>
            <a:pPr algn="just"/>
            <a:r>
              <a:rPr lang="en-GB" sz="3200" dirty="0"/>
              <a:t>Overall Advantages of Blockchain</a:t>
            </a:r>
          </a:p>
        </p:txBody>
      </p:sp>
    </p:spTree>
    <p:extLst>
      <p:ext uri="{BB962C8B-B14F-4D97-AF65-F5344CB8AC3E}">
        <p14:creationId xmlns:p14="http://schemas.microsoft.com/office/powerpoint/2010/main" val="287062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6B355D-4321-49F1-8A9C-AB3CA6E9F461}"/>
              </a:ext>
            </a:extLst>
          </p:cNvPr>
          <p:cNvGraphicFramePr>
            <a:graphicFrameLocks noGrp="1"/>
          </p:cNvGraphicFramePr>
          <p:nvPr>
            <p:ph idx="1"/>
            <p:extLst>
              <p:ext uri="{D42A27DB-BD31-4B8C-83A1-F6EECF244321}">
                <p14:modId xmlns:p14="http://schemas.microsoft.com/office/powerpoint/2010/main" val="1290906326"/>
              </p:ext>
            </p:extLst>
          </p:nvPr>
        </p:nvGraphicFramePr>
        <p:xfrm>
          <a:off x="1053564" y="1553594"/>
          <a:ext cx="7036871" cy="500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D3E8F74-886F-4A44-90F8-86E56A474740}"/>
              </a:ext>
            </a:extLst>
          </p:cNvPr>
          <p:cNvSpPr>
            <a:spLocks noGrp="1"/>
          </p:cNvSpPr>
          <p:nvPr>
            <p:ph type="title"/>
          </p:nvPr>
        </p:nvSpPr>
        <p:spPr>
          <a:xfrm>
            <a:off x="130629" y="0"/>
            <a:ext cx="8650514" cy="1325563"/>
          </a:xfrm>
        </p:spPr>
        <p:txBody>
          <a:bodyPr>
            <a:normAutofit/>
          </a:bodyPr>
          <a:lstStyle/>
          <a:p>
            <a:pPr algn="just"/>
            <a:r>
              <a:rPr lang="en-GB" sz="3200" dirty="0"/>
              <a:t>Overall Advantages of Blockchain</a:t>
            </a:r>
          </a:p>
        </p:txBody>
      </p:sp>
    </p:spTree>
    <p:extLst>
      <p:ext uri="{BB962C8B-B14F-4D97-AF65-F5344CB8AC3E}">
        <p14:creationId xmlns:p14="http://schemas.microsoft.com/office/powerpoint/2010/main" val="341539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C6B355D-4321-49F1-8A9C-AB3CA6E9F461}"/>
              </a:ext>
            </a:extLst>
          </p:cNvPr>
          <p:cNvGraphicFramePr>
            <a:graphicFrameLocks noGrp="1"/>
          </p:cNvGraphicFramePr>
          <p:nvPr>
            <p:ph idx="1"/>
          </p:nvPr>
        </p:nvGraphicFramePr>
        <p:xfrm>
          <a:off x="1053564" y="1553594"/>
          <a:ext cx="7036871" cy="500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D3E8F74-886F-4A44-90F8-86E56A474740}"/>
              </a:ext>
            </a:extLst>
          </p:cNvPr>
          <p:cNvSpPr>
            <a:spLocks noGrp="1"/>
          </p:cNvSpPr>
          <p:nvPr>
            <p:ph type="title"/>
          </p:nvPr>
        </p:nvSpPr>
        <p:spPr>
          <a:xfrm>
            <a:off x="130629" y="0"/>
            <a:ext cx="8650514" cy="1325563"/>
          </a:xfrm>
        </p:spPr>
        <p:txBody>
          <a:bodyPr>
            <a:normAutofit/>
          </a:bodyPr>
          <a:lstStyle/>
          <a:p>
            <a:pPr algn="just"/>
            <a:r>
              <a:rPr lang="en-GB" sz="3200" dirty="0"/>
              <a:t>Overall Advantages of Blockchain</a:t>
            </a:r>
          </a:p>
        </p:txBody>
      </p:sp>
    </p:spTree>
    <p:extLst>
      <p:ext uri="{BB962C8B-B14F-4D97-AF65-F5344CB8AC3E}">
        <p14:creationId xmlns:p14="http://schemas.microsoft.com/office/powerpoint/2010/main" val="2545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40E506-2740-40B5-B07C-EB2B78B663D1}"/>
              </a:ext>
            </a:extLst>
          </p:cNvPr>
          <p:cNvSpPr>
            <a:spLocks noGrp="1"/>
          </p:cNvSpPr>
          <p:nvPr>
            <p:ph idx="1"/>
          </p:nvPr>
        </p:nvSpPr>
        <p:spPr>
          <a:xfrm>
            <a:off x="339212" y="1509486"/>
            <a:ext cx="8303343" cy="5123543"/>
          </a:xfrm>
        </p:spPr>
        <p:txBody>
          <a:bodyPr>
            <a:normAutofit/>
          </a:bodyPr>
          <a:lstStyle/>
          <a:p>
            <a:pPr algn="just"/>
            <a:r>
              <a:rPr lang="en-IN" sz="2600" dirty="0"/>
              <a:t>Distributed computing framework that </a:t>
            </a:r>
            <a:r>
              <a:rPr lang="en-IN" sz="2600" dirty="0">
                <a:solidFill>
                  <a:srgbClr val="C00000"/>
                </a:solidFill>
              </a:rPr>
              <a:t>brings enterprise applications closer to data sources such as IoT devices or local edge servers.</a:t>
            </a:r>
          </a:p>
          <a:p>
            <a:pPr algn="just"/>
            <a:r>
              <a:rPr lang="en-IN" sz="2600" dirty="0"/>
              <a:t>This proximity to data at its source can deliver strong business benefits, including faster insights, improved response times and better bandwidth availability.</a:t>
            </a:r>
            <a:endParaRPr lang="en-US" sz="2600" dirty="0"/>
          </a:p>
        </p:txBody>
      </p:sp>
      <p:sp>
        <p:nvSpPr>
          <p:cNvPr id="5" name="Title 4">
            <a:extLst>
              <a:ext uri="{FF2B5EF4-FFF2-40B4-BE49-F238E27FC236}">
                <a16:creationId xmlns:a16="http://schemas.microsoft.com/office/drawing/2014/main" id="{F9D46CF6-369A-4759-8692-7582EFE0074D}"/>
              </a:ext>
            </a:extLst>
          </p:cNvPr>
          <p:cNvSpPr>
            <a:spLocks noGrp="1"/>
          </p:cNvSpPr>
          <p:nvPr>
            <p:ph type="title"/>
          </p:nvPr>
        </p:nvSpPr>
        <p:spPr/>
        <p:txBody>
          <a:bodyPr/>
          <a:lstStyle/>
          <a:p>
            <a:r>
              <a:rPr lang="en-US" dirty="0"/>
              <a:t>Edge Computing</a:t>
            </a:r>
            <a:endParaRPr lang="en-IN" dirty="0"/>
          </a:p>
        </p:txBody>
      </p:sp>
    </p:spTree>
    <p:extLst>
      <p:ext uri="{BB962C8B-B14F-4D97-AF65-F5344CB8AC3E}">
        <p14:creationId xmlns:p14="http://schemas.microsoft.com/office/powerpoint/2010/main" val="1786235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F13C-E162-47E5-A641-4582C8498DC5}"/>
              </a:ext>
            </a:extLst>
          </p:cNvPr>
          <p:cNvSpPr>
            <a:spLocks noGrp="1"/>
          </p:cNvSpPr>
          <p:nvPr>
            <p:ph type="title"/>
          </p:nvPr>
        </p:nvSpPr>
        <p:spPr>
          <a:xfrm>
            <a:off x="130628" y="0"/>
            <a:ext cx="8708571" cy="1325563"/>
          </a:xfrm>
        </p:spPr>
        <p:txBody>
          <a:bodyPr>
            <a:normAutofit/>
          </a:bodyPr>
          <a:lstStyle/>
          <a:p>
            <a:pPr algn="just"/>
            <a:r>
              <a:rPr lang="en-GB" sz="3200" dirty="0"/>
              <a:t>Applications of Blockchain</a:t>
            </a:r>
          </a:p>
        </p:txBody>
      </p:sp>
      <p:graphicFrame>
        <p:nvGraphicFramePr>
          <p:cNvPr id="4" name="Diagram 3">
            <a:extLst>
              <a:ext uri="{FF2B5EF4-FFF2-40B4-BE49-F238E27FC236}">
                <a16:creationId xmlns:a16="http://schemas.microsoft.com/office/drawing/2014/main" id="{6AFF7840-9193-445C-8428-720CF478CF1A}"/>
              </a:ext>
            </a:extLst>
          </p:cNvPr>
          <p:cNvGraphicFramePr/>
          <p:nvPr>
            <p:extLst>
              <p:ext uri="{D42A27DB-BD31-4B8C-83A1-F6EECF244321}">
                <p14:modId xmlns:p14="http://schemas.microsoft.com/office/powerpoint/2010/main" val="170117694"/>
              </p:ext>
            </p:extLst>
          </p:nvPr>
        </p:nvGraphicFramePr>
        <p:xfrm>
          <a:off x="217715" y="1582057"/>
          <a:ext cx="8708572" cy="5094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78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A86507-5C10-4635-AE79-173BD4D958F6}"/>
              </a:ext>
            </a:extLst>
          </p:cNvPr>
          <p:cNvPicPr>
            <a:picLocks noGrp="1" noChangeAspect="1"/>
          </p:cNvPicPr>
          <p:nvPr>
            <p:ph idx="1"/>
          </p:nvPr>
        </p:nvPicPr>
        <p:blipFill>
          <a:blip r:embed="rId2"/>
          <a:stretch>
            <a:fillRect/>
          </a:stretch>
        </p:blipFill>
        <p:spPr>
          <a:xfrm>
            <a:off x="2089180" y="2647948"/>
            <a:ext cx="4965640" cy="3993235"/>
          </a:xfrm>
          <a:prstGeom prst="rect">
            <a:avLst/>
          </a:prstGeom>
          <a:ln w="38100">
            <a:solidFill>
              <a:schemeClr val="tx1"/>
            </a:solidFill>
          </a:ln>
          <a:effectLst>
            <a:outerShdw blurRad="63500" sx="102000" sy="102000" algn="ctr" rotWithShape="0">
              <a:prstClr val="black">
                <a:alpha val="40000"/>
              </a:prstClr>
            </a:outerShdw>
          </a:effectLst>
        </p:spPr>
      </p:pic>
      <p:sp>
        <p:nvSpPr>
          <p:cNvPr id="3" name="Title 2">
            <a:extLst>
              <a:ext uri="{FF2B5EF4-FFF2-40B4-BE49-F238E27FC236}">
                <a16:creationId xmlns:a16="http://schemas.microsoft.com/office/drawing/2014/main" id="{70BC1B81-60A5-4B1A-86D2-FFB78E15D289}"/>
              </a:ext>
            </a:extLst>
          </p:cNvPr>
          <p:cNvSpPr>
            <a:spLocks noGrp="1"/>
          </p:cNvSpPr>
          <p:nvPr>
            <p:ph type="title"/>
          </p:nvPr>
        </p:nvSpPr>
        <p:spPr>
          <a:xfrm>
            <a:off x="116114" y="0"/>
            <a:ext cx="8665029" cy="1325563"/>
          </a:xfrm>
        </p:spPr>
        <p:txBody>
          <a:bodyPr>
            <a:normAutofit/>
          </a:bodyPr>
          <a:lstStyle/>
          <a:p>
            <a:r>
              <a:rPr lang="en-US" sz="3200" dirty="0"/>
              <a:t>Edge Computing</a:t>
            </a:r>
          </a:p>
        </p:txBody>
      </p:sp>
      <p:sp>
        <p:nvSpPr>
          <p:cNvPr id="6" name="TextBox 5">
            <a:extLst>
              <a:ext uri="{FF2B5EF4-FFF2-40B4-BE49-F238E27FC236}">
                <a16:creationId xmlns:a16="http://schemas.microsoft.com/office/drawing/2014/main" id="{D2074538-1339-4269-880A-D05452D6C9B1}"/>
              </a:ext>
            </a:extLst>
          </p:cNvPr>
          <p:cNvSpPr txBox="1"/>
          <p:nvPr/>
        </p:nvSpPr>
        <p:spPr>
          <a:xfrm rot="16200000">
            <a:off x="4048780" y="-1871785"/>
            <a:ext cx="1046440" cy="7605983"/>
          </a:xfrm>
          <a:prstGeom prst="rect">
            <a:avLst/>
          </a:prstGeom>
          <a:noFill/>
        </p:spPr>
        <p:txBody>
          <a:bodyPr vert="vert" wrap="square">
            <a:spAutoFit/>
          </a:bodyPr>
          <a:lstStyle/>
          <a:p>
            <a:pPr algn="ctr"/>
            <a:r>
              <a:rPr lang="en-IN" sz="2800" b="0" i="0" dirty="0">
                <a:effectLst/>
                <a:latin typeface="Bahnschrift" panose="020B0502040204020203" pitchFamily="34" charset="0"/>
              </a:rPr>
              <a:t>The “edge” is where the device communicates with the Internet</a:t>
            </a:r>
            <a:endParaRPr lang="en-GB" sz="2800" dirty="0">
              <a:latin typeface="Bahnschrift" panose="020B0502040204020203" pitchFamily="34" charset="0"/>
            </a:endParaRPr>
          </a:p>
        </p:txBody>
      </p:sp>
    </p:spTree>
    <p:extLst>
      <p:ext uri="{BB962C8B-B14F-4D97-AF65-F5344CB8AC3E}">
        <p14:creationId xmlns:p14="http://schemas.microsoft.com/office/powerpoint/2010/main" val="73957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E1E268-00B2-4E00-B7D4-F46640BC2F14}"/>
              </a:ext>
            </a:extLst>
          </p:cNvPr>
          <p:cNvGraphicFramePr>
            <a:graphicFrameLocks noGrp="1"/>
          </p:cNvGraphicFramePr>
          <p:nvPr>
            <p:ph idx="1"/>
            <p:extLst>
              <p:ext uri="{D42A27DB-BD31-4B8C-83A1-F6EECF244321}">
                <p14:modId xmlns:p14="http://schemas.microsoft.com/office/powerpoint/2010/main" val="49982808"/>
              </p:ext>
            </p:extLst>
          </p:nvPr>
        </p:nvGraphicFramePr>
        <p:xfrm>
          <a:off x="356420" y="1725561"/>
          <a:ext cx="8645130" cy="3790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752115" cy="1325563"/>
          </a:xfrm>
        </p:spPr>
        <p:txBody>
          <a:bodyPr>
            <a:normAutofit/>
          </a:bodyPr>
          <a:lstStyle/>
          <a:p>
            <a:pPr algn="just"/>
            <a:r>
              <a:rPr lang="en-GB" sz="3200" dirty="0"/>
              <a:t>Edge Computing</a:t>
            </a:r>
          </a:p>
        </p:txBody>
      </p:sp>
    </p:spTree>
    <p:extLst>
      <p:ext uri="{BB962C8B-B14F-4D97-AF65-F5344CB8AC3E}">
        <p14:creationId xmlns:p14="http://schemas.microsoft.com/office/powerpoint/2010/main" val="241843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0196B1-8205-48E2-809D-13AB376DAB68}"/>
              </a:ext>
            </a:extLst>
          </p:cNvPr>
          <p:cNvPicPr>
            <a:picLocks noGrp="1" noChangeAspect="1"/>
          </p:cNvPicPr>
          <p:nvPr>
            <p:ph idx="1"/>
          </p:nvPr>
        </p:nvPicPr>
        <p:blipFill>
          <a:blip r:embed="rId2"/>
          <a:stretch>
            <a:fillRect/>
          </a:stretch>
        </p:blipFill>
        <p:spPr>
          <a:xfrm>
            <a:off x="524813" y="1801410"/>
            <a:ext cx="8094374" cy="4451906"/>
          </a:xfrm>
          <a:prstGeom prst="rect">
            <a:avLst/>
          </a:prstGeom>
          <a:ln>
            <a:solidFill>
              <a:schemeClr val="tx1"/>
            </a:solidFill>
          </a:ln>
          <a:effectLst>
            <a:outerShdw blurRad="63500" sx="102000" sy="102000" algn="ctr" rotWithShape="0">
              <a:prstClr val="black">
                <a:alpha val="40000"/>
              </a:prstClr>
            </a:outerShdw>
          </a:effectLst>
        </p:spPr>
      </p:pic>
      <p:sp>
        <p:nvSpPr>
          <p:cNvPr id="5" name="Title 4">
            <a:extLst>
              <a:ext uri="{FF2B5EF4-FFF2-40B4-BE49-F238E27FC236}">
                <a16:creationId xmlns:a16="http://schemas.microsoft.com/office/drawing/2014/main" id="{333F21AF-FC73-43E1-9545-0EA1AE949299}"/>
              </a:ext>
            </a:extLst>
          </p:cNvPr>
          <p:cNvSpPr>
            <a:spLocks noGrp="1"/>
          </p:cNvSpPr>
          <p:nvPr>
            <p:ph type="title"/>
          </p:nvPr>
        </p:nvSpPr>
        <p:spPr/>
        <p:txBody>
          <a:bodyPr/>
          <a:lstStyle/>
          <a:p>
            <a:r>
              <a:rPr lang="en-GB" sz="3600" dirty="0"/>
              <a:t>Edge Computing</a:t>
            </a:r>
            <a:endParaRPr lang="en-IN" dirty="0"/>
          </a:p>
        </p:txBody>
      </p:sp>
    </p:spTree>
    <p:extLst>
      <p:ext uri="{BB962C8B-B14F-4D97-AF65-F5344CB8AC3E}">
        <p14:creationId xmlns:p14="http://schemas.microsoft.com/office/powerpoint/2010/main" val="335352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26DA4-32F2-492B-B412-74D90446BD11}"/>
              </a:ext>
            </a:extLst>
          </p:cNvPr>
          <p:cNvSpPr>
            <a:spLocks noGrp="1"/>
          </p:cNvSpPr>
          <p:nvPr>
            <p:ph idx="1"/>
          </p:nvPr>
        </p:nvSpPr>
        <p:spPr>
          <a:xfrm>
            <a:off x="716042" y="1480458"/>
            <a:ext cx="7711914" cy="687556"/>
          </a:xfrm>
        </p:spPr>
        <p:txBody>
          <a:bodyPr>
            <a:noAutofit/>
          </a:bodyPr>
          <a:lstStyle/>
          <a:p>
            <a:pPr marL="0" indent="0" algn="just">
              <a:lnSpc>
                <a:spcPct val="100000"/>
              </a:lnSpc>
              <a:spcBef>
                <a:spcPts val="0"/>
              </a:spcBef>
              <a:buClr>
                <a:srgbClr val="258989"/>
              </a:buClr>
              <a:buNone/>
            </a:pPr>
            <a:r>
              <a:rPr lang="en-IN" dirty="0"/>
              <a:t>Edge Computing brings the decentralization of networks.</a:t>
            </a:r>
          </a:p>
          <a:p>
            <a:pPr marL="0" indent="0" algn="just">
              <a:lnSpc>
                <a:spcPct val="100000"/>
              </a:lnSpc>
              <a:spcBef>
                <a:spcPts val="0"/>
              </a:spcBef>
              <a:buClr>
                <a:srgbClr val="258989"/>
              </a:buClr>
              <a:buNone/>
            </a:pPr>
            <a:endParaRPr lang="en-GB" dirty="0"/>
          </a:p>
        </p:txBody>
      </p:sp>
      <p:sp>
        <p:nvSpPr>
          <p:cNvPr id="2" name="Title 1">
            <a:extLst>
              <a:ext uri="{FF2B5EF4-FFF2-40B4-BE49-F238E27FC236}">
                <a16:creationId xmlns:a16="http://schemas.microsoft.com/office/drawing/2014/main" id="{0AA9D49B-2CB6-440D-B42D-187E70EB4857}"/>
              </a:ext>
            </a:extLst>
          </p:cNvPr>
          <p:cNvSpPr>
            <a:spLocks noGrp="1"/>
          </p:cNvSpPr>
          <p:nvPr>
            <p:ph type="title"/>
          </p:nvPr>
        </p:nvSpPr>
        <p:spPr>
          <a:xfrm>
            <a:off x="116114" y="0"/>
            <a:ext cx="8868229" cy="1325563"/>
          </a:xfrm>
        </p:spPr>
        <p:txBody>
          <a:bodyPr>
            <a:normAutofit/>
          </a:bodyPr>
          <a:lstStyle/>
          <a:p>
            <a:pPr algn="just"/>
            <a:r>
              <a:rPr lang="en-IN" sz="3200" b="0" i="0" dirty="0">
                <a:solidFill>
                  <a:schemeClr val="bg1"/>
                </a:solidFill>
                <a:effectLst/>
              </a:rPr>
              <a:t>Edge vs Traditional Computing Concept</a:t>
            </a:r>
          </a:p>
        </p:txBody>
      </p:sp>
      <p:graphicFrame>
        <p:nvGraphicFramePr>
          <p:cNvPr id="4" name="Table 3">
            <a:extLst>
              <a:ext uri="{FF2B5EF4-FFF2-40B4-BE49-F238E27FC236}">
                <a16:creationId xmlns:a16="http://schemas.microsoft.com/office/drawing/2014/main" id="{A91EAF7D-35AA-4114-9AD8-FFC0A999C414}"/>
              </a:ext>
            </a:extLst>
          </p:cNvPr>
          <p:cNvGraphicFramePr>
            <a:graphicFrameLocks noGrp="1"/>
          </p:cNvGraphicFramePr>
          <p:nvPr>
            <p:extLst>
              <p:ext uri="{D42A27DB-BD31-4B8C-83A1-F6EECF244321}">
                <p14:modId xmlns:p14="http://schemas.microsoft.com/office/powerpoint/2010/main" val="3683193638"/>
              </p:ext>
            </p:extLst>
          </p:nvPr>
        </p:nvGraphicFramePr>
        <p:xfrm>
          <a:off x="716043" y="2726752"/>
          <a:ext cx="7711914" cy="3926469"/>
        </p:xfrm>
        <a:graphic>
          <a:graphicData uri="http://schemas.openxmlformats.org/drawingml/2006/table">
            <a:tbl>
              <a:tblPr>
                <a:tableStyleId>{616DA210-FB5B-4158-B5E0-FEB733F419BA}</a:tableStyleId>
              </a:tblPr>
              <a:tblGrid>
                <a:gridCol w="1817623">
                  <a:extLst>
                    <a:ext uri="{9D8B030D-6E8A-4147-A177-3AD203B41FA5}">
                      <a16:colId xmlns:a16="http://schemas.microsoft.com/office/drawing/2014/main" val="234563209"/>
                    </a:ext>
                  </a:extLst>
                </a:gridCol>
                <a:gridCol w="5894291">
                  <a:extLst>
                    <a:ext uri="{9D8B030D-6E8A-4147-A177-3AD203B41FA5}">
                      <a16:colId xmlns:a16="http://schemas.microsoft.com/office/drawing/2014/main" val="1391380621"/>
                    </a:ext>
                  </a:extLst>
                </a:gridCol>
              </a:tblGrid>
              <a:tr h="874791">
                <a:tc>
                  <a:txBody>
                    <a:bodyPr/>
                    <a:lstStyle/>
                    <a:p>
                      <a:pPr algn="ctr"/>
                      <a:r>
                        <a:rPr lang="en-GB" sz="2200" b="0" dirty="0">
                          <a:solidFill>
                            <a:schemeClr val="bg1"/>
                          </a:solidFill>
                          <a:effectLst/>
                          <a:latin typeface="Bahnschrift" panose="020B0502040204020203" pitchFamily="34" charset="0"/>
                        </a:rPr>
                        <a:t>Early computing</a:t>
                      </a:r>
                      <a:endParaRPr lang="en-GB" sz="2200" b="0" i="0" dirty="0">
                        <a:solidFill>
                          <a:schemeClr val="bg1"/>
                        </a:solidFill>
                        <a:effectLst/>
                        <a:latin typeface="Bahnschrift" panose="020B0502040204020203" pitchFamily="34" charset="0"/>
                      </a:endParaRPr>
                    </a:p>
                  </a:txBody>
                  <a:tcPr marL="88682" marR="88682" marT="118243" marB="118243" anchor="ctr">
                    <a:solidFill>
                      <a:schemeClr val="bg1">
                        <a:lumMod val="50000"/>
                      </a:schemeClr>
                    </a:solidFill>
                  </a:tcPr>
                </a:tc>
                <a:tc>
                  <a:txBody>
                    <a:bodyPr/>
                    <a:lstStyle/>
                    <a:p>
                      <a:pPr algn="ctr"/>
                      <a:r>
                        <a:rPr lang="en-IN" sz="2200" b="0">
                          <a:solidFill>
                            <a:schemeClr val="tx1"/>
                          </a:solidFill>
                          <a:effectLst/>
                          <a:latin typeface="Bahnschrift" panose="020B0502040204020203" pitchFamily="34" charset="0"/>
                        </a:rPr>
                        <a:t>Applications run only on one isolated computer</a:t>
                      </a:r>
                      <a:endParaRPr lang="en-IN" sz="2200" b="0" i="0">
                        <a:solidFill>
                          <a:schemeClr val="tx1"/>
                        </a:solidFill>
                        <a:effectLst/>
                        <a:latin typeface="Bahnschrift" panose="020B0502040204020203" pitchFamily="34" charset="0"/>
                      </a:endParaRPr>
                    </a:p>
                  </a:txBody>
                  <a:tcPr marL="88682" marR="88682" marT="118243" marB="118243" anchor="ctr">
                    <a:solidFill>
                      <a:schemeClr val="bg1">
                        <a:lumMod val="85000"/>
                      </a:schemeClr>
                    </a:solidFill>
                  </a:tcPr>
                </a:tc>
                <a:extLst>
                  <a:ext uri="{0D108BD9-81ED-4DB2-BD59-A6C34878D82A}">
                    <a16:rowId xmlns:a16="http://schemas.microsoft.com/office/drawing/2014/main" val="1353304371"/>
                  </a:ext>
                </a:extLst>
              </a:tr>
              <a:tr h="874791">
                <a:tc>
                  <a:txBody>
                    <a:bodyPr/>
                    <a:lstStyle/>
                    <a:p>
                      <a:pPr algn="ctr"/>
                      <a:r>
                        <a:rPr lang="en-GB" sz="2200" b="0">
                          <a:solidFill>
                            <a:schemeClr val="bg1"/>
                          </a:solidFill>
                          <a:effectLst/>
                          <a:latin typeface="Bahnschrift" panose="020B0502040204020203" pitchFamily="34" charset="0"/>
                        </a:rPr>
                        <a:t>Personal computing</a:t>
                      </a:r>
                      <a:endParaRPr lang="en-GB" sz="2200" b="0" i="0">
                        <a:solidFill>
                          <a:schemeClr val="bg1"/>
                        </a:solidFill>
                        <a:effectLst/>
                        <a:latin typeface="Bahnschrift" panose="020B0502040204020203" pitchFamily="34" charset="0"/>
                      </a:endParaRPr>
                    </a:p>
                  </a:txBody>
                  <a:tcPr marL="88682" marR="88682" marT="118243" marB="118243" anchor="ctr">
                    <a:solidFill>
                      <a:schemeClr val="bg1">
                        <a:lumMod val="50000"/>
                      </a:schemeClr>
                    </a:solidFill>
                  </a:tcPr>
                </a:tc>
                <a:tc>
                  <a:txBody>
                    <a:bodyPr/>
                    <a:lstStyle/>
                    <a:p>
                      <a:pPr algn="ctr"/>
                      <a:r>
                        <a:rPr lang="en-IN" sz="2200" b="0" dirty="0">
                          <a:solidFill>
                            <a:schemeClr val="tx1"/>
                          </a:solidFill>
                          <a:effectLst/>
                          <a:latin typeface="Bahnschrift" panose="020B0502040204020203" pitchFamily="34" charset="0"/>
                        </a:rPr>
                        <a:t>Applications run locally either on the user’s device on in a data </a:t>
                      </a:r>
                      <a:r>
                        <a:rPr lang="en-IN" sz="2200" b="0" dirty="0" err="1">
                          <a:solidFill>
                            <a:schemeClr val="tx1"/>
                          </a:solidFill>
                          <a:effectLst/>
                          <a:latin typeface="Bahnschrift" panose="020B0502040204020203" pitchFamily="34" charset="0"/>
                        </a:rPr>
                        <a:t>center</a:t>
                      </a:r>
                      <a:endParaRPr lang="en-IN" sz="2200" b="0" i="0" dirty="0">
                        <a:solidFill>
                          <a:schemeClr val="tx1"/>
                        </a:solidFill>
                        <a:effectLst/>
                        <a:latin typeface="Bahnschrift" panose="020B0502040204020203" pitchFamily="34" charset="0"/>
                      </a:endParaRPr>
                    </a:p>
                  </a:txBody>
                  <a:tcPr marL="88682" marR="88682" marT="118243" marB="118243" anchor="ctr">
                    <a:solidFill>
                      <a:schemeClr val="bg1">
                        <a:lumMod val="85000"/>
                      </a:schemeClr>
                    </a:solidFill>
                  </a:tcPr>
                </a:tc>
                <a:extLst>
                  <a:ext uri="{0D108BD9-81ED-4DB2-BD59-A6C34878D82A}">
                    <a16:rowId xmlns:a16="http://schemas.microsoft.com/office/drawing/2014/main" val="4198972658"/>
                  </a:ext>
                </a:extLst>
              </a:tr>
              <a:tr h="874791">
                <a:tc>
                  <a:txBody>
                    <a:bodyPr/>
                    <a:lstStyle/>
                    <a:p>
                      <a:pPr algn="ctr"/>
                      <a:r>
                        <a:rPr lang="en-GB" sz="2200" b="0">
                          <a:solidFill>
                            <a:schemeClr val="bg1"/>
                          </a:solidFill>
                          <a:effectLst/>
                          <a:latin typeface="Bahnschrift" panose="020B0502040204020203" pitchFamily="34" charset="0"/>
                        </a:rPr>
                        <a:t>Cloud computing</a:t>
                      </a:r>
                      <a:endParaRPr lang="en-GB" sz="2200" b="0" i="0">
                        <a:solidFill>
                          <a:schemeClr val="bg1"/>
                        </a:solidFill>
                        <a:effectLst/>
                        <a:latin typeface="Bahnschrift" panose="020B0502040204020203" pitchFamily="34" charset="0"/>
                      </a:endParaRPr>
                    </a:p>
                  </a:txBody>
                  <a:tcPr marL="88682" marR="88682" marT="118243" marB="118243" anchor="ctr">
                    <a:solidFill>
                      <a:schemeClr val="bg1">
                        <a:lumMod val="50000"/>
                      </a:schemeClr>
                    </a:solidFill>
                  </a:tcPr>
                </a:tc>
                <a:tc>
                  <a:txBody>
                    <a:bodyPr/>
                    <a:lstStyle/>
                    <a:p>
                      <a:pPr algn="ctr"/>
                      <a:r>
                        <a:rPr lang="en-IN" sz="2200" b="0" dirty="0">
                          <a:solidFill>
                            <a:schemeClr val="tx1"/>
                          </a:solidFill>
                          <a:effectLst/>
                          <a:latin typeface="Bahnschrift" panose="020B0502040204020203" pitchFamily="34" charset="0"/>
                        </a:rPr>
                        <a:t>Applications run in data </a:t>
                      </a:r>
                      <a:r>
                        <a:rPr lang="en-IN" sz="2200" b="0" dirty="0" err="1">
                          <a:solidFill>
                            <a:schemeClr val="tx1"/>
                          </a:solidFill>
                          <a:effectLst/>
                          <a:latin typeface="Bahnschrift" panose="020B0502040204020203" pitchFamily="34" charset="0"/>
                        </a:rPr>
                        <a:t>centers</a:t>
                      </a:r>
                      <a:r>
                        <a:rPr lang="en-IN" sz="2200" b="0" dirty="0">
                          <a:solidFill>
                            <a:schemeClr val="tx1"/>
                          </a:solidFill>
                          <a:effectLst/>
                          <a:latin typeface="Bahnschrift" panose="020B0502040204020203" pitchFamily="34" charset="0"/>
                        </a:rPr>
                        <a:t> and processed via the cloud</a:t>
                      </a:r>
                      <a:endParaRPr lang="en-IN" sz="2200" b="0" i="0" dirty="0">
                        <a:solidFill>
                          <a:schemeClr val="tx1"/>
                        </a:solidFill>
                        <a:effectLst/>
                        <a:latin typeface="Bahnschrift" panose="020B0502040204020203" pitchFamily="34" charset="0"/>
                      </a:endParaRPr>
                    </a:p>
                  </a:txBody>
                  <a:tcPr marL="88682" marR="88682" marT="118243" marB="118243" anchor="ctr">
                    <a:solidFill>
                      <a:schemeClr val="bg1">
                        <a:lumMod val="85000"/>
                      </a:schemeClr>
                    </a:solidFill>
                  </a:tcPr>
                </a:tc>
                <a:extLst>
                  <a:ext uri="{0D108BD9-81ED-4DB2-BD59-A6C34878D82A}">
                    <a16:rowId xmlns:a16="http://schemas.microsoft.com/office/drawing/2014/main" val="1627498398"/>
                  </a:ext>
                </a:extLst>
              </a:tr>
              <a:tr h="1205331">
                <a:tc>
                  <a:txBody>
                    <a:bodyPr/>
                    <a:lstStyle/>
                    <a:p>
                      <a:pPr algn="ctr"/>
                      <a:r>
                        <a:rPr lang="en-GB" sz="2200" b="0" dirty="0">
                          <a:solidFill>
                            <a:schemeClr val="bg1"/>
                          </a:solidFill>
                          <a:effectLst/>
                          <a:latin typeface="Bahnschrift" panose="020B0502040204020203" pitchFamily="34" charset="0"/>
                        </a:rPr>
                        <a:t>Edge computing</a:t>
                      </a:r>
                      <a:endParaRPr lang="en-GB" sz="2200" b="0" i="0" dirty="0">
                        <a:solidFill>
                          <a:schemeClr val="bg1"/>
                        </a:solidFill>
                        <a:effectLst/>
                        <a:latin typeface="Bahnschrift" panose="020B0502040204020203" pitchFamily="34" charset="0"/>
                      </a:endParaRPr>
                    </a:p>
                  </a:txBody>
                  <a:tcPr marL="88682" marR="88682" marT="118243" marB="118243" anchor="ctr">
                    <a:solidFill>
                      <a:schemeClr val="bg1">
                        <a:lumMod val="50000"/>
                      </a:schemeClr>
                    </a:solidFill>
                  </a:tcPr>
                </a:tc>
                <a:tc>
                  <a:txBody>
                    <a:bodyPr/>
                    <a:lstStyle/>
                    <a:p>
                      <a:pPr algn="ctr"/>
                      <a:r>
                        <a:rPr lang="en-IN" sz="2200" b="0" dirty="0">
                          <a:solidFill>
                            <a:schemeClr val="tx1"/>
                          </a:solidFill>
                          <a:effectLst/>
                          <a:latin typeface="Bahnschrift" panose="020B0502040204020203" pitchFamily="34" charset="0"/>
                        </a:rPr>
                        <a:t>Applications run close to the user; either on the user’s device or on the network edge</a:t>
                      </a:r>
                      <a:endParaRPr lang="en-IN" sz="2200" b="0" i="0" dirty="0">
                        <a:solidFill>
                          <a:schemeClr val="tx1"/>
                        </a:solidFill>
                        <a:effectLst/>
                        <a:latin typeface="Bahnschrift" panose="020B0502040204020203" pitchFamily="34" charset="0"/>
                      </a:endParaRPr>
                    </a:p>
                  </a:txBody>
                  <a:tcPr marL="88682" marR="88682" marT="118243" marB="118243" anchor="ctr">
                    <a:solidFill>
                      <a:schemeClr val="bg1">
                        <a:lumMod val="85000"/>
                      </a:schemeClr>
                    </a:solidFill>
                  </a:tcPr>
                </a:tc>
                <a:extLst>
                  <a:ext uri="{0D108BD9-81ED-4DB2-BD59-A6C34878D82A}">
                    <a16:rowId xmlns:a16="http://schemas.microsoft.com/office/drawing/2014/main" val="3953452789"/>
                  </a:ext>
                </a:extLst>
              </a:tr>
            </a:tbl>
          </a:graphicData>
        </a:graphic>
      </p:graphicFrame>
    </p:spTree>
    <p:extLst>
      <p:ext uri="{BB962C8B-B14F-4D97-AF65-F5344CB8AC3E}">
        <p14:creationId xmlns:p14="http://schemas.microsoft.com/office/powerpoint/2010/main" val="62312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45B878D-B2CF-43B6-8BCF-68B96A32D183}"/>
              </a:ext>
            </a:extLst>
          </p:cNvPr>
          <p:cNvGraphicFramePr>
            <a:graphicFrameLocks noGrp="1"/>
          </p:cNvGraphicFramePr>
          <p:nvPr>
            <p:ph idx="1"/>
            <p:extLst>
              <p:ext uri="{D42A27DB-BD31-4B8C-83A1-F6EECF244321}">
                <p14:modId xmlns:p14="http://schemas.microsoft.com/office/powerpoint/2010/main" val="2372475562"/>
              </p:ext>
            </p:extLst>
          </p:nvPr>
        </p:nvGraphicFramePr>
        <p:xfrm>
          <a:off x="130630" y="1681277"/>
          <a:ext cx="8629912" cy="4675278"/>
        </p:xfrm>
        <a:graphic>
          <a:graphicData uri="http://schemas.openxmlformats.org/drawingml/2006/table">
            <a:tbl>
              <a:tblPr firstRow="1" bandRow="1">
                <a:tableStyleId>{616DA210-FB5B-4158-B5E0-FEB733F419BA}</a:tableStyleId>
              </a:tblPr>
              <a:tblGrid>
                <a:gridCol w="4195291">
                  <a:extLst>
                    <a:ext uri="{9D8B030D-6E8A-4147-A177-3AD203B41FA5}">
                      <a16:colId xmlns:a16="http://schemas.microsoft.com/office/drawing/2014/main" val="3726667777"/>
                    </a:ext>
                  </a:extLst>
                </a:gridCol>
                <a:gridCol w="4434621">
                  <a:extLst>
                    <a:ext uri="{9D8B030D-6E8A-4147-A177-3AD203B41FA5}">
                      <a16:colId xmlns:a16="http://schemas.microsoft.com/office/drawing/2014/main" val="2295425772"/>
                    </a:ext>
                  </a:extLst>
                </a:gridCol>
              </a:tblGrid>
              <a:tr h="795792">
                <a:tc>
                  <a:txBody>
                    <a:bodyPr/>
                    <a:lstStyle/>
                    <a:p>
                      <a:pPr algn="ctr" fontAlgn="t"/>
                      <a:r>
                        <a:rPr lang="en-GB" sz="2400" dirty="0">
                          <a:solidFill>
                            <a:schemeClr val="bg1"/>
                          </a:solidFill>
                          <a:effectLst/>
                          <a:latin typeface="Bahnschrift SemiBold" panose="020B0502040204020203" pitchFamily="34" charset="0"/>
                        </a:rPr>
                        <a:t>Edge Computing</a:t>
                      </a:r>
                    </a:p>
                  </a:txBody>
                  <a:tcPr marL="114300" marR="114300" marT="114300" marB="114300">
                    <a:solidFill>
                      <a:srgbClr val="258989"/>
                    </a:solidFill>
                  </a:tcPr>
                </a:tc>
                <a:tc>
                  <a:txBody>
                    <a:bodyPr/>
                    <a:lstStyle/>
                    <a:p>
                      <a:pPr algn="ctr" fontAlgn="t"/>
                      <a:r>
                        <a:rPr lang="en-GB" sz="2400" dirty="0">
                          <a:solidFill>
                            <a:schemeClr val="bg1"/>
                          </a:solidFill>
                          <a:effectLst/>
                          <a:latin typeface="Bahnschrift SemiBold" panose="020B0502040204020203" pitchFamily="34" charset="0"/>
                        </a:rPr>
                        <a:t>Cloud Computing</a:t>
                      </a:r>
                    </a:p>
                  </a:txBody>
                  <a:tcPr marL="114300" marR="114300" marT="114300" marB="114300">
                    <a:solidFill>
                      <a:srgbClr val="258989"/>
                    </a:solidFill>
                  </a:tcPr>
                </a:tc>
                <a:extLst>
                  <a:ext uri="{0D108BD9-81ED-4DB2-BD59-A6C34878D82A}">
                    <a16:rowId xmlns:a16="http://schemas.microsoft.com/office/drawing/2014/main" val="3510968181"/>
                  </a:ext>
                </a:extLst>
              </a:tr>
              <a:tr h="2362507">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Good to be used for those organizations that have a limited budget to invest in financial resources. So, mid-level organizations can use edge computing.</a:t>
                      </a:r>
                    </a:p>
                  </a:txBody>
                  <a:tcPr marL="76200" marR="76200" marT="76200" marB="76200"/>
                </a:tc>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Generally recommended for processing and managing a high volume of data that is complex and massive enough. Thus, such organizations that deal with huge data storage use cloud computing.</a:t>
                      </a:r>
                    </a:p>
                  </a:txBody>
                  <a:tcPr marL="76200" marR="76200" marT="76200" marB="76200"/>
                </a:tc>
                <a:extLst>
                  <a:ext uri="{0D108BD9-81ED-4DB2-BD59-A6C34878D82A}">
                    <a16:rowId xmlns:a16="http://schemas.microsoft.com/office/drawing/2014/main" val="1621940849"/>
                  </a:ext>
                </a:extLst>
              </a:tr>
              <a:tr h="1516979">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Can use different programming languages on different platforms, each having different runtime.</a:t>
                      </a:r>
                    </a:p>
                  </a:txBody>
                  <a:tcPr marL="76200" marR="76200" marT="76200" marB="76200">
                    <a:solidFill>
                      <a:srgbClr val="C3C3C4"/>
                    </a:solidFill>
                  </a:tcPr>
                </a:tc>
                <a:tc>
                  <a:txBody>
                    <a:bodyPr/>
                    <a:lstStyle/>
                    <a:p>
                      <a:pPr marL="342900" indent="-342900" algn="just" fontAlgn="t">
                        <a:buFont typeface="Arial" panose="020B0604020202020204" pitchFamily="34" charset="0"/>
                        <a:buChar char="•"/>
                      </a:pPr>
                      <a:r>
                        <a:rPr lang="en-IN" sz="2000" dirty="0">
                          <a:solidFill>
                            <a:schemeClr val="tx1"/>
                          </a:solidFill>
                          <a:effectLst/>
                          <a:latin typeface="Bahnschrift" panose="020B0502040204020203" pitchFamily="34" charset="0"/>
                        </a:rPr>
                        <a:t>Works for one target platform using one programming language only.</a:t>
                      </a:r>
                    </a:p>
                  </a:txBody>
                  <a:tcPr marL="76200" marR="76200" marT="76200" marB="76200">
                    <a:solidFill>
                      <a:srgbClr val="C3C3C4"/>
                    </a:solidFill>
                  </a:tcPr>
                </a:tc>
                <a:extLst>
                  <a:ext uri="{0D108BD9-81ED-4DB2-BD59-A6C34878D82A}">
                    <a16:rowId xmlns:a16="http://schemas.microsoft.com/office/drawing/2014/main" val="3382464733"/>
                  </a:ext>
                </a:extLst>
              </a:tr>
            </a:tbl>
          </a:graphicData>
        </a:graphic>
      </p:graphicFrame>
      <p:sp>
        <p:nvSpPr>
          <p:cNvPr id="5" name="Title 4">
            <a:extLst>
              <a:ext uri="{FF2B5EF4-FFF2-40B4-BE49-F238E27FC236}">
                <a16:creationId xmlns:a16="http://schemas.microsoft.com/office/drawing/2014/main" id="{01084ADD-8D69-4CBC-BE1B-B90857476023}"/>
              </a:ext>
            </a:extLst>
          </p:cNvPr>
          <p:cNvSpPr>
            <a:spLocks noGrp="1"/>
          </p:cNvSpPr>
          <p:nvPr>
            <p:ph type="title"/>
          </p:nvPr>
        </p:nvSpPr>
        <p:spPr/>
        <p:txBody>
          <a:bodyPr/>
          <a:lstStyle/>
          <a:p>
            <a:r>
              <a:rPr lang="en-GB" sz="3600" dirty="0">
                <a:solidFill>
                  <a:schemeClr val="bg1"/>
                </a:solidFill>
              </a:rPr>
              <a:t>Cloud Computing vs Edge Computing</a:t>
            </a:r>
            <a:endParaRPr lang="en-IN" dirty="0"/>
          </a:p>
        </p:txBody>
      </p:sp>
    </p:spTree>
    <p:extLst>
      <p:ext uri="{BB962C8B-B14F-4D97-AF65-F5344CB8AC3E}">
        <p14:creationId xmlns:p14="http://schemas.microsoft.com/office/powerpoint/2010/main" val="3009822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1487</TotalTime>
  <Words>1133</Words>
  <Application>Microsoft Office PowerPoint</Application>
  <PresentationFormat>On-screen Show (4:3)</PresentationFormat>
  <Paragraphs>176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Bahnschrift</vt:lpstr>
      <vt:lpstr>Bahnschrift SemiBold</vt:lpstr>
      <vt:lpstr>Calibri</vt:lpstr>
      <vt:lpstr>Calibri Light</vt:lpstr>
      <vt:lpstr>Wingdings</vt:lpstr>
      <vt:lpstr>Office Theme</vt:lpstr>
      <vt:lpstr>PowerPoint Presentation</vt:lpstr>
      <vt:lpstr>PowerPoint Presentation</vt:lpstr>
      <vt:lpstr>Edge Computing</vt:lpstr>
      <vt:lpstr>Edge Computing</vt:lpstr>
      <vt:lpstr>Edge Computing</vt:lpstr>
      <vt:lpstr>Edge Computing</vt:lpstr>
      <vt:lpstr>Edge Computing</vt:lpstr>
      <vt:lpstr>Edge vs Traditional Computing Concept</vt:lpstr>
      <vt:lpstr>Cloud Computing vs Edge Computing</vt:lpstr>
      <vt:lpstr>Cloud Computing vs Edge Computing</vt:lpstr>
      <vt:lpstr>Why Edge Computing?</vt:lpstr>
      <vt:lpstr>Why Edge Computing?</vt:lpstr>
      <vt:lpstr>Benefits of Edge Computing</vt:lpstr>
      <vt:lpstr>Applications of Edge Computing</vt:lpstr>
      <vt:lpstr>Fog Computing</vt:lpstr>
      <vt:lpstr>Fog Computing</vt:lpstr>
      <vt:lpstr>Fog Computing</vt:lpstr>
      <vt:lpstr>Architecture of Fog Computing</vt:lpstr>
      <vt:lpstr>Benefits of Fog Computing</vt:lpstr>
      <vt:lpstr>Blockchain</vt:lpstr>
      <vt:lpstr>Three complementary definitions of blockchain</vt:lpstr>
      <vt:lpstr>Three complementary definitions of blockchain</vt:lpstr>
      <vt:lpstr>Three complementary definitions of blockchain</vt:lpstr>
      <vt:lpstr>Blockchain</vt:lpstr>
      <vt:lpstr>Blockchain</vt:lpstr>
      <vt:lpstr>Blockchain</vt:lpstr>
      <vt:lpstr>Distributed Ledger</vt:lpstr>
      <vt:lpstr>Centralized Ledger</vt:lpstr>
      <vt:lpstr>Working of Distributed Ledger</vt:lpstr>
      <vt:lpstr>Blockchain- Features</vt:lpstr>
      <vt:lpstr>Private vs Public Blockchain</vt:lpstr>
      <vt:lpstr>Advantages of Private Blockchain</vt:lpstr>
      <vt:lpstr>Advantages of Public Blockchain</vt:lpstr>
      <vt:lpstr>Blockchain Companies</vt:lpstr>
      <vt:lpstr>Overall Advantages of Blockchain</vt:lpstr>
      <vt:lpstr>Overall Advantages of Blockchain</vt:lpstr>
      <vt:lpstr>Overall Advantages of Blockchain</vt:lpstr>
      <vt:lpstr>Overall Advantages of Blockchain</vt:lpstr>
      <vt:lpstr>Overall Advantages of Blockchain</vt:lpstr>
      <vt:lpstr>Applications of Blockchain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recording2</cp:lastModifiedBy>
  <cp:revision>349</cp:revision>
  <dcterms:created xsi:type="dcterms:W3CDTF">2021-05-13T17:45:44Z</dcterms:created>
  <dcterms:modified xsi:type="dcterms:W3CDTF">2021-09-02T05:09:22Z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843928</vt:lpwstr>
  </property>
  <property fmtid="{D5CDD505-2E9C-101B-9397-08002B2CF9AE}" name="NXPowerLiteSettings" pid="3">
    <vt:lpwstr>E700052003A000</vt:lpwstr>
  </property>
  <property fmtid="{D5CDD505-2E9C-101B-9397-08002B2CF9AE}" name="NXPowerLiteVersion" pid="4">
    <vt:lpwstr>D9.1.4</vt:lpwstr>
  </property>
</Properties>
</file>