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58" r:id="rId4"/>
    <p:sldId id="280" r:id="rId5"/>
    <p:sldId id="265" r:id="rId6"/>
    <p:sldId id="266" r:id="rId7"/>
    <p:sldId id="267" r:id="rId8"/>
    <p:sldId id="268" r:id="rId9"/>
    <p:sldId id="269" r:id="rId10"/>
    <p:sldId id="270" r:id="rId11"/>
    <p:sldId id="271" r:id="rId12"/>
    <p:sldId id="272" r:id="rId13"/>
    <p:sldId id="281" r:id="rId14"/>
    <p:sldId id="273" r:id="rId15"/>
    <p:sldId id="274" r:id="rId16"/>
    <p:sldId id="275" r:id="rId17"/>
    <p:sldId id="276" r:id="rId18"/>
    <p:sldId id="277" r:id="rId19"/>
    <p:sldId id="278" r:id="rId20"/>
    <p:sldId id="279" r:id="rId21"/>
    <p:sldId id="26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C"/>
    <a:srgbClr val="2A3249"/>
    <a:srgbClr val="626262"/>
    <a:srgbClr val="717171"/>
    <a:srgbClr val="818181"/>
    <a:srgbClr val="828181"/>
    <a:srgbClr val="9F9F9F"/>
    <a:srgbClr val="909090"/>
    <a:srgbClr val="878787"/>
    <a:srgbClr val="02A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1"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E35CA-C27A-4E06-9A08-6610C712908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C526009-6E59-4179-A960-1086689DC7B8}">
      <dgm:prSet custT="1"/>
      <dgm:spPr/>
      <dgm:t>
        <a:bodyPr/>
        <a:lstStyle/>
        <a:p>
          <a:pPr>
            <a:defRPr cap="all"/>
          </a:pPr>
          <a:r>
            <a:rPr lang="en-GB" sz="2000"/>
            <a:t>Static</a:t>
          </a:r>
          <a:endParaRPr lang="en-US" sz="2000"/>
        </a:p>
      </dgm:t>
    </dgm:pt>
    <dgm:pt modelId="{7CB32353-3097-41E7-99B1-22D9605D1D1D}" type="parTrans" cxnId="{C91222D2-C3CE-48FC-A574-FC1D4F34B6AD}">
      <dgm:prSet/>
      <dgm:spPr/>
      <dgm:t>
        <a:bodyPr/>
        <a:lstStyle/>
        <a:p>
          <a:endParaRPr lang="en-US" sz="1600"/>
        </a:p>
      </dgm:t>
    </dgm:pt>
    <dgm:pt modelId="{57EA1349-5996-4BC7-9796-FEF0A24B999B}" type="sibTrans" cxnId="{C91222D2-C3CE-48FC-A574-FC1D4F34B6AD}">
      <dgm:prSet/>
      <dgm:spPr/>
      <dgm:t>
        <a:bodyPr/>
        <a:lstStyle/>
        <a:p>
          <a:endParaRPr lang="en-US" sz="1600"/>
        </a:p>
      </dgm:t>
    </dgm:pt>
    <dgm:pt modelId="{5545D067-B7F2-4C5B-B20C-8162EEF0DAAF}">
      <dgm:prSet custT="1"/>
      <dgm:spPr/>
      <dgm:t>
        <a:bodyPr/>
        <a:lstStyle/>
        <a:p>
          <a:pPr>
            <a:defRPr cap="all"/>
          </a:pPr>
          <a:r>
            <a:rPr lang="en-GB" sz="2000"/>
            <a:t>Absolute</a:t>
          </a:r>
          <a:endParaRPr lang="en-US" sz="2000"/>
        </a:p>
      </dgm:t>
    </dgm:pt>
    <dgm:pt modelId="{40C801DA-266F-49DC-A25C-D73EA2408212}" type="parTrans" cxnId="{EF496405-F84F-4D19-AAEC-3892EDF95FC4}">
      <dgm:prSet/>
      <dgm:spPr/>
      <dgm:t>
        <a:bodyPr/>
        <a:lstStyle/>
        <a:p>
          <a:endParaRPr lang="en-US" sz="1600"/>
        </a:p>
      </dgm:t>
    </dgm:pt>
    <dgm:pt modelId="{6DFD7EA0-C779-474B-821D-5CFB9C5EDF67}" type="sibTrans" cxnId="{EF496405-F84F-4D19-AAEC-3892EDF95FC4}">
      <dgm:prSet/>
      <dgm:spPr/>
      <dgm:t>
        <a:bodyPr/>
        <a:lstStyle/>
        <a:p>
          <a:endParaRPr lang="en-US" sz="1600"/>
        </a:p>
      </dgm:t>
    </dgm:pt>
    <dgm:pt modelId="{6930DDE7-A107-43E0-9DDD-58CA583CA332}">
      <dgm:prSet custT="1"/>
      <dgm:spPr/>
      <dgm:t>
        <a:bodyPr/>
        <a:lstStyle/>
        <a:p>
          <a:pPr>
            <a:defRPr cap="all"/>
          </a:pPr>
          <a:r>
            <a:rPr lang="en-GB" sz="2000"/>
            <a:t>Fixed</a:t>
          </a:r>
          <a:endParaRPr lang="en-US" sz="2000"/>
        </a:p>
      </dgm:t>
    </dgm:pt>
    <dgm:pt modelId="{8DB97585-8C7A-488F-9CC8-662E3F1A848F}" type="parTrans" cxnId="{161DF3B4-AB9F-4E34-B0B8-8073E7AD1243}">
      <dgm:prSet/>
      <dgm:spPr/>
      <dgm:t>
        <a:bodyPr/>
        <a:lstStyle/>
        <a:p>
          <a:endParaRPr lang="en-US" sz="1600"/>
        </a:p>
      </dgm:t>
    </dgm:pt>
    <dgm:pt modelId="{F111E3C8-ECAE-4132-9719-9068D53BD138}" type="sibTrans" cxnId="{161DF3B4-AB9F-4E34-B0B8-8073E7AD1243}">
      <dgm:prSet/>
      <dgm:spPr/>
      <dgm:t>
        <a:bodyPr/>
        <a:lstStyle/>
        <a:p>
          <a:endParaRPr lang="en-US" sz="1600"/>
        </a:p>
      </dgm:t>
    </dgm:pt>
    <dgm:pt modelId="{4E78F59A-BCF5-4C28-95F1-E1CD06FB0DA8}">
      <dgm:prSet custT="1"/>
      <dgm:spPr/>
      <dgm:t>
        <a:bodyPr/>
        <a:lstStyle/>
        <a:p>
          <a:pPr>
            <a:defRPr cap="all"/>
          </a:pPr>
          <a:r>
            <a:rPr lang="en-GB" sz="2000"/>
            <a:t>Relative</a:t>
          </a:r>
          <a:endParaRPr lang="en-US" sz="2000"/>
        </a:p>
      </dgm:t>
    </dgm:pt>
    <dgm:pt modelId="{53CD1E53-35B1-4BCB-B8DE-B923237C3ACA}" type="parTrans" cxnId="{2887E02E-8CB4-44CC-8523-6033495F6D05}">
      <dgm:prSet/>
      <dgm:spPr/>
      <dgm:t>
        <a:bodyPr/>
        <a:lstStyle/>
        <a:p>
          <a:endParaRPr lang="en-US" sz="1600"/>
        </a:p>
      </dgm:t>
    </dgm:pt>
    <dgm:pt modelId="{903840FC-B7D6-4F84-8C70-652149A5EF41}" type="sibTrans" cxnId="{2887E02E-8CB4-44CC-8523-6033495F6D05}">
      <dgm:prSet/>
      <dgm:spPr/>
      <dgm:t>
        <a:bodyPr/>
        <a:lstStyle/>
        <a:p>
          <a:endParaRPr lang="en-US" sz="1600"/>
        </a:p>
      </dgm:t>
    </dgm:pt>
    <dgm:pt modelId="{3399E0AB-F0FA-446A-872B-9E728C429DD5}">
      <dgm:prSet custT="1"/>
      <dgm:spPr/>
      <dgm:t>
        <a:bodyPr/>
        <a:lstStyle/>
        <a:p>
          <a:pPr>
            <a:defRPr cap="all"/>
          </a:pPr>
          <a:r>
            <a:rPr lang="en-GB" sz="2000"/>
            <a:t>Sticky</a:t>
          </a:r>
          <a:endParaRPr lang="en-US" sz="2000"/>
        </a:p>
      </dgm:t>
    </dgm:pt>
    <dgm:pt modelId="{DC6AC795-07AC-47DD-BC42-C436A4ABB5B6}" type="parTrans" cxnId="{266A0DB6-0666-4B86-9B0A-8CA26C91BA68}">
      <dgm:prSet/>
      <dgm:spPr/>
      <dgm:t>
        <a:bodyPr/>
        <a:lstStyle/>
        <a:p>
          <a:endParaRPr lang="en-US" sz="1600"/>
        </a:p>
      </dgm:t>
    </dgm:pt>
    <dgm:pt modelId="{CFF9BF73-1741-4344-B8F0-5455B7465BE6}" type="sibTrans" cxnId="{266A0DB6-0666-4B86-9B0A-8CA26C91BA68}">
      <dgm:prSet/>
      <dgm:spPr/>
      <dgm:t>
        <a:bodyPr/>
        <a:lstStyle/>
        <a:p>
          <a:endParaRPr lang="en-US" sz="1600"/>
        </a:p>
      </dgm:t>
    </dgm:pt>
    <dgm:pt modelId="{F3111290-0216-41E2-AC4A-BE4509F694B5}">
      <dgm:prSet custT="1"/>
      <dgm:spPr/>
      <dgm:t>
        <a:bodyPr/>
        <a:lstStyle/>
        <a:p>
          <a:pPr>
            <a:defRPr cap="all"/>
          </a:pPr>
          <a:r>
            <a:rPr lang="en-GB" sz="2000"/>
            <a:t>Initial</a:t>
          </a:r>
          <a:endParaRPr lang="en-US" sz="2000"/>
        </a:p>
      </dgm:t>
    </dgm:pt>
    <dgm:pt modelId="{C9343543-0EF1-4D26-8670-016E5A2C1444}" type="parTrans" cxnId="{56EEBA32-5935-4FE6-A7E7-B078A3A69743}">
      <dgm:prSet/>
      <dgm:spPr/>
      <dgm:t>
        <a:bodyPr/>
        <a:lstStyle/>
        <a:p>
          <a:endParaRPr lang="en-US" sz="1600"/>
        </a:p>
      </dgm:t>
    </dgm:pt>
    <dgm:pt modelId="{052A7BF2-7DDA-4B81-BD43-EE3DAF571A21}" type="sibTrans" cxnId="{56EEBA32-5935-4FE6-A7E7-B078A3A69743}">
      <dgm:prSet/>
      <dgm:spPr/>
      <dgm:t>
        <a:bodyPr/>
        <a:lstStyle/>
        <a:p>
          <a:endParaRPr lang="en-US" sz="1600"/>
        </a:p>
      </dgm:t>
    </dgm:pt>
    <dgm:pt modelId="{FB4E0778-1993-4F67-A7E9-B0120B3919E8}" type="pres">
      <dgm:prSet presAssocID="{AB5E35CA-C27A-4E06-9A08-6610C7129081}" presName="root" presStyleCnt="0">
        <dgm:presLayoutVars>
          <dgm:dir/>
          <dgm:resizeHandles val="exact"/>
        </dgm:presLayoutVars>
      </dgm:prSet>
      <dgm:spPr/>
    </dgm:pt>
    <dgm:pt modelId="{6BE8B015-234B-4675-A71C-47B68100E1F5}" type="pres">
      <dgm:prSet presAssocID="{7C526009-6E59-4179-A960-1086689DC7B8}" presName="compNode" presStyleCnt="0"/>
      <dgm:spPr/>
    </dgm:pt>
    <dgm:pt modelId="{609244F6-7D38-43C9-911B-C7B8E4EB8662}" type="pres">
      <dgm:prSet presAssocID="{7C526009-6E59-4179-A960-1086689DC7B8}" presName="iconBgRect" presStyleLbl="bgShp" presStyleIdx="0" presStyleCnt="6"/>
      <dgm:spPr/>
    </dgm:pt>
    <dgm:pt modelId="{3BF21224-1A3A-4DDE-9F9C-8C112525B3D9}" type="pres">
      <dgm:prSet presAssocID="{7C526009-6E59-4179-A960-1086689DC7B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F3606CD5-07D8-49E5-BA6E-C59185747419}" type="pres">
      <dgm:prSet presAssocID="{7C526009-6E59-4179-A960-1086689DC7B8}" presName="spaceRect" presStyleCnt="0"/>
      <dgm:spPr/>
    </dgm:pt>
    <dgm:pt modelId="{F273C8BB-3A40-4B8C-9AC9-03F9563EB737}" type="pres">
      <dgm:prSet presAssocID="{7C526009-6E59-4179-A960-1086689DC7B8}" presName="textRect" presStyleLbl="revTx" presStyleIdx="0" presStyleCnt="6">
        <dgm:presLayoutVars>
          <dgm:chMax val="1"/>
          <dgm:chPref val="1"/>
        </dgm:presLayoutVars>
      </dgm:prSet>
      <dgm:spPr/>
    </dgm:pt>
    <dgm:pt modelId="{BF5CBBD8-613B-4196-9CB2-B7846E5B6B27}" type="pres">
      <dgm:prSet presAssocID="{57EA1349-5996-4BC7-9796-FEF0A24B999B}" presName="sibTrans" presStyleCnt="0"/>
      <dgm:spPr/>
    </dgm:pt>
    <dgm:pt modelId="{B128F91D-1D84-4254-9DD2-EB8144BB9B32}" type="pres">
      <dgm:prSet presAssocID="{5545D067-B7F2-4C5B-B20C-8162EEF0DAAF}" presName="compNode" presStyleCnt="0"/>
      <dgm:spPr/>
    </dgm:pt>
    <dgm:pt modelId="{B87CC790-A652-4A91-B458-C1A74AE3018F}" type="pres">
      <dgm:prSet presAssocID="{5545D067-B7F2-4C5B-B20C-8162EEF0DAAF}" presName="iconBgRect" presStyleLbl="bgShp" presStyleIdx="1" presStyleCnt="6"/>
      <dgm:spPr/>
    </dgm:pt>
    <dgm:pt modelId="{78008CBF-291A-4588-9ADB-D409EF323FAC}" type="pres">
      <dgm:prSet presAssocID="{5545D067-B7F2-4C5B-B20C-8162EEF0DA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8158657-424A-4B32-B443-477B812A3781}" type="pres">
      <dgm:prSet presAssocID="{5545D067-B7F2-4C5B-B20C-8162EEF0DAAF}" presName="spaceRect" presStyleCnt="0"/>
      <dgm:spPr/>
    </dgm:pt>
    <dgm:pt modelId="{696D93F4-D9AB-439E-8B43-9546BD3FA461}" type="pres">
      <dgm:prSet presAssocID="{5545D067-B7F2-4C5B-B20C-8162EEF0DAAF}" presName="textRect" presStyleLbl="revTx" presStyleIdx="1" presStyleCnt="6">
        <dgm:presLayoutVars>
          <dgm:chMax val="1"/>
          <dgm:chPref val="1"/>
        </dgm:presLayoutVars>
      </dgm:prSet>
      <dgm:spPr/>
    </dgm:pt>
    <dgm:pt modelId="{7663D63C-1403-437C-98F2-246C67EF91DD}" type="pres">
      <dgm:prSet presAssocID="{6DFD7EA0-C779-474B-821D-5CFB9C5EDF67}" presName="sibTrans" presStyleCnt="0"/>
      <dgm:spPr/>
    </dgm:pt>
    <dgm:pt modelId="{4478E80B-C857-42E0-9A74-8E55B1E75215}" type="pres">
      <dgm:prSet presAssocID="{6930DDE7-A107-43E0-9DDD-58CA583CA332}" presName="compNode" presStyleCnt="0"/>
      <dgm:spPr/>
    </dgm:pt>
    <dgm:pt modelId="{7D8219DB-F63D-4025-B981-35E56071EB50}" type="pres">
      <dgm:prSet presAssocID="{6930DDE7-A107-43E0-9DDD-58CA583CA332}" presName="iconBgRect" presStyleLbl="bgShp" presStyleIdx="2" presStyleCnt="6"/>
      <dgm:spPr/>
    </dgm:pt>
    <dgm:pt modelId="{8B349676-8CD1-468B-8845-0D99E1F9DD9E}" type="pres">
      <dgm:prSet presAssocID="{6930DDE7-A107-43E0-9DDD-58CA583CA3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fe ring"/>
        </a:ext>
      </dgm:extLst>
    </dgm:pt>
    <dgm:pt modelId="{0CEE7731-8340-4C58-A23A-D6CE3FACFFBC}" type="pres">
      <dgm:prSet presAssocID="{6930DDE7-A107-43E0-9DDD-58CA583CA332}" presName="spaceRect" presStyleCnt="0"/>
      <dgm:spPr/>
    </dgm:pt>
    <dgm:pt modelId="{489B0B86-7E55-4EBE-9E4D-EC9394C79CD5}" type="pres">
      <dgm:prSet presAssocID="{6930DDE7-A107-43E0-9DDD-58CA583CA332}" presName="textRect" presStyleLbl="revTx" presStyleIdx="2" presStyleCnt="6">
        <dgm:presLayoutVars>
          <dgm:chMax val="1"/>
          <dgm:chPref val="1"/>
        </dgm:presLayoutVars>
      </dgm:prSet>
      <dgm:spPr/>
    </dgm:pt>
    <dgm:pt modelId="{68AFE192-AF4F-4358-B475-EEE46E5DCBD4}" type="pres">
      <dgm:prSet presAssocID="{F111E3C8-ECAE-4132-9719-9068D53BD138}" presName="sibTrans" presStyleCnt="0"/>
      <dgm:spPr/>
    </dgm:pt>
    <dgm:pt modelId="{3CD1F11F-1939-4468-84B2-C63AF03D4793}" type="pres">
      <dgm:prSet presAssocID="{4E78F59A-BCF5-4C28-95F1-E1CD06FB0DA8}" presName="compNode" presStyleCnt="0"/>
      <dgm:spPr/>
    </dgm:pt>
    <dgm:pt modelId="{C86FA63F-8D69-4E9F-A542-51853099F6E5}" type="pres">
      <dgm:prSet presAssocID="{4E78F59A-BCF5-4C28-95F1-E1CD06FB0DA8}" presName="iconBgRect" presStyleLbl="bgShp" presStyleIdx="3" presStyleCnt="6"/>
      <dgm:spPr/>
    </dgm:pt>
    <dgm:pt modelId="{B59B12FB-A784-4471-A21A-8DF8FA2B7A27}" type="pres">
      <dgm:prSet presAssocID="{4E78F59A-BCF5-4C28-95F1-E1CD06FB0DA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ana"/>
        </a:ext>
      </dgm:extLst>
    </dgm:pt>
    <dgm:pt modelId="{656C4572-C15E-42F3-9BFA-2801693C434A}" type="pres">
      <dgm:prSet presAssocID="{4E78F59A-BCF5-4C28-95F1-E1CD06FB0DA8}" presName="spaceRect" presStyleCnt="0"/>
      <dgm:spPr/>
    </dgm:pt>
    <dgm:pt modelId="{6DE4E7E0-CD96-46FE-B14F-AD63968D11E4}" type="pres">
      <dgm:prSet presAssocID="{4E78F59A-BCF5-4C28-95F1-E1CD06FB0DA8}" presName="textRect" presStyleLbl="revTx" presStyleIdx="3" presStyleCnt="6">
        <dgm:presLayoutVars>
          <dgm:chMax val="1"/>
          <dgm:chPref val="1"/>
        </dgm:presLayoutVars>
      </dgm:prSet>
      <dgm:spPr/>
    </dgm:pt>
    <dgm:pt modelId="{5D85062E-B2DB-44B1-9B01-0F17B07A4F3A}" type="pres">
      <dgm:prSet presAssocID="{903840FC-B7D6-4F84-8C70-652149A5EF41}" presName="sibTrans" presStyleCnt="0"/>
      <dgm:spPr/>
    </dgm:pt>
    <dgm:pt modelId="{02CE3635-A863-49AC-8D92-29F3B42FC25D}" type="pres">
      <dgm:prSet presAssocID="{3399E0AB-F0FA-446A-872B-9E728C429DD5}" presName="compNode" presStyleCnt="0"/>
      <dgm:spPr/>
    </dgm:pt>
    <dgm:pt modelId="{E32E861B-09C0-4E60-808A-166FBA7A8997}" type="pres">
      <dgm:prSet presAssocID="{3399E0AB-F0FA-446A-872B-9E728C429DD5}" presName="iconBgRect" presStyleLbl="bgShp" presStyleIdx="4" presStyleCnt="6"/>
      <dgm:spPr/>
    </dgm:pt>
    <dgm:pt modelId="{E9BFF153-4D15-427A-90F8-2BE8EA406E6D}" type="pres">
      <dgm:prSet presAssocID="{3399E0AB-F0FA-446A-872B-9E728C429DD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termelon"/>
        </a:ext>
      </dgm:extLst>
    </dgm:pt>
    <dgm:pt modelId="{43E4B6F4-F5ED-416B-9A32-A784F349A182}" type="pres">
      <dgm:prSet presAssocID="{3399E0AB-F0FA-446A-872B-9E728C429DD5}" presName="spaceRect" presStyleCnt="0"/>
      <dgm:spPr/>
    </dgm:pt>
    <dgm:pt modelId="{411665EF-DE4A-466C-8235-05490254E058}" type="pres">
      <dgm:prSet presAssocID="{3399E0AB-F0FA-446A-872B-9E728C429DD5}" presName="textRect" presStyleLbl="revTx" presStyleIdx="4" presStyleCnt="6">
        <dgm:presLayoutVars>
          <dgm:chMax val="1"/>
          <dgm:chPref val="1"/>
        </dgm:presLayoutVars>
      </dgm:prSet>
      <dgm:spPr/>
    </dgm:pt>
    <dgm:pt modelId="{9266476B-8EBD-4B65-AD19-9E9855BBB7BC}" type="pres">
      <dgm:prSet presAssocID="{CFF9BF73-1741-4344-B8F0-5455B7465BE6}" presName="sibTrans" presStyleCnt="0"/>
      <dgm:spPr/>
    </dgm:pt>
    <dgm:pt modelId="{9C496931-78C2-4E55-AFB1-B3FBB43E6483}" type="pres">
      <dgm:prSet presAssocID="{F3111290-0216-41E2-AC4A-BE4509F694B5}" presName="compNode" presStyleCnt="0"/>
      <dgm:spPr/>
    </dgm:pt>
    <dgm:pt modelId="{60350009-A436-43F0-BB2A-2BFDAB8B963B}" type="pres">
      <dgm:prSet presAssocID="{F3111290-0216-41E2-AC4A-BE4509F694B5}" presName="iconBgRect" presStyleLbl="bgShp" presStyleIdx="5" presStyleCnt="6"/>
      <dgm:spPr/>
    </dgm:pt>
    <dgm:pt modelId="{4F21C349-27A7-4247-A228-863336B1A05A}" type="pres">
      <dgm:prSet presAssocID="{F3111290-0216-41E2-AC4A-BE4509F694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laybook"/>
        </a:ext>
      </dgm:extLst>
    </dgm:pt>
    <dgm:pt modelId="{07202CCA-F870-4F70-B8F4-BF0DFFCEEFA5}" type="pres">
      <dgm:prSet presAssocID="{F3111290-0216-41E2-AC4A-BE4509F694B5}" presName="spaceRect" presStyleCnt="0"/>
      <dgm:spPr/>
    </dgm:pt>
    <dgm:pt modelId="{C4F3C0D5-F4F9-4079-8D2F-770691404E65}" type="pres">
      <dgm:prSet presAssocID="{F3111290-0216-41E2-AC4A-BE4509F694B5}" presName="textRect" presStyleLbl="revTx" presStyleIdx="5" presStyleCnt="6">
        <dgm:presLayoutVars>
          <dgm:chMax val="1"/>
          <dgm:chPref val="1"/>
        </dgm:presLayoutVars>
      </dgm:prSet>
      <dgm:spPr/>
    </dgm:pt>
  </dgm:ptLst>
  <dgm:cxnLst>
    <dgm:cxn modelId="{EF496405-F84F-4D19-AAEC-3892EDF95FC4}" srcId="{AB5E35CA-C27A-4E06-9A08-6610C7129081}" destId="{5545D067-B7F2-4C5B-B20C-8162EEF0DAAF}" srcOrd="1" destOrd="0" parTransId="{40C801DA-266F-49DC-A25C-D73EA2408212}" sibTransId="{6DFD7EA0-C779-474B-821D-5CFB9C5EDF67}"/>
    <dgm:cxn modelId="{2887E02E-8CB4-44CC-8523-6033495F6D05}" srcId="{AB5E35CA-C27A-4E06-9A08-6610C7129081}" destId="{4E78F59A-BCF5-4C28-95F1-E1CD06FB0DA8}" srcOrd="3" destOrd="0" parTransId="{53CD1E53-35B1-4BCB-B8DE-B923237C3ACA}" sibTransId="{903840FC-B7D6-4F84-8C70-652149A5EF41}"/>
    <dgm:cxn modelId="{56EEBA32-5935-4FE6-A7E7-B078A3A69743}" srcId="{AB5E35CA-C27A-4E06-9A08-6610C7129081}" destId="{F3111290-0216-41E2-AC4A-BE4509F694B5}" srcOrd="5" destOrd="0" parTransId="{C9343543-0EF1-4D26-8670-016E5A2C1444}" sibTransId="{052A7BF2-7DDA-4B81-BD43-EE3DAF571A21}"/>
    <dgm:cxn modelId="{B6F4E365-8FBB-44E7-88AC-D97764FCA190}" type="presOf" srcId="{F3111290-0216-41E2-AC4A-BE4509F694B5}" destId="{C4F3C0D5-F4F9-4079-8D2F-770691404E65}" srcOrd="0" destOrd="0" presId="urn:microsoft.com/office/officeart/2018/5/layout/IconCircleLabelList"/>
    <dgm:cxn modelId="{E468036A-7511-4769-99E9-A257A7D35052}" type="presOf" srcId="{3399E0AB-F0FA-446A-872B-9E728C429DD5}" destId="{411665EF-DE4A-466C-8235-05490254E058}" srcOrd="0" destOrd="0" presId="urn:microsoft.com/office/officeart/2018/5/layout/IconCircleLabelList"/>
    <dgm:cxn modelId="{8A29C64B-229C-47BE-AF33-7CC0B81CA1ED}" type="presOf" srcId="{7C526009-6E59-4179-A960-1086689DC7B8}" destId="{F273C8BB-3A40-4B8C-9AC9-03F9563EB737}" srcOrd="0" destOrd="0" presId="urn:microsoft.com/office/officeart/2018/5/layout/IconCircleLabelList"/>
    <dgm:cxn modelId="{C3AE398D-D0B2-43EB-A8D1-5A3CEC3FFD65}" type="presOf" srcId="{5545D067-B7F2-4C5B-B20C-8162EEF0DAAF}" destId="{696D93F4-D9AB-439E-8B43-9546BD3FA461}" srcOrd="0" destOrd="0" presId="urn:microsoft.com/office/officeart/2018/5/layout/IconCircleLabelList"/>
    <dgm:cxn modelId="{FF1F7B92-C9B3-42C9-9808-5759269D0B9D}" type="presOf" srcId="{4E78F59A-BCF5-4C28-95F1-E1CD06FB0DA8}" destId="{6DE4E7E0-CD96-46FE-B14F-AD63968D11E4}" srcOrd="0" destOrd="0" presId="urn:microsoft.com/office/officeart/2018/5/layout/IconCircleLabelList"/>
    <dgm:cxn modelId="{6F1BA5A3-8995-4357-B7C3-53259600E1C0}" type="presOf" srcId="{AB5E35CA-C27A-4E06-9A08-6610C7129081}" destId="{FB4E0778-1993-4F67-A7E9-B0120B3919E8}" srcOrd="0" destOrd="0" presId="urn:microsoft.com/office/officeart/2018/5/layout/IconCircleLabelList"/>
    <dgm:cxn modelId="{161DF3B4-AB9F-4E34-B0B8-8073E7AD1243}" srcId="{AB5E35CA-C27A-4E06-9A08-6610C7129081}" destId="{6930DDE7-A107-43E0-9DDD-58CA583CA332}" srcOrd="2" destOrd="0" parTransId="{8DB97585-8C7A-488F-9CC8-662E3F1A848F}" sibTransId="{F111E3C8-ECAE-4132-9719-9068D53BD138}"/>
    <dgm:cxn modelId="{266A0DB6-0666-4B86-9B0A-8CA26C91BA68}" srcId="{AB5E35CA-C27A-4E06-9A08-6610C7129081}" destId="{3399E0AB-F0FA-446A-872B-9E728C429DD5}" srcOrd="4" destOrd="0" parTransId="{DC6AC795-07AC-47DD-BC42-C436A4ABB5B6}" sibTransId="{CFF9BF73-1741-4344-B8F0-5455B7465BE6}"/>
    <dgm:cxn modelId="{C91222D2-C3CE-48FC-A574-FC1D4F34B6AD}" srcId="{AB5E35CA-C27A-4E06-9A08-6610C7129081}" destId="{7C526009-6E59-4179-A960-1086689DC7B8}" srcOrd="0" destOrd="0" parTransId="{7CB32353-3097-41E7-99B1-22D9605D1D1D}" sibTransId="{57EA1349-5996-4BC7-9796-FEF0A24B999B}"/>
    <dgm:cxn modelId="{86E470D2-6C64-4B55-8D24-D143FAC54DD1}" type="presOf" srcId="{6930DDE7-A107-43E0-9DDD-58CA583CA332}" destId="{489B0B86-7E55-4EBE-9E4D-EC9394C79CD5}" srcOrd="0" destOrd="0" presId="urn:microsoft.com/office/officeart/2018/5/layout/IconCircleLabelList"/>
    <dgm:cxn modelId="{11374782-D1B9-4BEE-8978-B89F9E37F252}" type="presParOf" srcId="{FB4E0778-1993-4F67-A7E9-B0120B3919E8}" destId="{6BE8B015-234B-4675-A71C-47B68100E1F5}" srcOrd="0" destOrd="0" presId="urn:microsoft.com/office/officeart/2018/5/layout/IconCircleLabelList"/>
    <dgm:cxn modelId="{DFAC63AA-C52F-4193-99BA-091E509AFEA2}" type="presParOf" srcId="{6BE8B015-234B-4675-A71C-47B68100E1F5}" destId="{609244F6-7D38-43C9-911B-C7B8E4EB8662}" srcOrd="0" destOrd="0" presId="urn:microsoft.com/office/officeart/2018/5/layout/IconCircleLabelList"/>
    <dgm:cxn modelId="{784CF572-8BE9-495C-BB35-9AEAC141E039}" type="presParOf" srcId="{6BE8B015-234B-4675-A71C-47B68100E1F5}" destId="{3BF21224-1A3A-4DDE-9F9C-8C112525B3D9}" srcOrd="1" destOrd="0" presId="urn:microsoft.com/office/officeart/2018/5/layout/IconCircleLabelList"/>
    <dgm:cxn modelId="{6A4DA896-7D8F-47F4-A85F-8CBEA102B080}" type="presParOf" srcId="{6BE8B015-234B-4675-A71C-47B68100E1F5}" destId="{F3606CD5-07D8-49E5-BA6E-C59185747419}" srcOrd="2" destOrd="0" presId="urn:microsoft.com/office/officeart/2018/5/layout/IconCircleLabelList"/>
    <dgm:cxn modelId="{C86F5813-4DD3-49FB-8F9D-F921FF04D275}" type="presParOf" srcId="{6BE8B015-234B-4675-A71C-47B68100E1F5}" destId="{F273C8BB-3A40-4B8C-9AC9-03F9563EB737}" srcOrd="3" destOrd="0" presId="urn:microsoft.com/office/officeart/2018/5/layout/IconCircleLabelList"/>
    <dgm:cxn modelId="{7DA616FA-8BE0-4D67-AB1B-EC5AA940770C}" type="presParOf" srcId="{FB4E0778-1993-4F67-A7E9-B0120B3919E8}" destId="{BF5CBBD8-613B-4196-9CB2-B7846E5B6B27}" srcOrd="1" destOrd="0" presId="urn:microsoft.com/office/officeart/2018/5/layout/IconCircleLabelList"/>
    <dgm:cxn modelId="{61551407-4842-4F58-A0BA-65DC18767E41}" type="presParOf" srcId="{FB4E0778-1993-4F67-A7E9-B0120B3919E8}" destId="{B128F91D-1D84-4254-9DD2-EB8144BB9B32}" srcOrd="2" destOrd="0" presId="urn:microsoft.com/office/officeart/2018/5/layout/IconCircleLabelList"/>
    <dgm:cxn modelId="{2B81AA2B-6BAD-46C1-B696-6A7E627F08B8}" type="presParOf" srcId="{B128F91D-1D84-4254-9DD2-EB8144BB9B32}" destId="{B87CC790-A652-4A91-B458-C1A74AE3018F}" srcOrd="0" destOrd="0" presId="urn:microsoft.com/office/officeart/2018/5/layout/IconCircleLabelList"/>
    <dgm:cxn modelId="{AEFE8AEE-2AD7-4CC5-BBFB-F55B4FC220A2}" type="presParOf" srcId="{B128F91D-1D84-4254-9DD2-EB8144BB9B32}" destId="{78008CBF-291A-4588-9ADB-D409EF323FAC}" srcOrd="1" destOrd="0" presId="urn:microsoft.com/office/officeart/2018/5/layout/IconCircleLabelList"/>
    <dgm:cxn modelId="{A202CC32-401B-40C4-9AEE-EF3AE2EA133B}" type="presParOf" srcId="{B128F91D-1D84-4254-9DD2-EB8144BB9B32}" destId="{B8158657-424A-4B32-B443-477B812A3781}" srcOrd="2" destOrd="0" presId="urn:microsoft.com/office/officeart/2018/5/layout/IconCircleLabelList"/>
    <dgm:cxn modelId="{7A58584E-930B-4790-AA70-2A4C9F3DAEB2}" type="presParOf" srcId="{B128F91D-1D84-4254-9DD2-EB8144BB9B32}" destId="{696D93F4-D9AB-439E-8B43-9546BD3FA461}" srcOrd="3" destOrd="0" presId="urn:microsoft.com/office/officeart/2018/5/layout/IconCircleLabelList"/>
    <dgm:cxn modelId="{91EC9F65-CB94-421B-BDCB-31B57B043828}" type="presParOf" srcId="{FB4E0778-1993-4F67-A7E9-B0120B3919E8}" destId="{7663D63C-1403-437C-98F2-246C67EF91DD}" srcOrd="3" destOrd="0" presId="urn:microsoft.com/office/officeart/2018/5/layout/IconCircleLabelList"/>
    <dgm:cxn modelId="{6BDC178D-4A91-46E8-ACEE-A04EDFBC7ECA}" type="presParOf" srcId="{FB4E0778-1993-4F67-A7E9-B0120B3919E8}" destId="{4478E80B-C857-42E0-9A74-8E55B1E75215}" srcOrd="4" destOrd="0" presId="urn:microsoft.com/office/officeart/2018/5/layout/IconCircleLabelList"/>
    <dgm:cxn modelId="{71041F8E-E39B-489F-835F-830F1FE64829}" type="presParOf" srcId="{4478E80B-C857-42E0-9A74-8E55B1E75215}" destId="{7D8219DB-F63D-4025-B981-35E56071EB50}" srcOrd="0" destOrd="0" presId="urn:microsoft.com/office/officeart/2018/5/layout/IconCircleLabelList"/>
    <dgm:cxn modelId="{C4F6A6CC-928C-46C6-9846-1B3A6C2243E1}" type="presParOf" srcId="{4478E80B-C857-42E0-9A74-8E55B1E75215}" destId="{8B349676-8CD1-468B-8845-0D99E1F9DD9E}" srcOrd="1" destOrd="0" presId="urn:microsoft.com/office/officeart/2018/5/layout/IconCircleLabelList"/>
    <dgm:cxn modelId="{ECEE41F9-8D0F-40AE-B10E-B881EA2B9AD1}" type="presParOf" srcId="{4478E80B-C857-42E0-9A74-8E55B1E75215}" destId="{0CEE7731-8340-4C58-A23A-D6CE3FACFFBC}" srcOrd="2" destOrd="0" presId="urn:microsoft.com/office/officeart/2018/5/layout/IconCircleLabelList"/>
    <dgm:cxn modelId="{E9772826-577B-474B-86A8-0FAECC0888B6}" type="presParOf" srcId="{4478E80B-C857-42E0-9A74-8E55B1E75215}" destId="{489B0B86-7E55-4EBE-9E4D-EC9394C79CD5}" srcOrd="3" destOrd="0" presId="urn:microsoft.com/office/officeart/2018/5/layout/IconCircleLabelList"/>
    <dgm:cxn modelId="{6318484A-4FCC-43C2-8B1F-397DB22BADDF}" type="presParOf" srcId="{FB4E0778-1993-4F67-A7E9-B0120B3919E8}" destId="{68AFE192-AF4F-4358-B475-EEE46E5DCBD4}" srcOrd="5" destOrd="0" presId="urn:microsoft.com/office/officeart/2018/5/layout/IconCircleLabelList"/>
    <dgm:cxn modelId="{32420768-665A-4DF9-9EAE-B9C407358761}" type="presParOf" srcId="{FB4E0778-1993-4F67-A7E9-B0120B3919E8}" destId="{3CD1F11F-1939-4468-84B2-C63AF03D4793}" srcOrd="6" destOrd="0" presId="urn:microsoft.com/office/officeart/2018/5/layout/IconCircleLabelList"/>
    <dgm:cxn modelId="{B5F3664F-1CEC-4114-9884-E07563620FA2}" type="presParOf" srcId="{3CD1F11F-1939-4468-84B2-C63AF03D4793}" destId="{C86FA63F-8D69-4E9F-A542-51853099F6E5}" srcOrd="0" destOrd="0" presId="urn:microsoft.com/office/officeart/2018/5/layout/IconCircleLabelList"/>
    <dgm:cxn modelId="{011F0FE2-E404-460A-958D-380F4DE95E5D}" type="presParOf" srcId="{3CD1F11F-1939-4468-84B2-C63AF03D4793}" destId="{B59B12FB-A784-4471-A21A-8DF8FA2B7A27}" srcOrd="1" destOrd="0" presId="urn:microsoft.com/office/officeart/2018/5/layout/IconCircleLabelList"/>
    <dgm:cxn modelId="{C2BBCB29-0B4B-4B05-9416-010EA10B35E8}" type="presParOf" srcId="{3CD1F11F-1939-4468-84B2-C63AF03D4793}" destId="{656C4572-C15E-42F3-9BFA-2801693C434A}" srcOrd="2" destOrd="0" presId="urn:microsoft.com/office/officeart/2018/5/layout/IconCircleLabelList"/>
    <dgm:cxn modelId="{8AEA7126-2277-4A65-ACC6-104C644B5702}" type="presParOf" srcId="{3CD1F11F-1939-4468-84B2-C63AF03D4793}" destId="{6DE4E7E0-CD96-46FE-B14F-AD63968D11E4}" srcOrd="3" destOrd="0" presId="urn:microsoft.com/office/officeart/2018/5/layout/IconCircleLabelList"/>
    <dgm:cxn modelId="{42B250F0-E066-4727-ADE8-43B6F0BD1D20}" type="presParOf" srcId="{FB4E0778-1993-4F67-A7E9-B0120B3919E8}" destId="{5D85062E-B2DB-44B1-9B01-0F17B07A4F3A}" srcOrd="7" destOrd="0" presId="urn:microsoft.com/office/officeart/2018/5/layout/IconCircleLabelList"/>
    <dgm:cxn modelId="{1F42D40E-B302-4A25-AC1B-F60569EDFB7D}" type="presParOf" srcId="{FB4E0778-1993-4F67-A7E9-B0120B3919E8}" destId="{02CE3635-A863-49AC-8D92-29F3B42FC25D}" srcOrd="8" destOrd="0" presId="urn:microsoft.com/office/officeart/2018/5/layout/IconCircleLabelList"/>
    <dgm:cxn modelId="{B96556FD-86DC-400E-A791-EC4ED9FD0957}" type="presParOf" srcId="{02CE3635-A863-49AC-8D92-29F3B42FC25D}" destId="{E32E861B-09C0-4E60-808A-166FBA7A8997}" srcOrd="0" destOrd="0" presId="urn:microsoft.com/office/officeart/2018/5/layout/IconCircleLabelList"/>
    <dgm:cxn modelId="{7A423A22-196F-46D2-900F-39D760C1231A}" type="presParOf" srcId="{02CE3635-A863-49AC-8D92-29F3B42FC25D}" destId="{E9BFF153-4D15-427A-90F8-2BE8EA406E6D}" srcOrd="1" destOrd="0" presId="urn:microsoft.com/office/officeart/2018/5/layout/IconCircleLabelList"/>
    <dgm:cxn modelId="{F1B70EA5-9BC5-4ECF-99B4-E40AE793D2C4}" type="presParOf" srcId="{02CE3635-A863-49AC-8D92-29F3B42FC25D}" destId="{43E4B6F4-F5ED-416B-9A32-A784F349A182}" srcOrd="2" destOrd="0" presId="urn:microsoft.com/office/officeart/2018/5/layout/IconCircleLabelList"/>
    <dgm:cxn modelId="{03FE9D53-598E-4A19-A6FB-8D235B24A3BC}" type="presParOf" srcId="{02CE3635-A863-49AC-8D92-29F3B42FC25D}" destId="{411665EF-DE4A-466C-8235-05490254E058}" srcOrd="3" destOrd="0" presId="urn:microsoft.com/office/officeart/2018/5/layout/IconCircleLabelList"/>
    <dgm:cxn modelId="{3543881E-D28D-4E51-9413-62B93ACC062F}" type="presParOf" srcId="{FB4E0778-1993-4F67-A7E9-B0120B3919E8}" destId="{9266476B-8EBD-4B65-AD19-9E9855BBB7BC}" srcOrd="9" destOrd="0" presId="urn:microsoft.com/office/officeart/2018/5/layout/IconCircleLabelList"/>
    <dgm:cxn modelId="{F35AADA3-8733-4A23-8DE8-851A4405E289}" type="presParOf" srcId="{FB4E0778-1993-4F67-A7E9-B0120B3919E8}" destId="{9C496931-78C2-4E55-AFB1-B3FBB43E6483}" srcOrd="10" destOrd="0" presId="urn:microsoft.com/office/officeart/2018/5/layout/IconCircleLabelList"/>
    <dgm:cxn modelId="{86FAA34B-F20F-4A5C-B47A-137EF930C234}" type="presParOf" srcId="{9C496931-78C2-4E55-AFB1-B3FBB43E6483}" destId="{60350009-A436-43F0-BB2A-2BFDAB8B963B}" srcOrd="0" destOrd="0" presId="urn:microsoft.com/office/officeart/2018/5/layout/IconCircleLabelList"/>
    <dgm:cxn modelId="{201A0478-E6DD-47FF-B72F-C50C5BF9F4B2}" type="presParOf" srcId="{9C496931-78C2-4E55-AFB1-B3FBB43E6483}" destId="{4F21C349-27A7-4247-A228-863336B1A05A}" srcOrd="1" destOrd="0" presId="urn:microsoft.com/office/officeart/2018/5/layout/IconCircleLabelList"/>
    <dgm:cxn modelId="{229C8EAA-780F-4046-B994-C35D11E5AF56}" type="presParOf" srcId="{9C496931-78C2-4E55-AFB1-B3FBB43E6483}" destId="{07202CCA-F870-4F70-B8F4-BF0DFFCEEFA5}" srcOrd="2" destOrd="0" presId="urn:microsoft.com/office/officeart/2018/5/layout/IconCircleLabelList"/>
    <dgm:cxn modelId="{BD4AE5B3-A86D-4E18-B301-A76393C473BD}" type="presParOf" srcId="{9C496931-78C2-4E55-AFB1-B3FBB43E6483}" destId="{C4F3C0D5-F4F9-4079-8D2F-770691404E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244F6-7D38-43C9-911B-C7B8E4EB8662}">
      <dsp:nvSpPr>
        <dsp:cNvPr id="0" name=""/>
        <dsp:cNvSpPr/>
      </dsp:nvSpPr>
      <dsp:spPr>
        <a:xfrm>
          <a:off x="457948" y="1429"/>
          <a:ext cx="1087277" cy="10872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21224-1A3A-4DDE-9F9C-8C112525B3D9}">
      <dsp:nvSpPr>
        <dsp:cNvPr id="0" name=""/>
        <dsp:cNvSpPr/>
      </dsp:nvSpPr>
      <dsp:spPr>
        <a:xfrm>
          <a:off x="689663" y="233143"/>
          <a:ext cx="623847" cy="623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3C8BB-3A40-4B8C-9AC9-03F9563EB737}">
      <dsp:nvSpPr>
        <dsp:cNvPr id="0" name=""/>
        <dsp:cNvSpPr/>
      </dsp:nvSpPr>
      <dsp:spPr>
        <a:xfrm>
          <a:off x="110376" y="1427366"/>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Static</a:t>
          </a:r>
          <a:endParaRPr lang="en-US" sz="2000" kern="1200"/>
        </a:p>
      </dsp:txBody>
      <dsp:txXfrm>
        <a:off x="110376" y="1427366"/>
        <a:ext cx="1782421" cy="712968"/>
      </dsp:txXfrm>
    </dsp:sp>
    <dsp:sp modelId="{B87CC790-A652-4A91-B458-C1A74AE3018F}">
      <dsp:nvSpPr>
        <dsp:cNvPr id="0" name=""/>
        <dsp:cNvSpPr/>
      </dsp:nvSpPr>
      <dsp:spPr>
        <a:xfrm>
          <a:off x="2552294" y="1429"/>
          <a:ext cx="1087277" cy="108727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08CBF-291A-4588-9ADB-D409EF323FAC}">
      <dsp:nvSpPr>
        <dsp:cNvPr id="0" name=""/>
        <dsp:cNvSpPr/>
      </dsp:nvSpPr>
      <dsp:spPr>
        <a:xfrm>
          <a:off x="2784009" y="233143"/>
          <a:ext cx="623847" cy="623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6D93F4-D9AB-439E-8B43-9546BD3FA461}">
      <dsp:nvSpPr>
        <dsp:cNvPr id="0" name=""/>
        <dsp:cNvSpPr/>
      </dsp:nvSpPr>
      <dsp:spPr>
        <a:xfrm>
          <a:off x="2204722" y="1427366"/>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Absolute</a:t>
          </a:r>
          <a:endParaRPr lang="en-US" sz="2000" kern="1200"/>
        </a:p>
      </dsp:txBody>
      <dsp:txXfrm>
        <a:off x="2204722" y="1427366"/>
        <a:ext cx="1782421" cy="712968"/>
      </dsp:txXfrm>
    </dsp:sp>
    <dsp:sp modelId="{7D8219DB-F63D-4025-B981-35E56071EB50}">
      <dsp:nvSpPr>
        <dsp:cNvPr id="0" name=""/>
        <dsp:cNvSpPr/>
      </dsp:nvSpPr>
      <dsp:spPr>
        <a:xfrm>
          <a:off x="4646640" y="1429"/>
          <a:ext cx="1087277" cy="108727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49676-8CD1-468B-8845-0D99E1F9DD9E}">
      <dsp:nvSpPr>
        <dsp:cNvPr id="0" name=""/>
        <dsp:cNvSpPr/>
      </dsp:nvSpPr>
      <dsp:spPr>
        <a:xfrm>
          <a:off x="4878354" y="233143"/>
          <a:ext cx="623847" cy="623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B0B86-7E55-4EBE-9E4D-EC9394C79CD5}">
      <dsp:nvSpPr>
        <dsp:cNvPr id="0" name=""/>
        <dsp:cNvSpPr/>
      </dsp:nvSpPr>
      <dsp:spPr>
        <a:xfrm>
          <a:off x="4299067" y="1427366"/>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Fixed</a:t>
          </a:r>
          <a:endParaRPr lang="en-US" sz="2000" kern="1200"/>
        </a:p>
      </dsp:txBody>
      <dsp:txXfrm>
        <a:off x="4299067" y="1427366"/>
        <a:ext cx="1782421" cy="712968"/>
      </dsp:txXfrm>
    </dsp:sp>
    <dsp:sp modelId="{C86FA63F-8D69-4E9F-A542-51853099F6E5}">
      <dsp:nvSpPr>
        <dsp:cNvPr id="0" name=""/>
        <dsp:cNvSpPr/>
      </dsp:nvSpPr>
      <dsp:spPr>
        <a:xfrm>
          <a:off x="457948" y="2585940"/>
          <a:ext cx="1087277" cy="108727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B12FB-A784-4471-A21A-8DF8FA2B7A27}">
      <dsp:nvSpPr>
        <dsp:cNvPr id="0" name=""/>
        <dsp:cNvSpPr/>
      </dsp:nvSpPr>
      <dsp:spPr>
        <a:xfrm>
          <a:off x="689663" y="2817655"/>
          <a:ext cx="623847" cy="623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E4E7E0-CD96-46FE-B14F-AD63968D11E4}">
      <dsp:nvSpPr>
        <dsp:cNvPr id="0" name=""/>
        <dsp:cNvSpPr/>
      </dsp:nvSpPr>
      <dsp:spPr>
        <a:xfrm>
          <a:off x="110376" y="4011878"/>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Relative</a:t>
          </a:r>
          <a:endParaRPr lang="en-US" sz="2000" kern="1200"/>
        </a:p>
      </dsp:txBody>
      <dsp:txXfrm>
        <a:off x="110376" y="4011878"/>
        <a:ext cx="1782421" cy="712968"/>
      </dsp:txXfrm>
    </dsp:sp>
    <dsp:sp modelId="{E32E861B-09C0-4E60-808A-166FBA7A8997}">
      <dsp:nvSpPr>
        <dsp:cNvPr id="0" name=""/>
        <dsp:cNvSpPr/>
      </dsp:nvSpPr>
      <dsp:spPr>
        <a:xfrm>
          <a:off x="2552294" y="2585940"/>
          <a:ext cx="1087277" cy="108727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FF153-4D15-427A-90F8-2BE8EA406E6D}">
      <dsp:nvSpPr>
        <dsp:cNvPr id="0" name=""/>
        <dsp:cNvSpPr/>
      </dsp:nvSpPr>
      <dsp:spPr>
        <a:xfrm>
          <a:off x="2784009" y="2817655"/>
          <a:ext cx="623847" cy="623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665EF-DE4A-466C-8235-05490254E058}">
      <dsp:nvSpPr>
        <dsp:cNvPr id="0" name=""/>
        <dsp:cNvSpPr/>
      </dsp:nvSpPr>
      <dsp:spPr>
        <a:xfrm>
          <a:off x="2204722" y="4011878"/>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Sticky</a:t>
          </a:r>
          <a:endParaRPr lang="en-US" sz="2000" kern="1200"/>
        </a:p>
      </dsp:txBody>
      <dsp:txXfrm>
        <a:off x="2204722" y="4011878"/>
        <a:ext cx="1782421" cy="712968"/>
      </dsp:txXfrm>
    </dsp:sp>
    <dsp:sp modelId="{60350009-A436-43F0-BB2A-2BFDAB8B963B}">
      <dsp:nvSpPr>
        <dsp:cNvPr id="0" name=""/>
        <dsp:cNvSpPr/>
      </dsp:nvSpPr>
      <dsp:spPr>
        <a:xfrm>
          <a:off x="4646640" y="2585940"/>
          <a:ext cx="1087277" cy="10872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1C349-27A7-4247-A228-863336B1A05A}">
      <dsp:nvSpPr>
        <dsp:cNvPr id="0" name=""/>
        <dsp:cNvSpPr/>
      </dsp:nvSpPr>
      <dsp:spPr>
        <a:xfrm>
          <a:off x="4878354" y="2817655"/>
          <a:ext cx="623847" cy="6238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F3C0D5-F4F9-4079-8D2F-770691404E65}">
      <dsp:nvSpPr>
        <dsp:cNvPr id="0" name=""/>
        <dsp:cNvSpPr/>
      </dsp:nvSpPr>
      <dsp:spPr>
        <a:xfrm>
          <a:off x="4299067" y="4011878"/>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Initial</a:t>
          </a:r>
          <a:endParaRPr lang="en-US" sz="2000" kern="1200"/>
        </a:p>
      </dsp:txBody>
      <dsp:txXfrm>
        <a:off x="4299067" y="4011878"/>
        <a:ext cx="1782421" cy="71296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1/25/2022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republic.com/definitions.php#viewport" TargetMode="External"/><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4EA6-43CC-4492-96CF-A099A3847437}"/>
              </a:ext>
            </a:extLst>
          </p:cNvPr>
          <p:cNvSpPr>
            <a:spLocks noGrp="1"/>
          </p:cNvSpPr>
          <p:nvPr>
            <p:ph type="title"/>
          </p:nvPr>
        </p:nvSpPr>
        <p:spPr/>
        <p:txBody>
          <a:bodyPr/>
          <a:lstStyle/>
          <a:p>
            <a:r>
              <a:rPr lang="en-GB" dirty="0"/>
              <a:t>Relative </a:t>
            </a:r>
          </a:p>
        </p:txBody>
      </p:sp>
      <p:pic>
        <p:nvPicPr>
          <p:cNvPr id="5" name="Content Placeholder 4">
            <a:extLst>
              <a:ext uri="{FF2B5EF4-FFF2-40B4-BE49-F238E27FC236}">
                <a16:creationId xmlns:a16="http://schemas.microsoft.com/office/drawing/2014/main" id="{C0483809-342F-48AE-BEE9-8D18948AB5F8}"/>
              </a:ext>
            </a:extLst>
          </p:cNvPr>
          <p:cNvPicPr>
            <a:picLocks noGrp="1" noChangeAspect="1"/>
          </p:cNvPicPr>
          <p:nvPr>
            <p:ph idx="1"/>
          </p:nvPr>
        </p:nvPicPr>
        <p:blipFill>
          <a:blip r:embed="rId2"/>
          <a:stretch>
            <a:fillRect/>
          </a:stretch>
        </p:blipFill>
        <p:spPr>
          <a:xfrm>
            <a:off x="280987" y="1495968"/>
            <a:ext cx="8582025" cy="2995678"/>
          </a:xfrm>
        </p:spPr>
      </p:pic>
      <p:sp>
        <p:nvSpPr>
          <p:cNvPr id="7" name="TextBox 6">
            <a:extLst>
              <a:ext uri="{FF2B5EF4-FFF2-40B4-BE49-F238E27FC236}">
                <a16:creationId xmlns:a16="http://schemas.microsoft.com/office/drawing/2014/main" id="{8239BFAC-9BDA-46BF-B0D2-27D40A88B313}"/>
              </a:ext>
            </a:extLst>
          </p:cNvPr>
          <p:cNvSpPr txBox="1"/>
          <p:nvPr/>
        </p:nvSpPr>
        <p:spPr>
          <a:xfrm>
            <a:off x="347661" y="4491646"/>
            <a:ext cx="8448675" cy="169802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A relative positioned element is positioned relative to its normal position.</a:t>
            </a:r>
          </a:p>
          <a:p>
            <a:pPr marL="285750" indent="-285750" algn="just">
              <a:lnSpc>
                <a:spcPct val="150000"/>
              </a:lnSpc>
              <a:buFont typeface="Arial" panose="020B0604020202020204" pitchFamily="34" charset="0"/>
              <a:buChar char="•"/>
            </a:pPr>
            <a:r>
              <a:rPr lang="en-US" dirty="0"/>
              <a:t>In the relative positioning scheme the element's box position is calculated according to the normal flow. Then the box is shifted from this normal position according to the properties — top or bottom and/or left or right.</a:t>
            </a:r>
            <a:endParaRPr lang="en-GB" dirty="0"/>
          </a:p>
        </p:txBody>
      </p:sp>
    </p:spTree>
    <p:extLst>
      <p:ext uri="{BB962C8B-B14F-4D97-AF65-F5344CB8AC3E}">
        <p14:creationId xmlns:p14="http://schemas.microsoft.com/office/powerpoint/2010/main" val="98138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254-C521-4587-8682-E69034CEC9A1}"/>
              </a:ext>
            </a:extLst>
          </p:cNvPr>
          <p:cNvSpPr>
            <a:spLocks noGrp="1"/>
          </p:cNvSpPr>
          <p:nvPr>
            <p:ph type="title"/>
          </p:nvPr>
        </p:nvSpPr>
        <p:spPr/>
        <p:txBody>
          <a:bodyPr/>
          <a:lstStyle/>
          <a:p>
            <a:r>
              <a:rPr lang="en-GB" dirty="0"/>
              <a:t>Initial </a:t>
            </a:r>
          </a:p>
        </p:txBody>
      </p:sp>
      <p:pic>
        <p:nvPicPr>
          <p:cNvPr id="5" name="Content Placeholder 4">
            <a:extLst>
              <a:ext uri="{FF2B5EF4-FFF2-40B4-BE49-F238E27FC236}">
                <a16:creationId xmlns:a16="http://schemas.microsoft.com/office/drawing/2014/main" id="{C253204A-9246-43D7-98C6-73ED61257E31}"/>
              </a:ext>
            </a:extLst>
          </p:cNvPr>
          <p:cNvPicPr>
            <a:picLocks noGrp="1" noChangeAspect="1"/>
          </p:cNvPicPr>
          <p:nvPr>
            <p:ph idx="1"/>
          </p:nvPr>
        </p:nvPicPr>
        <p:blipFill>
          <a:blip r:embed="rId2"/>
          <a:stretch>
            <a:fillRect/>
          </a:stretch>
        </p:blipFill>
        <p:spPr>
          <a:xfrm>
            <a:off x="280987" y="1965198"/>
            <a:ext cx="8582025" cy="2927604"/>
          </a:xfrm>
        </p:spPr>
      </p:pic>
    </p:spTree>
    <p:extLst>
      <p:ext uri="{BB962C8B-B14F-4D97-AF65-F5344CB8AC3E}">
        <p14:creationId xmlns:p14="http://schemas.microsoft.com/office/powerpoint/2010/main" val="248169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E1F0-9D71-4FE2-834D-C17D122116E8}"/>
              </a:ext>
            </a:extLst>
          </p:cNvPr>
          <p:cNvSpPr>
            <a:spLocks noGrp="1"/>
          </p:cNvSpPr>
          <p:nvPr>
            <p:ph type="title"/>
          </p:nvPr>
        </p:nvSpPr>
        <p:spPr/>
        <p:txBody>
          <a:bodyPr/>
          <a:lstStyle/>
          <a:p>
            <a:r>
              <a:rPr lang="en-GB" dirty="0"/>
              <a:t>CSS Fonts</a:t>
            </a:r>
          </a:p>
        </p:txBody>
      </p:sp>
      <p:sp>
        <p:nvSpPr>
          <p:cNvPr id="3" name="Content Placeholder 2">
            <a:extLst>
              <a:ext uri="{FF2B5EF4-FFF2-40B4-BE49-F238E27FC236}">
                <a16:creationId xmlns:a16="http://schemas.microsoft.com/office/drawing/2014/main" id="{69C1F5FB-8DDA-4CFA-A956-0B65ED333DD7}"/>
              </a:ext>
            </a:extLst>
          </p:cNvPr>
          <p:cNvSpPr>
            <a:spLocks noGrp="1"/>
          </p:cNvSpPr>
          <p:nvPr>
            <p:ph idx="1"/>
          </p:nvPr>
        </p:nvSpPr>
        <p:spPr>
          <a:xfrm>
            <a:off x="361950" y="1206909"/>
            <a:ext cx="8378927" cy="5400675"/>
          </a:xfrm>
        </p:spPr>
        <p:txBody>
          <a:bodyPr>
            <a:normAutofit/>
          </a:bodyPr>
          <a:lstStyle/>
          <a:p>
            <a:pPr algn="just"/>
            <a:r>
              <a:rPr lang="en-GB" dirty="0"/>
              <a:t>Font Selection is Important</a:t>
            </a:r>
          </a:p>
          <a:p>
            <a:pPr algn="just"/>
            <a:r>
              <a:rPr lang="en-US" dirty="0"/>
              <a:t>Choosing the right font has a huge impact on how the readers experience a website.</a:t>
            </a:r>
          </a:p>
          <a:p>
            <a:pPr algn="just"/>
            <a:r>
              <a:rPr lang="en-US" dirty="0"/>
              <a:t>The right font can create a strong identity for your brand.</a:t>
            </a:r>
          </a:p>
          <a:p>
            <a:pPr algn="just"/>
            <a:r>
              <a:rPr lang="en-US" dirty="0"/>
              <a:t>Using a font that is easy to read is important. The font adds value to your text. It is also important to choose the correct color and text size for the font.</a:t>
            </a:r>
          </a:p>
          <a:p>
            <a:pPr algn="just"/>
            <a:endParaRPr lang="en-US" dirty="0"/>
          </a:p>
          <a:p>
            <a:pPr algn="just"/>
            <a:endParaRPr lang="en-GB" dirty="0"/>
          </a:p>
        </p:txBody>
      </p:sp>
    </p:spTree>
    <p:extLst>
      <p:ext uri="{BB962C8B-B14F-4D97-AF65-F5344CB8AC3E}">
        <p14:creationId xmlns:p14="http://schemas.microsoft.com/office/powerpoint/2010/main" val="172849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A81C-A589-4F93-BFA0-AD8B0C0DCE12}"/>
              </a:ext>
            </a:extLst>
          </p:cNvPr>
          <p:cNvSpPr>
            <a:spLocks noGrp="1"/>
          </p:cNvSpPr>
          <p:nvPr>
            <p:ph type="title"/>
          </p:nvPr>
        </p:nvSpPr>
        <p:spPr/>
        <p:txBody>
          <a:bodyPr/>
          <a:lstStyle/>
          <a:p>
            <a:r>
              <a:rPr lang="en-GB" dirty="0"/>
              <a:t>Generic Font Families</a:t>
            </a:r>
          </a:p>
        </p:txBody>
      </p:sp>
      <p:sp>
        <p:nvSpPr>
          <p:cNvPr id="3" name="Content Placeholder 2">
            <a:extLst>
              <a:ext uri="{FF2B5EF4-FFF2-40B4-BE49-F238E27FC236}">
                <a16:creationId xmlns:a16="http://schemas.microsoft.com/office/drawing/2014/main" id="{44A0E4F3-AD4E-4526-A92A-7C2911E935B7}"/>
              </a:ext>
            </a:extLst>
          </p:cNvPr>
          <p:cNvSpPr>
            <a:spLocks noGrp="1"/>
          </p:cNvSpPr>
          <p:nvPr>
            <p:ph idx="1"/>
          </p:nvPr>
        </p:nvSpPr>
        <p:spPr/>
        <p:txBody>
          <a:bodyPr>
            <a:normAutofit/>
          </a:bodyPr>
          <a:lstStyle/>
          <a:p>
            <a:pPr algn="just">
              <a:lnSpc>
                <a:spcPct val="160000"/>
              </a:lnSpc>
            </a:pPr>
            <a:r>
              <a:rPr lang="en-US" dirty="0"/>
              <a:t>In CSS there are five generic font families:</a:t>
            </a:r>
          </a:p>
          <a:p>
            <a:pPr algn="just">
              <a:lnSpc>
                <a:spcPct val="160000"/>
              </a:lnSpc>
            </a:pPr>
            <a:r>
              <a:rPr lang="en-US" dirty="0"/>
              <a:t>Serif fonts have a small stroke at the edges of each letter. They create a sense of formality and elegance.</a:t>
            </a:r>
          </a:p>
          <a:p>
            <a:pPr algn="just">
              <a:lnSpc>
                <a:spcPct val="160000"/>
              </a:lnSpc>
            </a:pPr>
            <a:r>
              <a:rPr lang="en-US" dirty="0"/>
              <a:t>Sans-serif fonts have clean lines (no small strokes attached). They create a modern and minimalistic look.</a:t>
            </a:r>
          </a:p>
        </p:txBody>
      </p:sp>
    </p:spTree>
    <p:extLst>
      <p:ext uri="{BB962C8B-B14F-4D97-AF65-F5344CB8AC3E}">
        <p14:creationId xmlns:p14="http://schemas.microsoft.com/office/powerpoint/2010/main" val="388387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A81C-A589-4F93-BFA0-AD8B0C0DCE12}"/>
              </a:ext>
            </a:extLst>
          </p:cNvPr>
          <p:cNvSpPr>
            <a:spLocks noGrp="1"/>
          </p:cNvSpPr>
          <p:nvPr>
            <p:ph type="title"/>
          </p:nvPr>
        </p:nvSpPr>
        <p:spPr/>
        <p:txBody>
          <a:bodyPr/>
          <a:lstStyle/>
          <a:p>
            <a:r>
              <a:rPr lang="en-GB" dirty="0"/>
              <a:t>Generic Font Families</a:t>
            </a:r>
          </a:p>
        </p:txBody>
      </p:sp>
      <p:sp>
        <p:nvSpPr>
          <p:cNvPr id="3" name="Content Placeholder 2">
            <a:extLst>
              <a:ext uri="{FF2B5EF4-FFF2-40B4-BE49-F238E27FC236}">
                <a16:creationId xmlns:a16="http://schemas.microsoft.com/office/drawing/2014/main" id="{44A0E4F3-AD4E-4526-A92A-7C2911E935B7}"/>
              </a:ext>
            </a:extLst>
          </p:cNvPr>
          <p:cNvSpPr>
            <a:spLocks noGrp="1"/>
          </p:cNvSpPr>
          <p:nvPr>
            <p:ph idx="1"/>
          </p:nvPr>
        </p:nvSpPr>
        <p:spPr/>
        <p:txBody>
          <a:bodyPr>
            <a:normAutofit/>
          </a:bodyPr>
          <a:lstStyle/>
          <a:p>
            <a:pPr algn="just">
              <a:lnSpc>
                <a:spcPct val="160000"/>
              </a:lnSpc>
            </a:pPr>
            <a:r>
              <a:rPr lang="en-US" dirty="0"/>
              <a:t>Monospace fonts - here all the letters have the same fixed width. They create a mechanical look. </a:t>
            </a:r>
          </a:p>
          <a:p>
            <a:pPr algn="just">
              <a:lnSpc>
                <a:spcPct val="160000"/>
              </a:lnSpc>
            </a:pPr>
            <a:r>
              <a:rPr lang="en-US" dirty="0"/>
              <a:t>Cursive fonts imitate human handwriting.</a:t>
            </a:r>
          </a:p>
          <a:p>
            <a:pPr algn="just">
              <a:lnSpc>
                <a:spcPct val="160000"/>
              </a:lnSpc>
            </a:pPr>
            <a:r>
              <a:rPr lang="en-US" dirty="0"/>
              <a:t>Fantasy fonts are decorative/playful fonts.</a:t>
            </a:r>
            <a:endParaRPr lang="en-GB" dirty="0"/>
          </a:p>
        </p:txBody>
      </p:sp>
    </p:spTree>
    <p:extLst>
      <p:ext uri="{BB962C8B-B14F-4D97-AF65-F5344CB8AC3E}">
        <p14:creationId xmlns:p14="http://schemas.microsoft.com/office/powerpoint/2010/main" val="411974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9C-2ECA-4624-90F8-CB5995E6F6D8}"/>
              </a:ext>
            </a:extLst>
          </p:cNvPr>
          <p:cNvSpPr>
            <a:spLocks noGrp="1"/>
          </p:cNvSpPr>
          <p:nvPr>
            <p:ph type="title"/>
          </p:nvPr>
        </p:nvSpPr>
        <p:spPr/>
        <p:txBody>
          <a:bodyPr>
            <a:normAutofit fontScale="90000"/>
          </a:bodyPr>
          <a:lstStyle/>
          <a:p>
            <a:r>
              <a:rPr lang="en-US" dirty="0"/>
              <a:t>Difference Between Serif and Sans-serif Fonts</a:t>
            </a:r>
            <a:endParaRPr lang="en-GB" dirty="0"/>
          </a:p>
        </p:txBody>
      </p:sp>
      <p:pic>
        <p:nvPicPr>
          <p:cNvPr id="5" name="Content Placeholder 4">
            <a:extLst>
              <a:ext uri="{FF2B5EF4-FFF2-40B4-BE49-F238E27FC236}">
                <a16:creationId xmlns:a16="http://schemas.microsoft.com/office/drawing/2014/main" id="{A8F54F7C-133C-4623-8E1F-B1AF9684EB1C}"/>
              </a:ext>
            </a:extLst>
          </p:cNvPr>
          <p:cNvPicPr>
            <a:picLocks noGrp="1" noChangeAspect="1"/>
          </p:cNvPicPr>
          <p:nvPr>
            <p:ph idx="1"/>
          </p:nvPr>
        </p:nvPicPr>
        <p:blipFill>
          <a:blip r:embed="rId2"/>
          <a:stretch>
            <a:fillRect/>
          </a:stretch>
        </p:blipFill>
        <p:spPr>
          <a:xfrm>
            <a:off x="1564558" y="2276475"/>
            <a:ext cx="6219825" cy="2305050"/>
          </a:xfrm>
        </p:spPr>
      </p:pic>
    </p:spTree>
    <p:extLst>
      <p:ext uri="{BB962C8B-B14F-4D97-AF65-F5344CB8AC3E}">
        <p14:creationId xmlns:p14="http://schemas.microsoft.com/office/powerpoint/2010/main" val="100063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E2A1-89E9-4901-96D9-FDAF8D8C9E9F}"/>
              </a:ext>
            </a:extLst>
          </p:cNvPr>
          <p:cNvSpPr>
            <a:spLocks noGrp="1"/>
          </p:cNvSpPr>
          <p:nvPr>
            <p:ph type="title"/>
          </p:nvPr>
        </p:nvSpPr>
        <p:spPr/>
        <p:txBody>
          <a:bodyPr/>
          <a:lstStyle/>
          <a:p>
            <a:r>
              <a:rPr lang="en-GB" dirty="0"/>
              <a:t>The CSS font-family Property</a:t>
            </a:r>
          </a:p>
        </p:txBody>
      </p:sp>
      <p:sp>
        <p:nvSpPr>
          <p:cNvPr id="4" name="Oval 3">
            <a:extLst>
              <a:ext uri="{FF2B5EF4-FFF2-40B4-BE49-F238E27FC236}">
                <a16:creationId xmlns:a16="http://schemas.microsoft.com/office/drawing/2014/main" id="{5FF500A3-5CB6-4AD1-BA29-DC154D3BDE1B}"/>
              </a:ext>
            </a:extLst>
          </p:cNvPr>
          <p:cNvSpPr/>
          <p:nvPr/>
        </p:nvSpPr>
        <p:spPr>
          <a:xfrm>
            <a:off x="1410008" y="2505075"/>
            <a:ext cx="5981700" cy="3057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3200" b="1" dirty="0">
                <a:solidFill>
                  <a:sysClr val="windowText" lastClr="000000"/>
                </a:solidFill>
                <a:effectLst>
                  <a:outerShdw blurRad="38100" dist="38100" dir="2700000" algn="tl">
                    <a:srgbClr val="000000">
                      <a:alpha val="43137"/>
                    </a:srgbClr>
                  </a:outerShdw>
                </a:effectLst>
              </a:rPr>
              <a:t>Font-family Property</a:t>
            </a:r>
            <a:endParaRPr lang="en-GB" sz="3200" dirty="0">
              <a:solidFill>
                <a:sysClr val="windowText" lastClr="0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5F468E-973A-4583-9C40-E8AB7A1F9D9E}"/>
              </a:ext>
            </a:extLst>
          </p:cNvPr>
          <p:cNvSpPr>
            <a:spLocks noGrp="1"/>
          </p:cNvSpPr>
          <p:nvPr>
            <p:ph idx="1"/>
          </p:nvPr>
        </p:nvSpPr>
        <p:spPr>
          <a:xfrm>
            <a:off x="361951" y="1295400"/>
            <a:ext cx="8310102" cy="1329813"/>
          </a:xfrm>
        </p:spPr>
        <p:txBody>
          <a:bodyPr/>
          <a:lstStyle/>
          <a:p>
            <a:pPr algn="just"/>
            <a:r>
              <a:rPr lang="en-US" dirty="0"/>
              <a:t>In CSS, we use the font-family property to specify the font of a text.</a:t>
            </a:r>
            <a:r>
              <a:rPr lang="en-GB" b="1" dirty="0">
                <a:solidFill>
                  <a:srgbClr val="FF0000"/>
                </a:solidFill>
              </a:rPr>
              <a:t>              </a:t>
            </a:r>
            <a:endParaRPr lang="en-GB" b="1" dirty="0">
              <a:solidFill>
                <a:schemeClr val="bg1"/>
              </a:solidFill>
            </a:endParaRPr>
          </a:p>
        </p:txBody>
      </p:sp>
    </p:spTree>
    <p:extLst>
      <p:ext uri="{BB962C8B-B14F-4D97-AF65-F5344CB8AC3E}">
        <p14:creationId xmlns:p14="http://schemas.microsoft.com/office/powerpoint/2010/main" val="177062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4813-2528-4BC4-8006-1A5EC23EB99C}"/>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BC8E7C4-6B51-49D9-83B9-552A8EF37BAD}"/>
              </a:ext>
            </a:extLst>
          </p:cNvPr>
          <p:cNvSpPr>
            <a:spLocks noGrp="1"/>
          </p:cNvSpPr>
          <p:nvPr>
            <p:ph idx="1"/>
          </p:nvPr>
        </p:nvSpPr>
        <p:spPr>
          <a:xfrm>
            <a:off x="580103" y="1295400"/>
            <a:ext cx="8363872" cy="5400675"/>
          </a:xfrm>
        </p:spPr>
        <p:txBody>
          <a:bodyPr>
            <a:normAutofit fontScale="70000" lnSpcReduction="20000"/>
          </a:bodyPr>
          <a:lstStyle/>
          <a:p>
            <a:pPr marL="0" indent="0">
              <a:buNone/>
            </a:pPr>
            <a:r>
              <a:rPr lang="en-GB" dirty="0"/>
              <a:t>.p1 {</a:t>
            </a:r>
          </a:p>
          <a:p>
            <a:pPr marL="0" indent="0">
              <a:buNone/>
            </a:pPr>
            <a:r>
              <a:rPr lang="en-GB" dirty="0"/>
              <a:t>  font-family: "Times New Roman", Times, serif;</a:t>
            </a:r>
          </a:p>
          <a:p>
            <a:pPr marL="0" indent="0">
              <a:buNone/>
            </a:pPr>
            <a:r>
              <a:rPr lang="en-GB" dirty="0"/>
              <a:t>}</a:t>
            </a:r>
          </a:p>
          <a:p>
            <a:pPr marL="0" indent="0">
              <a:buNone/>
            </a:pPr>
            <a:endParaRPr lang="en-GB" dirty="0"/>
          </a:p>
          <a:p>
            <a:pPr marL="0" indent="0">
              <a:buNone/>
            </a:pPr>
            <a:r>
              <a:rPr lang="en-GB" dirty="0"/>
              <a:t>.p2 {</a:t>
            </a:r>
          </a:p>
          <a:p>
            <a:pPr marL="0" indent="0">
              <a:buNone/>
            </a:pPr>
            <a:r>
              <a:rPr lang="en-GB" dirty="0"/>
              <a:t>  font-family: Arial, Helvetica, sans-serif;</a:t>
            </a:r>
          </a:p>
          <a:p>
            <a:pPr marL="0" indent="0">
              <a:buNone/>
            </a:pPr>
            <a:r>
              <a:rPr lang="en-GB" dirty="0"/>
              <a:t>}</a:t>
            </a:r>
          </a:p>
          <a:p>
            <a:pPr marL="0" indent="0">
              <a:buNone/>
            </a:pPr>
            <a:endParaRPr lang="en-GB" dirty="0"/>
          </a:p>
          <a:p>
            <a:pPr marL="0" indent="0">
              <a:buNone/>
            </a:pPr>
            <a:r>
              <a:rPr lang="en-GB" dirty="0"/>
              <a:t>.p3 {</a:t>
            </a:r>
          </a:p>
          <a:p>
            <a:pPr marL="0" indent="0">
              <a:buNone/>
            </a:pPr>
            <a:r>
              <a:rPr lang="en-GB" dirty="0"/>
              <a:t>  font-family: "Lucida Console", "Courier New", monospace;</a:t>
            </a:r>
          </a:p>
          <a:p>
            <a:pPr marL="0" indent="0">
              <a:buNone/>
            </a:pPr>
            <a:r>
              <a:rPr lang="en-GB" dirty="0"/>
              <a:t>}</a:t>
            </a:r>
          </a:p>
        </p:txBody>
      </p:sp>
    </p:spTree>
    <p:extLst>
      <p:ext uri="{BB962C8B-B14F-4D97-AF65-F5344CB8AC3E}">
        <p14:creationId xmlns:p14="http://schemas.microsoft.com/office/powerpoint/2010/main" val="388244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0477-12E0-4428-ACFC-FC92CC383818}"/>
              </a:ext>
            </a:extLst>
          </p:cNvPr>
          <p:cNvSpPr>
            <a:spLocks noGrp="1"/>
          </p:cNvSpPr>
          <p:nvPr>
            <p:ph type="title"/>
          </p:nvPr>
        </p:nvSpPr>
        <p:spPr/>
        <p:txBody>
          <a:bodyPr/>
          <a:lstStyle/>
          <a:p>
            <a:r>
              <a:rPr lang="en-GB" dirty="0"/>
              <a:t>CSS Google Fonts</a:t>
            </a:r>
          </a:p>
        </p:txBody>
      </p:sp>
      <p:sp>
        <p:nvSpPr>
          <p:cNvPr id="3" name="Content Placeholder 2">
            <a:extLst>
              <a:ext uri="{FF2B5EF4-FFF2-40B4-BE49-F238E27FC236}">
                <a16:creationId xmlns:a16="http://schemas.microsoft.com/office/drawing/2014/main" id="{ADC06813-2715-4490-AC43-BA40FCFCCF7D}"/>
              </a:ext>
            </a:extLst>
          </p:cNvPr>
          <p:cNvSpPr>
            <a:spLocks noGrp="1"/>
          </p:cNvSpPr>
          <p:nvPr>
            <p:ph idx="1"/>
          </p:nvPr>
        </p:nvSpPr>
        <p:spPr>
          <a:xfrm>
            <a:off x="361950" y="1295400"/>
            <a:ext cx="8280605" cy="5400675"/>
          </a:xfrm>
        </p:spPr>
        <p:txBody>
          <a:bodyPr/>
          <a:lstStyle/>
          <a:p>
            <a:pPr algn="just"/>
            <a:r>
              <a:rPr lang="en-US" dirty="0"/>
              <a:t>Google Fonts</a:t>
            </a:r>
          </a:p>
          <a:p>
            <a:pPr algn="just"/>
            <a:r>
              <a:rPr lang="en-US" dirty="0"/>
              <a:t>If you do not want to use any of the standard fonts in HTML, you can use Google Fonts.</a:t>
            </a:r>
          </a:p>
          <a:p>
            <a:pPr algn="just"/>
            <a:r>
              <a:rPr lang="en-US" dirty="0"/>
              <a:t>Google Fonts are free to use and have more than 1000 fonts to choose from.</a:t>
            </a:r>
            <a:endParaRPr lang="en-GB" dirty="0"/>
          </a:p>
        </p:txBody>
      </p:sp>
    </p:spTree>
    <p:extLst>
      <p:ext uri="{BB962C8B-B14F-4D97-AF65-F5344CB8AC3E}">
        <p14:creationId xmlns:p14="http://schemas.microsoft.com/office/powerpoint/2010/main" val="203289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7456-A99D-46B5-BE93-076A7347FB71}"/>
              </a:ext>
            </a:extLst>
          </p:cNvPr>
          <p:cNvSpPr>
            <a:spLocks noGrp="1"/>
          </p:cNvSpPr>
          <p:nvPr>
            <p:ph type="title"/>
          </p:nvPr>
        </p:nvSpPr>
        <p:spPr/>
        <p:txBody>
          <a:bodyPr/>
          <a:lstStyle/>
          <a:p>
            <a:r>
              <a:rPr lang="en-US" dirty="0"/>
              <a:t>How To Use Google Fonts</a:t>
            </a:r>
            <a:endParaRPr lang="en-GB" dirty="0"/>
          </a:p>
        </p:txBody>
      </p:sp>
      <p:sp>
        <p:nvSpPr>
          <p:cNvPr id="3" name="Content Placeholder 2">
            <a:extLst>
              <a:ext uri="{FF2B5EF4-FFF2-40B4-BE49-F238E27FC236}">
                <a16:creationId xmlns:a16="http://schemas.microsoft.com/office/drawing/2014/main" id="{2D3EFBAE-CFC8-433F-8ED6-2369DB156DB6}"/>
              </a:ext>
            </a:extLst>
          </p:cNvPr>
          <p:cNvSpPr>
            <a:spLocks noGrp="1"/>
          </p:cNvSpPr>
          <p:nvPr>
            <p:ph idx="1"/>
          </p:nvPr>
        </p:nvSpPr>
        <p:spPr>
          <a:xfrm>
            <a:off x="589935" y="1295400"/>
            <a:ext cx="8354040" cy="5400675"/>
          </a:xfrm>
        </p:spPr>
        <p:txBody>
          <a:bodyPr>
            <a:normAutofit fontScale="92500" lnSpcReduction="20000"/>
          </a:bodyPr>
          <a:lstStyle/>
          <a:p>
            <a:pPr marL="0" indent="0">
              <a:buNone/>
            </a:pPr>
            <a:r>
              <a:rPr lang="en-US" dirty="0"/>
              <a:t>&lt;head&gt;</a:t>
            </a:r>
          </a:p>
          <a:p>
            <a:pPr marL="0" indent="0">
              <a:buNone/>
            </a:pPr>
            <a:r>
              <a:rPr lang="en-US" dirty="0"/>
              <a:t>&lt;link </a:t>
            </a:r>
            <a:r>
              <a:rPr lang="en-US" dirty="0" err="1"/>
              <a:t>rel</a:t>
            </a:r>
            <a:r>
              <a:rPr lang="en-US" dirty="0"/>
              <a:t>="stylesheet" </a:t>
            </a:r>
            <a:r>
              <a:rPr lang="en-US" dirty="0" err="1"/>
              <a:t>href</a:t>
            </a:r>
            <a:r>
              <a:rPr lang="en-US" dirty="0"/>
              <a:t>="https://fonts.googleapis.com/</a:t>
            </a:r>
            <a:r>
              <a:rPr lang="en-US" dirty="0" err="1"/>
              <a:t>css?family</a:t>
            </a:r>
            <a:r>
              <a:rPr lang="en-US" dirty="0"/>
              <a:t>=Sofia"&gt;</a:t>
            </a:r>
          </a:p>
          <a:p>
            <a:pPr marL="0" indent="0">
              <a:buNone/>
            </a:pPr>
            <a:r>
              <a:rPr lang="en-US" dirty="0"/>
              <a:t>&lt;style&gt;</a:t>
            </a:r>
          </a:p>
          <a:p>
            <a:pPr marL="0" indent="0">
              <a:buNone/>
            </a:pPr>
            <a:r>
              <a:rPr lang="en-US" dirty="0"/>
              <a:t>body {</a:t>
            </a:r>
          </a:p>
          <a:p>
            <a:pPr marL="0" indent="0">
              <a:buNone/>
            </a:pPr>
            <a:r>
              <a:rPr lang="en-US" dirty="0"/>
              <a:t>  font-family: "Sofia", sans-serif;</a:t>
            </a:r>
          </a:p>
          <a:p>
            <a:pPr marL="0" indent="0">
              <a:buNone/>
            </a:pPr>
            <a:r>
              <a:rPr lang="en-US" dirty="0"/>
              <a:t>}</a:t>
            </a:r>
          </a:p>
          <a:p>
            <a:pPr marL="0" indent="0">
              <a:buNone/>
            </a:pPr>
            <a:r>
              <a:rPr lang="en-US" dirty="0"/>
              <a:t>&lt;/style&gt;</a:t>
            </a:r>
          </a:p>
          <a:p>
            <a:pPr marL="0" indent="0">
              <a:buNone/>
            </a:pPr>
            <a:r>
              <a:rPr lang="en-US" dirty="0"/>
              <a:t>&lt;/head&gt;</a:t>
            </a:r>
            <a:endParaRPr lang="en-GB" dirty="0"/>
          </a:p>
        </p:txBody>
      </p:sp>
    </p:spTree>
    <p:extLst>
      <p:ext uri="{BB962C8B-B14F-4D97-AF65-F5344CB8AC3E}">
        <p14:creationId xmlns:p14="http://schemas.microsoft.com/office/powerpoint/2010/main" val="1633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1582994" y="3087329"/>
            <a:ext cx="6932355" cy="3618271"/>
          </a:xfrm>
        </p:spPr>
        <p:txBody>
          <a:bodyPr>
            <a:normAutofit/>
          </a:bodyPr>
          <a:lstStyle/>
          <a:p>
            <a:r>
              <a:rPr lang="en-US" sz="2600" dirty="0"/>
              <a:t>understand CSS position Property.</a:t>
            </a:r>
          </a:p>
          <a:p>
            <a:r>
              <a:rPr lang="en-US" sz="2600" dirty="0"/>
              <a:t>go over CSS fonts styles.</a:t>
            </a:r>
            <a:endParaRPr lang="en-IN" sz="2600" dirty="0"/>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2286-AA47-4381-B9B6-18EE1153AA95}"/>
              </a:ext>
            </a:extLst>
          </p:cNvPr>
          <p:cNvSpPr>
            <a:spLocks noGrp="1"/>
          </p:cNvSpPr>
          <p:nvPr>
            <p:ph type="title"/>
          </p:nvPr>
        </p:nvSpPr>
        <p:spPr/>
        <p:txBody>
          <a:bodyPr>
            <a:normAutofit/>
          </a:bodyPr>
          <a:lstStyle/>
          <a:p>
            <a:r>
              <a:rPr lang="en-GB" dirty="0"/>
              <a:t>Practical </a:t>
            </a:r>
          </a:p>
        </p:txBody>
      </p:sp>
    </p:spTree>
    <p:extLst>
      <p:ext uri="{BB962C8B-B14F-4D97-AF65-F5344CB8AC3E}">
        <p14:creationId xmlns:p14="http://schemas.microsoft.com/office/powerpoint/2010/main" val="1841420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normAutofit fontScale="90000"/>
          </a:bodyPr>
          <a:lstStyle/>
          <a:p>
            <a:br>
              <a:rPr lang="en-US" dirty="0"/>
            </a:br>
            <a:r>
              <a:rPr lang="en-US" dirty="0"/>
              <a:t>CSS position Property</a:t>
            </a:r>
            <a:br>
              <a:rPr lang="en-US" dirty="0"/>
            </a:br>
            <a:endParaRPr lang="en-US" dirty="0"/>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0" y="1295400"/>
            <a:ext cx="8369095" cy="5400675"/>
          </a:xfrm>
        </p:spPr>
        <p:txBody>
          <a:bodyPr/>
          <a:lstStyle/>
          <a:p>
            <a:pPr algn="just"/>
            <a:r>
              <a:rPr lang="en-US" dirty="0"/>
              <a:t>The position property specifies the type of positioning method used for an element (static, relative, absolute, fixed, or sticky).</a:t>
            </a:r>
          </a:p>
          <a:p>
            <a:pPr algn="just"/>
            <a:endParaRPr lang="en-US" dirty="0"/>
          </a:p>
        </p:txBody>
      </p:sp>
    </p:spTree>
    <p:extLst>
      <p:ext uri="{BB962C8B-B14F-4D97-AF65-F5344CB8AC3E}">
        <p14:creationId xmlns:p14="http://schemas.microsoft.com/office/powerpoint/2010/main" val="42131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AB6F-569B-44B9-981E-2BABCA73D2C3}"/>
              </a:ext>
            </a:extLst>
          </p:cNvPr>
          <p:cNvSpPr>
            <a:spLocks noGrp="1"/>
          </p:cNvSpPr>
          <p:nvPr>
            <p:ph type="title"/>
          </p:nvPr>
        </p:nvSpPr>
        <p:spPr/>
        <p:txBody>
          <a:bodyPr/>
          <a:lstStyle/>
          <a:p>
            <a:r>
              <a:rPr lang="en-GB" dirty="0"/>
              <a:t>CSS position-Syntax</a:t>
            </a:r>
          </a:p>
        </p:txBody>
      </p:sp>
      <p:graphicFrame>
        <p:nvGraphicFramePr>
          <p:cNvPr id="4" name="Content Placeholder 2">
            <a:extLst>
              <a:ext uri="{FF2B5EF4-FFF2-40B4-BE49-F238E27FC236}">
                <a16:creationId xmlns:a16="http://schemas.microsoft.com/office/drawing/2014/main" id="{9216EF82-7B0B-4D4F-AFD7-2D83F07870D6}"/>
              </a:ext>
            </a:extLst>
          </p:cNvPr>
          <p:cNvGraphicFramePr>
            <a:graphicFrameLocks/>
          </p:cNvGraphicFramePr>
          <p:nvPr>
            <p:extLst>
              <p:ext uri="{D42A27DB-BD31-4B8C-83A1-F6EECF244321}">
                <p14:modId xmlns:p14="http://schemas.microsoft.com/office/powerpoint/2010/main" val="908261182"/>
              </p:ext>
            </p:extLst>
          </p:nvPr>
        </p:nvGraphicFramePr>
        <p:xfrm>
          <a:off x="1476067" y="1626301"/>
          <a:ext cx="6191866"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08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AB6F-569B-44B9-981E-2BABCA73D2C3}"/>
              </a:ext>
            </a:extLst>
          </p:cNvPr>
          <p:cNvSpPr>
            <a:spLocks noGrp="1"/>
          </p:cNvSpPr>
          <p:nvPr>
            <p:ph type="title"/>
          </p:nvPr>
        </p:nvSpPr>
        <p:spPr/>
        <p:txBody>
          <a:bodyPr/>
          <a:lstStyle/>
          <a:p>
            <a:r>
              <a:rPr lang="en-GB" dirty="0"/>
              <a:t>CSS position-Syntax</a:t>
            </a:r>
          </a:p>
        </p:txBody>
      </p:sp>
      <p:graphicFrame>
        <p:nvGraphicFramePr>
          <p:cNvPr id="4" name="Content Placeholder 3">
            <a:extLst>
              <a:ext uri="{FF2B5EF4-FFF2-40B4-BE49-F238E27FC236}">
                <a16:creationId xmlns:a16="http://schemas.microsoft.com/office/drawing/2014/main" id="{EDB7A23E-9E1E-460A-BA66-F2606321CA85}"/>
              </a:ext>
            </a:extLst>
          </p:cNvPr>
          <p:cNvGraphicFramePr>
            <a:graphicFrameLocks noGrp="1"/>
          </p:cNvGraphicFramePr>
          <p:nvPr>
            <p:ph idx="1"/>
            <p:extLst>
              <p:ext uri="{D42A27DB-BD31-4B8C-83A1-F6EECF244321}">
                <p14:modId xmlns:p14="http://schemas.microsoft.com/office/powerpoint/2010/main" val="2017901843"/>
              </p:ext>
            </p:extLst>
          </p:nvPr>
        </p:nvGraphicFramePr>
        <p:xfrm>
          <a:off x="902109" y="1644138"/>
          <a:ext cx="7701732" cy="3794804"/>
        </p:xfrm>
        <a:graphic>
          <a:graphicData uri="http://schemas.openxmlformats.org/drawingml/2006/table">
            <a:tbl>
              <a:tblPr>
                <a:tableStyleId>{793D81CF-94F2-401A-BA57-92F5A7B2D0C5}</a:tableStyleId>
              </a:tblPr>
              <a:tblGrid>
                <a:gridCol w="1272738">
                  <a:extLst>
                    <a:ext uri="{9D8B030D-6E8A-4147-A177-3AD203B41FA5}">
                      <a16:colId xmlns:a16="http://schemas.microsoft.com/office/drawing/2014/main" val="945701452"/>
                    </a:ext>
                  </a:extLst>
                </a:gridCol>
                <a:gridCol w="6339530">
                  <a:extLst>
                    <a:ext uri="{9D8B030D-6E8A-4147-A177-3AD203B41FA5}">
                      <a16:colId xmlns:a16="http://schemas.microsoft.com/office/drawing/2014/main" val="2453928572"/>
                    </a:ext>
                  </a:extLst>
                </a:gridCol>
                <a:gridCol w="89464">
                  <a:extLst>
                    <a:ext uri="{9D8B030D-6E8A-4147-A177-3AD203B41FA5}">
                      <a16:colId xmlns:a16="http://schemas.microsoft.com/office/drawing/2014/main" val="3214334361"/>
                    </a:ext>
                  </a:extLst>
                </a:gridCol>
              </a:tblGrid>
              <a:tr h="310224">
                <a:tc>
                  <a:txBody>
                    <a:bodyPr/>
                    <a:lstStyle/>
                    <a:p>
                      <a:pPr algn="ctr" fontAlgn="t"/>
                      <a:r>
                        <a:rPr lang="en-GB" sz="1800" b="1" dirty="0">
                          <a:effectLst/>
                        </a:rPr>
                        <a:t>Value</a:t>
                      </a:r>
                    </a:p>
                  </a:txBody>
                  <a:tcPr marL="64065"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800" b="1" dirty="0">
                          <a:effectLst/>
                        </a:rPr>
                        <a:t>Description</a:t>
                      </a: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fontAlgn="t"/>
                      <a:endParaRPr lang="en-GB" sz="1800" b="1" dirty="0">
                        <a:effectLst/>
                      </a:endParaRP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659759"/>
                  </a:ext>
                </a:extLst>
              </a:tr>
              <a:tr h="702850">
                <a:tc>
                  <a:txBody>
                    <a:bodyPr/>
                    <a:lstStyle/>
                    <a:p>
                      <a:pPr algn="ctr" fontAlgn="t"/>
                      <a:r>
                        <a:rPr lang="en-GB" sz="1800" b="1">
                          <a:effectLst/>
                        </a:rPr>
                        <a:t>static</a:t>
                      </a:r>
                    </a:p>
                  </a:txBody>
                  <a:tcPr marL="64065"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Default value. Elements render in order, as they appear in the document flow.</a:t>
                      </a: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t"/>
                      <a:endParaRPr lang="en-GB" sz="1800" dirty="0">
                        <a:effectLst/>
                      </a:endParaRPr>
                    </a:p>
                  </a:txBody>
                  <a:tcPr marL="32032" marR="32032" marT="32032" marB="32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02016350"/>
                  </a:ext>
                </a:extLst>
              </a:tr>
              <a:tr h="833726">
                <a:tc>
                  <a:txBody>
                    <a:bodyPr/>
                    <a:lstStyle/>
                    <a:p>
                      <a:pPr algn="ctr" fontAlgn="t"/>
                      <a:r>
                        <a:rPr lang="en-GB" sz="1800" b="1">
                          <a:effectLst/>
                        </a:rPr>
                        <a:t>absolute</a:t>
                      </a:r>
                    </a:p>
                  </a:txBody>
                  <a:tcPr marL="64065"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element is positioned relative to its first positioned (not static) ancestor element</a:t>
                      </a: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t"/>
                      <a:endParaRPr lang="en-GB" sz="1800" dirty="0">
                        <a:effectLst/>
                      </a:endParaRPr>
                    </a:p>
                  </a:txBody>
                  <a:tcPr marL="32032" marR="32032" marT="32032" marB="32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26276460"/>
                  </a:ext>
                </a:extLst>
              </a:tr>
              <a:tr h="571974">
                <a:tc>
                  <a:txBody>
                    <a:bodyPr/>
                    <a:lstStyle/>
                    <a:p>
                      <a:pPr algn="ctr" fontAlgn="t"/>
                      <a:r>
                        <a:rPr lang="en-GB" sz="1800" b="1">
                          <a:effectLst/>
                        </a:rPr>
                        <a:t>fixed</a:t>
                      </a:r>
                    </a:p>
                  </a:txBody>
                  <a:tcPr marL="64065"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a:effectLst/>
                        </a:rPr>
                        <a:t>The element is positioned relative to the browser window</a:t>
                      </a: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t"/>
                      <a:endParaRPr lang="en-GB" sz="1800" dirty="0">
                        <a:effectLst/>
                      </a:endParaRPr>
                    </a:p>
                  </a:txBody>
                  <a:tcPr marL="32032" marR="32032" marT="32032" marB="32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61728561"/>
                  </a:ext>
                </a:extLst>
              </a:tr>
              <a:tr h="775896">
                <a:tc>
                  <a:txBody>
                    <a:bodyPr/>
                    <a:lstStyle/>
                    <a:p>
                      <a:pPr algn="ctr" fontAlgn="t"/>
                      <a:r>
                        <a:rPr lang="en-GB" sz="1800" b="1">
                          <a:effectLst/>
                        </a:rPr>
                        <a:t>relative</a:t>
                      </a:r>
                    </a:p>
                  </a:txBody>
                  <a:tcPr marL="64065"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element is positioned relative to its normal position, so "left:20px" adds 20 pixels to the element's LEFT position</a:t>
                      </a: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t"/>
                      <a:endParaRPr lang="en-GB" sz="1800" dirty="0">
                        <a:effectLst/>
                      </a:endParaRPr>
                    </a:p>
                  </a:txBody>
                  <a:tcPr marL="32032" marR="32032" marT="32032" marB="32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91749052"/>
                  </a:ext>
                </a:extLst>
              </a:tr>
              <a:tr h="571974">
                <a:tc>
                  <a:txBody>
                    <a:bodyPr/>
                    <a:lstStyle/>
                    <a:p>
                      <a:pPr algn="ctr" fontAlgn="t"/>
                      <a:r>
                        <a:rPr lang="en-GB" sz="1800" b="1" dirty="0">
                          <a:effectLst/>
                        </a:rPr>
                        <a:t>sticky</a:t>
                      </a:r>
                    </a:p>
                  </a:txBody>
                  <a:tcPr marL="64065"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element is positioned based on the user's scroll position</a:t>
                      </a:r>
                    </a:p>
                  </a:txBody>
                  <a:tcPr marL="32032" marR="32032" marT="32032" marB="320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a:endParaRPr lang="en-GB" sz="1800" dirty="0"/>
                    </a:p>
                  </a:txBody>
                  <a:tcPr marL="57658" marR="57658" marT="28829" marB="28829">
                    <a:lnL w="6350" cap="flat" cmpd="sng" algn="ctr">
                      <a:solidFill>
                        <a:srgbClr val="CCCCCC"/>
                      </a:solidFill>
                      <a:prstDash val="solid"/>
                      <a:round/>
                      <a:headEnd type="none" w="med" len="med"/>
                      <a:tailEnd type="none" w="med" len="med"/>
                    </a:lnL>
                    <a:lnT w="635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890614174"/>
                  </a:ext>
                </a:extLst>
              </a:tr>
            </a:tbl>
          </a:graphicData>
        </a:graphic>
      </p:graphicFrame>
    </p:spTree>
    <p:extLst>
      <p:ext uri="{BB962C8B-B14F-4D97-AF65-F5344CB8AC3E}">
        <p14:creationId xmlns:p14="http://schemas.microsoft.com/office/powerpoint/2010/main" val="255136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AB6F-569B-44B9-981E-2BABCA73D2C3}"/>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60BD797-63A3-4B33-BE5F-46D8D4388079}"/>
              </a:ext>
            </a:extLst>
          </p:cNvPr>
          <p:cNvSpPr>
            <a:spLocks noGrp="1"/>
          </p:cNvSpPr>
          <p:nvPr>
            <p:ph idx="1"/>
          </p:nvPr>
        </p:nvSpPr>
        <p:spPr>
          <a:xfrm>
            <a:off x="1258529" y="1295400"/>
            <a:ext cx="7669162" cy="5400675"/>
          </a:xfrm>
        </p:spPr>
        <p:txBody>
          <a:bodyPr>
            <a:normAutofit fontScale="70000" lnSpcReduction="20000"/>
          </a:bodyPr>
          <a:lstStyle/>
          <a:p>
            <a:pPr marL="0" indent="0">
              <a:buNone/>
            </a:pPr>
            <a:r>
              <a:rPr lang="en-US" dirty="0"/>
              <a:t>h2.pos_left </a:t>
            </a:r>
          </a:p>
          <a:p>
            <a:pPr marL="0" indent="0">
              <a:buNone/>
            </a:pPr>
            <a:r>
              <a:rPr lang="en-US" dirty="0"/>
              <a:t>{</a:t>
            </a:r>
          </a:p>
          <a:p>
            <a:pPr marL="0" indent="0">
              <a:buNone/>
            </a:pPr>
            <a:r>
              <a:rPr lang="en-US" dirty="0"/>
              <a:t>  position: relative;</a:t>
            </a:r>
          </a:p>
          <a:p>
            <a:pPr marL="0" indent="0">
              <a:buNone/>
            </a:pPr>
            <a:r>
              <a:rPr lang="en-US" dirty="0"/>
              <a:t>  left: -20px;</a:t>
            </a:r>
          </a:p>
          <a:p>
            <a:pPr marL="0" indent="0">
              <a:buNone/>
            </a:pPr>
            <a:r>
              <a:rPr lang="en-US" dirty="0"/>
              <a:t>}</a:t>
            </a:r>
          </a:p>
          <a:p>
            <a:pPr marL="0" indent="0">
              <a:buNone/>
            </a:pPr>
            <a:endParaRPr lang="en-US" dirty="0"/>
          </a:p>
          <a:p>
            <a:pPr marL="0" indent="0">
              <a:buNone/>
            </a:pPr>
            <a:r>
              <a:rPr lang="en-US" dirty="0"/>
              <a:t>h2.pos_right </a:t>
            </a:r>
          </a:p>
          <a:p>
            <a:pPr marL="0" indent="0">
              <a:buNone/>
            </a:pPr>
            <a:r>
              <a:rPr lang="en-US" dirty="0"/>
              <a:t>{</a:t>
            </a:r>
          </a:p>
          <a:p>
            <a:pPr marL="0" indent="0">
              <a:buNone/>
            </a:pPr>
            <a:r>
              <a:rPr lang="en-US" dirty="0"/>
              <a:t>  position: relative;</a:t>
            </a:r>
          </a:p>
          <a:p>
            <a:pPr marL="0" indent="0">
              <a:buNone/>
            </a:pPr>
            <a:r>
              <a:rPr lang="en-US" dirty="0"/>
              <a:t>  left: 20px;</a:t>
            </a:r>
          </a:p>
          <a:p>
            <a:pPr marL="0" indent="0">
              <a:buNone/>
            </a:pPr>
            <a:r>
              <a:rPr lang="en-US" dirty="0"/>
              <a:t>}</a:t>
            </a:r>
            <a:endParaRPr lang="en-GB" dirty="0"/>
          </a:p>
        </p:txBody>
      </p:sp>
    </p:spTree>
    <p:extLst>
      <p:ext uri="{BB962C8B-B14F-4D97-AF65-F5344CB8AC3E}">
        <p14:creationId xmlns:p14="http://schemas.microsoft.com/office/powerpoint/2010/main" val="93464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AB6F-569B-44B9-981E-2BABCA73D2C3}"/>
              </a:ext>
            </a:extLst>
          </p:cNvPr>
          <p:cNvSpPr>
            <a:spLocks noGrp="1"/>
          </p:cNvSpPr>
          <p:nvPr>
            <p:ph type="title"/>
          </p:nvPr>
        </p:nvSpPr>
        <p:spPr/>
        <p:txBody>
          <a:bodyPr/>
          <a:lstStyle/>
          <a:p>
            <a:r>
              <a:rPr lang="en-GB" dirty="0"/>
              <a:t>Static </a:t>
            </a:r>
          </a:p>
        </p:txBody>
      </p:sp>
      <p:pic>
        <p:nvPicPr>
          <p:cNvPr id="5" name="Content Placeholder 4">
            <a:extLst>
              <a:ext uri="{FF2B5EF4-FFF2-40B4-BE49-F238E27FC236}">
                <a16:creationId xmlns:a16="http://schemas.microsoft.com/office/drawing/2014/main" id="{9721B355-42B1-4857-B83D-C96A26BA5792}"/>
              </a:ext>
            </a:extLst>
          </p:cNvPr>
          <p:cNvPicPr>
            <a:picLocks noGrp="1" noChangeAspect="1"/>
          </p:cNvPicPr>
          <p:nvPr>
            <p:ph idx="1"/>
          </p:nvPr>
        </p:nvPicPr>
        <p:blipFill>
          <a:blip r:embed="rId2"/>
          <a:stretch>
            <a:fillRect/>
          </a:stretch>
        </p:blipFill>
        <p:spPr>
          <a:xfrm>
            <a:off x="280987" y="1634260"/>
            <a:ext cx="8582025" cy="2580136"/>
          </a:xfrm>
        </p:spPr>
      </p:pic>
      <p:sp>
        <p:nvSpPr>
          <p:cNvPr id="8" name="TextBox 7">
            <a:extLst>
              <a:ext uri="{FF2B5EF4-FFF2-40B4-BE49-F238E27FC236}">
                <a16:creationId xmlns:a16="http://schemas.microsoft.com/office/drawing/2014/main" id="{F4A16359-2F7B-4307-8085-44FAAE19D999}"/>
              </a:ext>
            </a:extLst>
          </p:cNvPr>
          <p:cNvSpPr txBox="1"/>
          <p:nvPr/>
        </p:nvSpPr>
        <p:spPr>
          <a:xfrm>
            <a:off x="361951" y="4637812"/>
            <a:ext cx="8501062" cy="1282531"/>
          </a:xfrm>
          <a:prstGeom prst="rect">
            <a:avLst/>
          </a:prstGeom>
          <a:noFill/>
        </p:spPr>
        <p:txBody>
          <a:bodyPr wrap="square">
            <a:spAutoFit/>
          </a:bodyPr>
          <a:lstStyle/>
          <a:p>
            <a:pPr algn="just">
              <a:lnSpc>
                <a:spcPct val="150000"/>
              </a:lnSpc>
            </a:pPr>
            <a:r>
              <a:rPr lang="en-US" dirty="0"/>
              <a:t>A static positioned element is always positioned according to the normal flow of the page. HTML elements are positioned static by default. Static positioned elements are not affected by the top, bottom, left, right, and z-index properties.</a:t>
            </a:r>
            <a:endParaRPr lang="en-GB" dirty="0"/>
          </a:p>
        </p:txBody>
      </p:sp>
    </p:spTree>
    <p:extLst>
      <p:ext uri="{BB962C8B-B14F-4D97-AF65-F5344CB8AC3E}">
        <p14:creationId xmlns:p14="http://schemas.microsoft.com/office/powerpoint/2010/main" val="309266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5218-5314-45F9-B467-048B6EBEFC2E}"/>
              </a:ext>
            </a:extLst>
          </p:cNvPr>
          <p:cNvSpPr>
            <a:spLocks noGrp="1"/>
          </p:cNvSpPr>
          <p:nvPr>
            <p:ph type="title"/>
          </p:nvPr>
        </p:nvSpPr>
        <p:spPr/>
        <p:txBody>
          <a:bodyPr/>
          <a:lstStyle/>
          <a:p>
            <a:r>
              <a:rPr lang="en-GB" dirty="0"/>
              <a:t>Absolute </a:t>
            </a:r>
          </a:p>
        </p:txBody>
      </p:sp>
      <p:pic>
        <p:nvPicPr>
          <p:cNvPr id="5" name="Content Placeholder 4">
            <a:extLst>
              <a:ext uri="{FF2B5EF4-FFF2-40B4-BE49-F238E27FC236}">
                <a16:creationId xmlns:a16="http://schemas.microsoft.com/office/drawing/2014/main" id="{3851172B-94DD-449C-831F-EEC305FCC3C8}"/>
              </a:ext>
            </a:extLst>
          </p:cNvPr>
          <p:cNvPicPr>
            <a:picLocks noGrp="1" noChangeAspect="1"/>
          </p:cNvPicPr>
          <p:nvPr>
            <p:ph idx="1"/>
          </p:nvPr>
        </p:nvPicPr>
        <p:blipFill rotWithShape="1">
          <a:blip r:embed="rId2"/>
          <a:srcRect b="8368"/>
          <a:stretch/>
        </p:blipFill>
        <p:spPr>
          <a:xfrm>
            <a:off x="280987" y="1542970"/>
            <a:ext cx="8582025" cy="2478423"/>
          </a:xfrm>
        </p:spPr>
      </p:pic>
      <p:sp>
        <p:nvSpPr>
          <p:cNvPr id="8" name="TextBox 7">
            <a:extLst>
              <a:ext uri="{FF2B5EF4-FFF2-40B4-BE49-F238E27FC236}">
                <a16:creationId xmlns:a16="http://schemas.microsoft.com/office/drawing/2014/main" id="{C28AA77E-7D7C-4616-88BF-9DCD7814F50F}"/>
              </a:ext>
            </a:extLst>
          </p:cNvPr>
          <p:cNvSpPr txBox="1"/>
          <p:nvPr/>
        </p:nvSpPr>
        <p:spPr>
          <a:xfrm>
            <a:off x="407117" y="4199272"/>
            <a:ext cx="8329766" cy="2113527"/>
          </a:xfrm>
          <a:prstGeom prst="rect">
            <a:avLst/>
          </a:prstGeom>
          <a:noFill/>
        </p:spPr>
        <p:txBody>
          <a:bodyPr wrap="square">
            <a:spAutoFit/>
          </a:bodyPr>
          <a:lstStyle/>
          <a:p>
            <a:pPr algn="just">
              <a:lnSpc>
                <a:spcPct val="150000"/>
              </a:lnSpc>
            </a:pPr>
            <a:r>
              <a:rPr lang="en-US" dirty="0"/>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top, right, bottom, and left.</a:t>
            </a:r>
          </a:p>
        </p:txBody>
      </p:sp>
    </p:spTree>
    <p:extLst>
      <p:ext uri="{BB962C8B-B14F-4D97-AF65-F5344CB8AC3E}">
        <p14:creationId xmlns:p14="http://schemas.microsoft.com/office/powerpoint/2010/main" val="412623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5B17-70C6-457B-95B8-E32FB5F14BE8}"/>
              </a:ext>
            </a:extLst>
          </p:cNvPr>
          <p:cNvSpPr>
            <a:spLocks noGrp="1"/>
          </p:cNvSpPr>
          <p:nvPr>
            <p:ph type="title"/>
          </p:nvPr>
        </p:nvSpPr>
        <p:spPr/>
        <p:txBody>
          <a:bodyPr/>
          <a:lstStyle/>
          <a:p>
            <a:r>
              <a:rPr lang="en-GB" dirty="0"/>
              <a:t>Fixed </a:t>
            </a:r>
          </a:p>
        </p:txBody>
      </p:sp>
      <p:pic>
        <p:nvPicPr>
          <p:cNvPr id="5" name="Content Placeholder 4">
            <a:extLst>
              <a:ext uri="{FF2B5EF4-FFF2-40B4-BE49-F238E27FC236}">
                <a16:creationId xmlns:a16="http://schemas.microsoft.com/office/drawing/2014/main" id="{C5FC59A8-B999-4152-923D-B11A18520430}"/>
              </a:ext>
            </a:extLst>
          </p:cNvPr>
          <p:cNvPicPr>
            <a:picLocks noGrp="1" noChangeAspect="1"/>
          </p:cNvPicPr>
          <p:nvPr>
            <p:ph idx="1"/>
          </p:nvPr>
        </p:nvPicPr>
        <p:blipFill>
          <a:blip r:embed="rId2"/>
          <a:stretch>
            <a:fillRect/>
          </a:stretch>
        </p:blipFill>
        <p:spPr>
          <a:xfrm>
            <a:off x="280987" y="1637150"/>
            <a:ext cx="8582025" cy="2945525"/>
          </a:xfrm>
        </p:spPr>
      </p:pic>
      <p:sp>
        <p:nvSpPr>
          <p:cNvPr id="7" name="TextBox 6">
            <a:extLst>
              <a:ext uri="{FF2B5EF4-FFF2-40B4-BE49-F238E27FC236}">
                <a16:creationId xmlns:a16="http://schemas.microsoft.com/office/drawing/2014/main" id="{13DB9238-DD1E-4EC0-9914-ACB31ABE8178}"/>
              </a:ext>
            </a:extLst>
          </p:cNvPr>
          <p:cNvSpPr txBox="1"/>
          <p:nvPr/>
        </p:nvSpPr>
        <p:spPr>
          <a:xfrm>
            <a:off x="432618" y="4841890"/>
            <a:ext cx="8430394" cy="1282531"/>
          </a:xfrm>
          <a:prstGeom prst="rect">
            <a:avLst/>
          </a:prstGeom>
          <a:noFill/>
        </p:spPr>
        <p:txBody>
          <a:bodyPr wrap="square">
            <a:spAutoFit/>
          </a:bodyPr>
          <a:lstStyle/>
          <a:p>
            <a:pPr marL="285750" indent="-285750" algn="just" fontAlgn="base">
              <a:lnSpc>
                <a:spcPct val="150000"/>
              </a:lnSpc>
              <a:buFont typeface="Arial" panose="020B0604020202020204" pitchFamily="34" charset="0"/>
              <a:buChar char="•"/>
            </a:pPr>
            <a:r>
              <a:rPr lang="en-US" b="0" i="0" dirty="0">
                <a:solidFill>
                  <a:srgbClr val="414141"/>
                </a:solidFill>
                <a:effectLst/>
              </a:rPr>
              <a:t>Fixed positioning is a subcategory of absolute positioning.</a:t>
            </a:r>
          </a:p>
          <a:p>
            <a:pPr marL="285750" indent="-285750" algn="just" fontAlgn="base">
              <a:lnSpc>
                <a:spcPct val="150000"/>
              </a:lnSpc>
              <a:buFont typeface="Arial" panose="020B0604020202020204" pitchFamily="34" charset="0"/>
              <a:buChar char="•"/>
            </a:pPr>
            <a:r>
              <a:rPr lang="en-US" b="0" i="0" dirty="0">
                <a:solidFill>
                  <a:srgbClr val="414141"/>
                </a:solidFill>
                <a:effectLst/>
              </a:rPr>
              <a:t>The only difference is, a fixed positioned element is fixed with respect to the browser's </a:t>
            </a:r>
            <a:r>
              <a:rPr lang="en-US" b="0" i="0" u="none" strike="noStrike" dirty="0">
                <a:solidFill>
                  <a:srgbClr val="1DB79F"/>
                </a:solidFill>
                <a:effectLst/>
                <a:hlinkClick r:id="rId3"/>
              </a:rPr>
              <a:t>viewport</a:t>
            </a:r>
            <a:r>
              <a:rPr lang="en-US" b="0" i="0" dirty="0">
                <a:solidFill>
                  <a:srgbClr val="414141"/>
                </a:solidFill>
                <a:effectLst/>
              </a:rPr>
              <a:t> and does not move when scrolled.</a:t>
            </a:r>
          </a:p>
        </p:txBody>
      </p:sp>
    </p:spTree>
    <p:extLst>
      <p:ext uri="{BB962C8B-B14F-4D97-AF65-F5344CB8AC3E}">
        <p14:creationId xmlns:p14="http://schemas.microsoft.com/office/powerpoint/2010/main" val="339578428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697</Words>
  <Application>Microsoft Office PowerPoint</Application>
  <PresentationFormat>On-screen Show (4:3)</PresentationFormat>
  <Paragraphs>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Bahnschrift</vt:lpstr>
      <vt:lpstr>Bahnschrift SemiBold</vt:lpstr>
      <vt:lpstr>1_Office Theme</vt:lpstr>
      <vt:lpstr>PowerPoint Presentation</vt:lpstr>
      <vt:lpstr>PowerPoint Presentation</vt:lpstr>
      <vt:lpstr> CSS position Property </vt:lpstr>
      <vt:lpstr>CSS position-Syntax</vt:lpstr>
      <vt:lpstr>CSS position-Syntax</vt:lpstr>
      <vt:lpstr>Example</vt:lpstr>
      <vt:lpstr>Static </vt:lpstr>
      <vt:lpstr>Absolute </vt:lpstr>
      <vt:lpstr>Fixed </vt:lpstr>
      <vt:lpstr>Relative </vt:lpstr>
      <vt:lpstr>Initial </vt:lpstr>
      <vt:lpstr>CSS Fonts</vt:lpstr>
      <vt:lpstr>Generic Font Families</vt:lpstr>
      <vt:lpstr>Generic Font Families</vt:lpstr>
      <vt:lpstr>Difference Between Serif and Sans-serif Fonts</vt:lpstr>
      <vt:lpstr>The CSS font-family Property</vt:lpstr>
      <vt:lpstr>Example</vt:lpstr>
      <vt:lpstr>CSS Google Fonts</vt:lpstr>
      <vt:lpstr>How To Use Google Fonts</vt:lpstr>
      <vt:lpstr>Practical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39</cp:revision>
  <dcterms:created xsi:type="dcterms:W3CDTF">2020-12-18T18:59:12Z</dcterms:created>
  <dcterms:modified xsi:type="dcterms:W3CDTF">2022-01-25T04:22:56Z</dcterms:modified>
</cp:coreProperties>
</file>