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8" r:id="rId10"/>
    <p:sldId id="279" r:id="rId11"/>
    <p:sldId id="277" r:id="rId12"/>
    <p:sldId id="275" r:id="rId13"/>
    <p:sldId id="269" r:id="rId14"/>
    <p:sldId id="270" r:id="rId15"/>
    <p:sldId id="280" r:id="rId16"/>
    <p:sldId id="281" r:id="rId17"/>
    <p:sldId id="271" r:id="rId18"/>
    <p:sldId id="282" r:id="rId19"/>
    <p:sldId id="272" r:id="rId20"/>
    <p:sldId id="283" r:id="rId21"/>
    <p:sldId id="274" r:id="rId22"/>
    <p:sldId id="284" r:id="rId23"/>
    <p:sldId id="396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002060"/>
    <a:srgbClr val="FAFAFC"/>
    <a:srgbClr val="2A3249"/>
    <a:srgbClr val="626262"/>
    <a:srgbClr val="717171"/>
    <a:srgbClr val="818181"/>
    <a:srgbClr val="828181"/>
    <a:srgbClr val="9F9F9F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C40AB-AF51-456A-AFD4-AC615D9CB7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43A549-6DDD-40AA-95B3-A5006811EFAA}">
      <dgm:prSet custT="1"/>
      <dgm:spPr>
        <a:solidFill>
          <a:srgbClr val="00297A"/>
        </a:solidFill>
      </dgm:spPr>
      <dgm:t>
        <a:bodyPr/>
        <a:lstStyle/>
        <a:p>
          <a:r>
            <a:rPr lang="en-US" sz="2800"/>
            <a:t>Bootstrap's Default Settings</a:t>
          </a:r>
          <a:endParaRPr lang="en-IN" sz="2800"/>
        </a:p>
      </dgm:t>
    </dgm:pt>
    <dgm:pt modelId="{D8329E1C-8F30-40C8-B4B5-0BB4859604FA}" type="parTrans" cxnId="{40C48502-78CE-45BC-BFF3-2B0D6321FB7E}">
      <dgm:prSet/>
      <dgm:spPr/>
      <dgm:t>
        <a:bodyPr/>
        <a:lstStyle/>
        <a:p>
          <a:endParaRPr lang="en-IN"/>
        </a:p>
      </dgm:t>
    </dgm:pt>
    <dgm:pt modelId="{0B9A64A5-512D-41EA-AE90-7C9E2DCC6175}" type="sibTrans" cxnId="{40C48502-78CE-45BC-BFF3-2B0D6321FB7E}">
      <dgm:prSet/>
      <dgm:spPr/>
      <dgm:t>
        <a:bodyPr/>
        <a:lstStyle/>
        <a:p>
          <a:endParaRPr lang="en-IN"/>
        </a:p>
      </dgm:t>
    </dgm:pt>
    <dgm:pt modelId="{9BD68686-001F-47EE-ACB6-DC737750ECB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/>
            <a:t>Bootstrap's global default font-size is 14px, with a line-height of 1.428.</a:t>
          </a:r>
          <a:endParaRPr lang="en-IN" sz="2400" dirty="0"/>
        </a:p>
      </dgm:t>
    </dgm:pt>
    <dgm:pt modelId="{1FF486EE-3D5F-444B-A002-9D2DF9BE363D}" type="parTrans" cxnId="{FFDE1CE5-AAC6-48A9-8E1B-1EEDC3218E99}">
      <dgm:prSet/>
      <dgm:spPr/>
      <dgm:t>
        <a:bodyPr/>
        <a:lstStyle/>
        <a:p>
          <a:endParaRPr lang="en-IN"/>
        </a:p>
      </dgm:t>
    </dgm:pt>
    <dgm:pt modelId="{D93BBDAA-EC67-4237-8845-EA6CB1545A50}" type="sibTrans" cxnId="{FFDE1CE5-AAC6-48A9-8E1B-1EEDC3218E99}">
      <dgm:prSet/>
      <dgm:spPr/>
      <dgm:t>
        <a:bodyPr/>
        <a:lstStyle/>
        <a:p>
          <a:endParaRPr lang="en-IN"/>
        </a:p>
      </dgm:t>
    </dgm:pt>
    <dgm:pt modelId="{7A1B4ED3-654B-42C6-A0E8-2A2B480D377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/>
            <a:t>This is applied to the &lt;body&gt; element and all paragraphs (&lt;p&gt;).</a:t>
          </a:r>
          <a:endParaRPr lang="en-IN" sz="2400" dirty="0"/>
        </a:p>
      </dgm:t>
    </dgm:pt>
    <dgm:pt modelId="{7B8F8055-7100-4897-B0C8-9B12187E1F04}" type="parTrans" cxnId="{DF2F66DC-D475-4820-9269-44DD44D0DF95}">
      <dgm:prSet/>
      <dgm:spPr/>
      <dgm:t>
        <a:bodyPr/>
        <a:lstStyle/>
        <a:p>
          <a:endParaRPr lang="en-IN"/>
        </a:p>
      </dgm:t>
    </dgm:pt>
    <dgm:pt modelId="{E6CC5CE3-3632-4BB4-AB95-2E6E45F92563}" type="sibTrans" cxnId="{DF2F66DC-D475-4820-9269-44DD44D0DF95}">
      <dgm:prSet/>
      <dgm:spPr/>
      <dgm:t>
        <a:bodyPr/>
        <a:lstStyle/>
        <a:p>
          <a:endParaRPr lang="en-IN"/>
        </a:p>
      </dgm:t>
    </dgm:pt>
    <dgm:pt modelId="{37D56B9D-479E-4F8A-9027-FF6FDAB567B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/>
            <a:t>In addition, all &lt;p&gt; elements have a bottom margin that equals half their computed line-height (10px by default).</a:t>
          </a:r>
          <a:endParaRPr lang="en-IN" sz="2400" dirty="0"/>
        </a:p>
      </dgm:t>
    </dgm:pt>
    <dgm:pt modelId="{C9417226-8793-4BF8-94F9-D45FAE5265C0}" type="parTrans" cxnId="{CC2DB557-53D0-4C25-B45B-47716CF06C10}">
      <dgm:prSet/>
      <dgm:spPr/>
      <dgm:t>
        <a:bodyPr/>
        <a:lstStyle/>
        <a:p>
          <a:endParaRPr lang="en-IN"/>
        </a:p>
      </dgm:t>
    </dgm:pt>
    <dgm:pt modelId="{69862A6B-D398-4323-A712-DD52C369026F}" type="sibTrans" cxnId="{CC2DB557-53D0-4C25-B45B-47716CF06C10}">
      <dgm:prSet/>
      <dgm:spPr/>
      <dgm:t>
        <a:bodyPr/>
        <a:lstStyle/>
        <a:p>
          <a:endParaRPr lang="en-IN"/>
        </a:p>
      </dgm:t>
    </dgm:pt>
    <dgm:pt modelId="{8149FB88-96B7-431D-BDEF-9814D4296EC5}" type="pres">
      <dgm:prSet presAssocID="{563C40AB-AF51-456A-AFD4-AC615D9CB785}" presName="linear" presStyleCnt="0">
        <dgm:presLayoutVars>
          <dgm:dir/>
          <dgm:animLvl val="lvl"/>
          <dgm:resizeHandles val="exact"/>
        </dgm:presLayoutVars>
      </dgm:prSet>
      <dgm:spPr/>
    </dgm:pt>
    <dgm:pt modelId="{82B420BB-7FB7-4DE9-9923-594C64280645}" type="pres">
      <dgm:prSet presAssocID="{5F43A549-6DDD-40AA-95B3-A5006811EFAA}" presName="parentLin" presStyleCnt="0"/>
      <dgm:spPr/>
    </dgm:pt>
    <dgm:pt modelId="{E6517188-E643-4FA3-B31E-AD727F0CCD6A}" type="pres">
      <dgm:prSet presAssocID="{5F43A549-6DDD-40AA-95B3-A5006811EFAA}" presName="parentLeftMargin" presStyleLbl="node1" presStyleIdx="0" presStyleCnt="1"/>
      <dgm:spPr/>
    </dgm:pt>
    <dgm:pt modelId="{35798285-7B53-49D4-8977-B539CB2978F6}" type="pres">
      <dgm:prSet presAssocID="{5F43A549-6DDD-40AA-95B3-A5006811EF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0C64C8-602B-40AA-BF45-86DFE9E3A77C}" type="pres">
      <dgm:prSet presAssocID="{5F43A549-6DDD-40AA-95B3-A5006811EFAA}" presName="negativeSpace" presStyleCnt="0"/>
      <dgm:spPr/>
    </dgm:pt>
    <dgm:pt modelId="{A6B08877-C503-42AB-A0AA-FDEB9995ABEF}" type="pres">
      <dgm:prSet presAssocID="{5F43A549-6DDD-40AA-95B3-A5006811EF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C48502-78CE-45BC-BFF3-2B0D6321FB7E}" srcId="{563C40AB-AF51-456A-AFD4-AC615D9CB785}" destId="{5F43A549-6DDD-40AA-95B3-A5006811EFAA}" srcOrd="0" destOrd="0" parTransId="{D8329E1C-8F30-40C8-B4B5-0BB4859604FA}" sibTransId="{0B9A64A5-512D-41EA-AE90-7C9E2DCC6175}"/>
    <dgm:cxn modelId="{BFAF9020-E5D6-409E-8909-903AEA3FAD2B}" type="presOf" srcId="{9BD68686-001F-47EE-ACB6-DC737750ECBF}" destId="{A6B08877-C503-42AB-A0AA-FDEB9995ABEF}" srcOrd="0" destOrd="0" presId="urn:microsoft.com/office/officeart/2005/8/layout/list1"/>
    <dgm:cxn modelId="{37E24238-7727-4A56-AC38-8AA3C00D52A2}" type="presOf" srcId="{37D56B9D-479E-4F8A-9027-FF6FDAB567B5}" destId="{A6B08877-C503-42AB-A0AA-FDEB9995ABEF}" srcOrd="0" destOrd="2" presId="urn:microsoft.com/office/officeart/2005/8/layout/list1"/>
    <dgm:cxn modelId="{ABCEE33D-5CDA-455B-BD46-DA2BAA44119D}" type="presOf" srcId="{5F43A549-6DDD-40AA-95B3-A5006811EFAA}" destId="{E6517188-E643-4FA3-B31E-AD727F0CCD6A}" srcOrd="0" destOrd="0" presId="urn:microsoft.com/office/officeart/2005/8/layout/list1"/>
    <dgm:cxn modelId="{CC2DB557-53D0-4C25-B45B-47716CF06C10}" srcId="{5F43A549-6DDD-40AA-95B3-A5006811EFAA}" destId="{37D56B9D-479E-4F8A-9027-FF6FDAB567B5}" srcOrd="2" destOrd="0" parTransId="{C9417226-8793-4BF8-94F9-D45FAE5265C0}" sibTransId="{69862A6B-D398-4323-A712-DD52C369026F}"/>
    <dgm:cxn modelId="{5A058B8F-7D73-49A1-8E15-21FA2E2A3AFF}" type="presOf" srcId="{563C40AB-AF51-456A-AFD4-AC615D9CB785}" destId="{8149FB88-96B7-431D-BDEF-9814D4296EC5}" srcOrd="0" destOrd="0" presId="urn:microsoft.com/office/officeart/2005/8/layout/list1"/>
    <dgm:cxn modelId="{D8CAF6C2-E78E-445F-9019-7B4BF93E69B7}" type="presOf" srcId="{7A1B4ED3-654B-42C6-A0E8-2A2B480D377B}" destId="{A6B08877-C503-42AB-A0AA-FDEB9995ABEF}" srcOrd="0" destOrd="1" presId="urn:microsoft.com/office/officeart/2005/8/layout/list1"/>
    <dgm:cxn modelId="{DF2F66DC-D475-4820-9269-44DD44D0DF95}" srcId="{5F43A549-6DDD-40AA-95B3-A5006811EFAA}" destId="{7A1B4ED3-654B-42C6-A0E8-2A2B480D377B}" srcOrd="1" destOrd="0" parTransId="{7B8F8055-7100-4897-B0C8-9B12187E1F04}" sibTransId="{E6CC5CE3-3632-4BB4-AB95-2E6E45F92563}"/>
    <dgm:cxn modelId="{FFDE1CE5-AAC6-48A9-8E1B-1EEDC3218E99}" srcId="{5F43A549-6DDD-40AA-95B3-A5006811EFAA}" destId="{9BD68686-001F-47EE-ACB6-DC737750ECBF}" srcOrd="0" destOrd="0" parTransId="{1FF486EE-3D5F-444B-A002-9D2DF9BE363D}" sibTransId="{D93BBDAA-EC67-4237-8845-EA6CB1545A50}"/>
    <dgm:cxn modelId="{FF78A6F4-A2A2-4788-A873-8CD34A9BA59E}" type="presOf" srcId="{5F43A549-6DDD-40AA-95B3-A5006811EFAA}" destId="{35798285-7B53-49D4-8977-B539CB2978F6}" srcOrd="1" destOrd="0" presId="urn:microsoft.com/office/officeart/2005/8/layout/list1"/>
    <dgm:cxn modelId="{1138AE36-E633-4E1D-B9E5-A6A10595AB8B}" type="presParOf" srcId="{8149FB88-96B7-431D-BDEF-9814D4296EC5}" destId="{82B420BB-7FB7-4DE9-9923-594C64280645}" srcOrd="0" destOrd="0" presId="urn:microsoft.com/office/officeart/2005/8/layout/list1"/>
    <dgm:cxn modelId="{525AB986-6E9C-47BF-A89D-890A9E6D237B}" type="presParOf" srcId="{82B420BB-7FB7-4DE9-9923-594C64280645}" destId="{E6517188-E643-4FA3-B31E-AD727F0CCD6A}" srcOrd="0" destOrd="0" presId="urn:microsoft.com/office/officeart/2005/8/layout/list1"/>
    <dgm:cxn modelId="{EC5A154A-D96B-4773-BAF4-A6ADC9D74DA8}" type="presParOf" srcId="{82B420BB-7FB7-4DE9-9923-594C64280645}" destId="{35798285-7B53-49D4-8977-B539CB2978F6}" srcOrd="1" destOrd="0" presId="urn:microsoft.com/office/officeart/2005/8/layout/list1"/>
    <dgm:cxn modelId="{C62839E4-4872-442A-A0D0-D11ECAD70EC9}" type="presParOf" srcId="{8149FB88-96B7-431D-BDEF-9814D4296EC5}" destId="{EB0C64C8-602B-40AA-BF45-86DFE9E3A77C}" srcOrd="1" destOrd="0" presId="urn:microsoft.com/office/officeart/2005/8/layout/list1"/>
    <dgm:cxn modelId="{7818D4AE-BB60-45D4-ACE3-2E4054724150}" type="presParOf" srcId="{8149FB88-96B7-431D-BDEF-9814D4296EC5}" destId="{A6B08877-C503-42AB-A0AA-FDEB9995AB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54EFF-E654-46C9-80FA-7D93A18A40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963DE7-EEA8-4433-BFA3-FB62C68B76A0}">
      <dgm:prSet custT="1"/>
      <dgm:spPr>
        <a:solidFill>
          <a:srgbClr val="00297A"/>
        </a:solidFill>
      </dgm:spPr>
      <dgm:t>
        <a:bodyPr/>
        <a:lstStyle/>
        <a:p>
          <a:r>
            <a:rPr lang="en-US" sz="2800" dirty="0"/>
            <a:t>The classes for background colors are </a:t>
          </a:r>
          <a:endParaRPr lang="en-IN" sz="2800" dirty="0"/>
        </a:p>
      </dgm:t>
    </dgm:pt>
    <dgm:pt modelId="{1FE56386-02AC-4F77-85C6-B39C2C1CBD71}" type="parTrans" cxnId="{F536A4D1-59B1-4B2E-A4C2-1B8EA46E9C92}">
      <dgm:prSet/>
      <dgm:spPr/>
      <dgm:t>
        <a:bodyPr/>
        <a:lstStyle/>
        <a:p>
          <a:endParaRPr lang="en-IN"/>
        </a:p>
      </dgm:t>
    </dgm:pt>
    <dgm:pt modelId="{00D3E9AD-8006-4A47-AB30-EE7D947EF0A4}" type="sibTrans" cxnId="{F536A4D1-59B1-4B2E-A4C2-1B8EA46E9C92}">
      <dgm:prSet/>
      <dgm:spPr/>
      <dgm:t>
        <a:bodyPr/>
        <a:lstStyle/>
        <a:p>
          <a:endParaRPr lang="en-IN"/>
        </a:p>
      </dgm:t>
    </dgm:pt>
    <dgm:pt modelId="{6815EB04-38CE-4EEE-B253-3B6DD1468DC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-primary, </a:t>
          </a:r>
          <a:endParaRPr lang="en-IN" sz="2600" dirty="0"/>
        </a:p>
      </dgm:t>
    </dgm:pt>
    <dgm:pt modelId="{EF81F993-8200-492E-B180-475DECFC2EFE}" type="parTrans" cxnId="{65C25002-2EA3-4435-BBD0-5DCA064ED2EE}">
      <dgm:prSet/>
      <dgm:spPr/>
      <dgm:t>
        <a:bodyPr/>
        <a:lstStyle/>
        <a:p>
          <a:endParaRPr lang="en-IN"/>
        </a:p>
      </dgm:t>
    </dgm:pt>
    <dgm:pt modelId="{42BA8D70-43B9-4172-92EE-36B51B21A09F}" type="sibTrans" cxnId="{65C25002-2EA3-4435-BBD0-5DCA064ED2EE}">
      <dgm:prSet/>
      <dgm:spPr/>
      <dgm:t>
        <a:bodyPr/>
        <a:lstStyle/>
        <a:p>
          <a:endParaRPr lang="en-IN"/>
        </a:p>
      </dgm:t>
    </dgm:pt>
    <dgm:pt modelId="{7E7126E5-3E2E-4EE7-B38D-4483D518C009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-success, </a:t>
          </a:r>
          <a:endParaRPr lang="en-IN" sz="2600" dirty="0"/>
        </a:p>
      </dgm:t>
    </dgm:pt>
    <dgm:pt modelId="{E25B198A-123B-4D38-B3BB-6F8628900D02}" type="parTrans" cxnId="{483ED25E-468F-48EE-95BB-645CEA85B2C4}">
      <dgm:prSet/>
      <dgm:spPr/>
      <dgm:t>
        <a:bodyPr/>
        <a:lstStyle/>
        <a:p>
          <a:endParaRPr lang="en-IN"/>
        </a:p>
      </dgm:t>
    </dgm:pt>
    <dgm:pt modelId="{DE6A5CD5-77DE-4B06-B87E-9357B943551D}" type="sibTrans" cxnId="{483ED25E-468F-48EE-95BB-645CEA85B2C4}">
      <dgm:prSet/>
      <dgm:spPr/>
      <dgm:t>
        <a:bodyPr/>
        <a:lstStyle/>
        <a:p>
          <a:endParaRPr lang="en-IN"/>
        </a:p>
      </dgm:t>
    </dgm:pt>
    <dgm:pt modelId="{9107206B-74DA-454E-8F85-8474926E2B14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-info, .</a:t>
          </a:r>
          <a:r>
            <a:rPr lang="en-US" sz="2600" dirty="0" err="1"/>
            <a:t>bg</a:t>
          </a:r>
          <a:r>
            <a:rPr lang="en-US" sz="2600" dirty="0"/>
            <a:t>-warning, </a:t>
          </a:r>
          <a:endParaRPr lang="en-IN" sz="2600" dirty="0"/>
        </a:p>
      </dgm:t>
    </dgm:pt>
    <dgm:pt modelId="{8C875245-1EF6-4AA6-BE4C-78642A00D6DC}" type="parTrans" cxnId="{C89FA45C-56EC-4A85-A413-B615FADA5F81}">
      <dgm:prSet/>
      <dgm:spPr/>
      <dgm:t>
        <a:bodyPr/>
        <a:lstStyle/>
        <a:p>
          <a:endParaRPr lang="en-IN"/>
        </a:p>
      </dgm:t>
    </dgm:pt>
    <dgm:pt modelId="{3D642730-736D-44F6-AFD6-1CF68F71CDC8}" type="sibTrans" cxnId="{C89FA45C-56EC-4A85-A413-B615FADA5F81}">
      <dgm:prSet/>
      <dgm:spPr/>
      <dgm:t>
        <a:bodyPr/>
        <a:lstStyle/>
        <a:p>
          <a:endParaRPr lang="en-IN"/>
        </a:p>
      </dgm:t>
    </dgm:pt>
    <dgm:pt modelId="{9C93409E-7F2A-40F0-9644-2A052EC40C4D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-danger, </a:t>
          </a:r>
          <a:endParaRPr lang="en-IN" sz="2600" dirty="0"/>
        </a:p>
      </dgm:t>
    </dgm:pt>
    <dgm:pt modelId="{3BA15EC4-9EB4-43F6-875B-DCFD54B8C2CF}" type="parTrans" cxnId="{AF4CF4BA-7188-4C15-B5E1-3E0A95976325}">
      <dgm:prSet/>
      <dgm:spPr/>
      <dgm:t>
        <a:bodyPr/>
        <a:lstStyle/>
        <a:p>
          <a:endParaRPr lang="en-IN"/>
        </a:p>
      </dgm:t>
    </dgm:pt>
    <dgm:pt modelId="{67F50E25-AD15-4702-B7BC-27542F1EE85C}" type="sibTrans" cxnId="{AF4CF4BA-7188-4C15-B5E1-3E0A95976325}">
      <dgm:prSet/>
      <dgm:spPr/>
      <dgm:t>
        <a:bodyPr/>
        <a:lstStyle/>
        <a:p>
          <a:endParaRPr lang="en-IN"/>
        </a:p>
      </dgm:t>
    </dgm:pt>
    <dgm:pt modelId="{DC6D0CA8-92CF-469E-949A-EBFCDFC89E0E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/>
            <a:t>.bg-secondary,</a:t>
          </a:r>
          <a:endParaRPr lang="en-IN" sz="2600"/>
        </a:p>
      </dgm:t>
    </dgm:pt>
    <dgm:pt modelId="{D0DE6311-A33A-4F69-857A-B9BB04391687}" type="parTrans" cxnId="{CAE31308-54EA-4581-8376-FA6AC18A2EEA}">
      <dgm:prSet/>
      <dgm:spPr/>
      <dgm:t>
        <a:bodyPr/>
        <a:lstStyle/>
        <a:p>
          <a:endParaRPr lang="en-IN"/>
        </a:p>
      </dgm:t>
    </dgm:pt>
    <dgm:pt modelId="{4592052E-2641-404E-9A7F-F6B881E7E1CD}" type="sibTrans" cxnId="{CAE31308-54EA-4581-8376-FA6AC18A2EEA}">
      <dgm:prSet/>
      <dgm:spPr/>
      <dgm:t>
        <a:bodyPr/>
        <a:lstStyle/>
        <a:p>
          <a:endParaRPr lang="en-IN"/>
        </a:p>
      </dgm:t>
    </dgm:pt>
    <dgm:pt modelId="{A1407F62-5710-482E-92AA-F79E61A7A666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-dark and </a:t>
          </a:r>
          <a:endParaRPr lang="en-IN" sz="2600" dirty="0"/>
        </a:p>
      </dgm:t>
    </dgm:pt>
    <dgm:pt modelId="{01E96DA4-1114-41B5-A0BE-2386C83CC4F0}" type="parTrans" cxnId="{CBF2E5A7-BE48-4638-B7BC-5747C2636D15}">
      <dgm:prSet/>
      <dgm:spPr/>
      <dgm:t>
        <a:bodyPr/>
        <a:lstStyle/>
        <a:p>
          <a:endParaRPr lang="en-IN"/>
        </a:p>
      </dgm:t>
    </dgm:pt>
    <dgm:pt modelId="{1015E641-3CE4-4C1D-8C0D-F746C9446125}" type="sibTrans" cxnId="{CBF2E5A7-BE48-4638-B7BC-5747C2636D15}">
      <dgm:prSet/>
      <dgm:spPr/>
      <dgm:t>
        <a:bodyPr/>
        <a:lstStyle/>
        <a:p>
          <a:endParaRPr lang="en-IN"/>
        </a:p>
      </dgm:t>
    </dgm:pt>
    <dgm:pt modelId="{AF9B2FDE-2FD3-4EA4-8425-EF1F22EC3BE6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sz="2600" dirty="0"/>
            <a:t>.</a:t>
          </a:r>
          <a:r>
            <a:rPr lang="en-US" sz="2600" dirty="0" err="1"/>
            <a:t>bg</a:t>
          </a:r>
          <a:r>
            <a:rPr lang="en-US" sz="2600" dirty="0"/>
            <a:t>-light.</a:t>
          </a:r>
          <a:endParaRPr lang="en-IN" sz="2600" dirty="0"/>
        </a:p>
      </dgm:t>
    </dgm:pt>
    <dgm:pt modelId="{254B49ED-F390-4A97-AFCB-26FC615ED89F}" type="parTrans" cxnId="{AA9C8284-EB29-4732-8514-4F7D95E51E2B}">
      <dgm:prSet/>
      <dgm:spPr/>
      <dgm:t>
        <a:bodyPr/>
        <a:lstStyle/>
        <a:p>
          <a:endParaRPr lang="en-IN"/>
        </a:p>
      </dgm:t>
    </dgm:pt>
    <dgm:pt modelId="{4E287FCA-2F5C-4C3B-B2A5-DBAE9C5A2438}" type="sibTrans" cxnId="{AA9C8284-EB29-4732-8514-4F7D95E51E2B}">
      <dgm:prSet/>
      <dgm:spPr/>
      <dgm:t>
        <a:bodyPr/>
        <a:lstStyle/>
        <a:p>
          <a:endParaRPr lang="en-IN"/>
        </a:p>
      </dgm:t>
    </dgm:pt>
    <dgm:pt modelId="{A052E7D8-EE09-47A9-83D7-30382AB8ABA4}" type="pres">
      <dgm:prSet presAssocID="{3DB54EFF-E654-46C9-80FA-7D93A18A409F}" presName="linear" presStyleCnt="0">
        <dgm:presLayoutVars>
          <dgm:dir/>
          <dgm:animLvl val="lvl"/>
          <dgm:resizeHandles val="exact"/>
        </dgm:presLayoutVars>
      </dgm:prSet>
      <dgm:spPr/>
    </dgm:pt>
    <dgm:pt modelId="{B52F12C5-91CE-456E-A54A-47718ACDE584}" type="pres">
      <dgm:prSet presAssocID="{81963DE7-EEA8-4433-BFA3-FB62C68B76A0}" presName="parentLin" presStyleCnt="0"/>
      <dgm:spPr/>
    </dgm:pt>
    <dgm:pt modelId="{F03CB9F3-0365-44C6-9326-2B5AEEF02ED4}" type="pres">
      <dgm:prSet presAssocID="{81963DE7-EEA8-4433-BFA3-FB62C68B76A0}" presName="parentLeftMargin" presStyleLbl="node1" presStyleIdx="0" presStyleCnt="1"/>
      <dgm:spPr/>
    </dgm:pt>
    <dgm:pt modelId="{0E3AF37E-0926-43BA-B0A2-5CA85D7FE698}" type="pres">
      <dgm:prSet presAssocID="{81963DE7-EEA8-4433-BFA3-FB62C68B76A0}" presName="parentText" presStyleLbl="node1" presStyleIdx="0" presStyleCnt="1" custScaleY="136984">
        <dgm:presLayoutVars>
          <dgm:chMax val="0"/>
          <dgm:bulletEnabled val="1"/>
        </dgm:presLayoutVars>
      </dgm:prSet>
      <dgm:spPr/>
    </dgm:pt>
    <dgm:pt modelId="{31ABA515-D1E5-4599-9664-900D607A0FFF}" type="pres">
      <dgm:prSet presAssocID="{81963DE7-EEA8-4433-BFA3-FB62C68B76A0}" presName="negativeSpace" presStyleCnt="0"/>
      <dgm:spPr/>
    </dgm:pt>
    <dgm:pt modelId="{92A58EE3-F110-44C7-A82E-D48CE840A0B6}" type="pres">
      <dgm:prSet presAssocID="{81963DE7-EEA8-4433-BFA3-FB62C68B76A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5C25002-2EA3-4435-BBD0-5DCA064ED2EE}" srcId="{81963DE7-EEA8-4433-BFA3-FB62C68B76A0}" destId="{6815EB04-38CE-4EEE-B253-3B6DD1468DC0}" srcOrd="0" destOrd="0" parTransId="{EF81F993-8200-492E-B180-475DECFC2EFE}" sibTransId="{42BA8D70-43B9-4172-92EE-36B51B21A09F}"/>
    <dgm:cxn modelId="{CDFA5605-F101-4112-B6CB-851793F6738D}" type="presOf" srcId="{AF9B2FDE-2FD3-4EA4-8425-EF1F22EC3BE6}" destId="{92A58EE3-F110-44C7-A82E-D48CE840A0B6}" srcOrd="0" destOrd="6" presId="urn:microsoft.com/office/officeart/2005/8/layout/list1"/>
    <dgm:cxn modelId="{CAE31308-54EA-4581-8376-FA6AC18A2EEA}" srcId="{81963DE7-EEA8-4433-BFA3-FB62C68B76A0}" destId="{DC6D0CA8-92CF-469E-949A-EBFCDFC89E0E}" srcOrd="4" destOrd="0" parTransId="{D0DE6311-A33A-4F69-857A-B9BB04391687}" sibTransId="{4592052E-2641-404E-9A7F-F6B881E7E1CD}"/>
    <dgm:cxn modelId="{3E9D0A0C-3AE7-4A36-923B-1AE6189197F6}" type="presOf" srcId="{DC6D0CA8-92CF-469E-949A-EBFCDFC89E0E}" destId="{92A58EE3-F110-44C7-A82E-D48CE840A0B6}" srcOrd="0" destOrd="4" presId="urn:microsoft.com/office/officeart/2005/8/layout/list1"/>
    <dgm:cxn modelId="{E39F8926-C169-4B85-8A12-0B49C5DA0DAE}" type="presOf" srcId="{9C93409E-7F2A-40F0-9644-2A052EC40C4D}" destId="{92A58EE3-F110-44C7-A82E-D48CE840A0B6}" srcOrd="0" destOrd="3" presId="urn:microsoft.com/office/officeart/2005/8/layout/list1"/>
    <dgm:cxn modelId="{DA77675C-CACE-46EE-B338-FAC07F9D0CB9}" type="presOf" srcId="{81963DE7-EEA8-4433-BFA3-FB62C68B76A0}" destId="{0E3AF37E-0926-43BA-B0A2-5CA85D7FE698}" srcOrd="1" destOrd="0" presId="urn:microsoft.com/office/officeart/2005/8/layout/list1"/>
    <dgm:cxn modelId="{C89FA45C-56EC-4A85-A413-B615FADA5F81}" srcId="{81963DE7-EEA8-4433-BFA3-FB62C68B76A0}" destId="{9107206B-74DA-454E-8F85-8474926E2B14}" srcOrd="2" destOrd="0" parTransId="{8C875245-1EF6-4AA6-BE4C-78642A00D6DC}" sibTransId="{3D642730-736D-44F6-AFD6-1CF68F71CDC8}"/>
    <dgm:cxn modelId="{483ED25E-468F-48EE-95BB-645CEA85B2C4}" srcId="{81963DE7-EEA8-4433-BFA3-FB62C68B76A0}" destId="{7E7126E5-3E2E-4EE7-B38D-4483D518C009}" srcOrd="1" destOrd="0" parTransId="{E25B198A-123B-4D38-B3BB-6F8628900D02}" sibTransId="{DE6A5CD5-77DE-4B06-B87E-9357B943551D}"/>
    <dgm:cxn modelId="{A15DE161-FFFD-4043-BB3A-6564FDFB620D}" type="presOf" srcId="{A1407F62-5710-482E-92AA-F79E61A7A666}" destId="{92A58EE3-F110-44C7-A82E-D48CE840A0B6}" srcOrd="0" destOrd="5" presId="urn:microsoft.com/office/officeart/2005/8/layout/list1"/>
    <dgm:cxn modelId="{B6D9D947-B4B0-41A1-AF23-790CCA314DC2}" type="presOf" srcId="{7E7126E5-3E2E-4EE7-B38D-4483D518C009}" destId="{92A58EE3-F110-44C7-A82E-D48CE840A0B6}" srcOrd="0" destOrd="1" presId="urn:microsoft.com/office/officeart/2005/8/layout/list1"/>
    <dgm:cxn modelId="{652DF973-FE57-4F38-9C4C-4A0BEBC8643B}" type="presOf" srcId="{81963DE7-EEA8-4433-BFA3-FB62C68B76A0}" destId="{F03CB9F3-0365-44C6-9326-2B5AEEF02ED4}" srcOrd="0" destOrd="0" presId="urn:microsoft.com/office/officeart/2005/8/layout/list1"/>
    <dgm:cxn modelId="{AA9C8284-EB29-4732-8514-4F7D95E51E2B}" srcId="{81963DE7-EEA8-4433-BFA3-FB62C68B76A0}" destId="{AF9B2FDE-2FD3-4EA4-8425-EF1F22EC3BE6}" srcOrd="6" destOrd="0" parTransId="{254B49ED-F390-4A97-AFCB-26FC615ED89F}" sibTransId="{4E287FCA-2F5C-4C3B-B2A5-DBAE9C5A2438}"/>
    <dgm:cxn modelId="{627CB189-5BF5-4341-A58D-7259B11D9570}" type="presOf" srcId="{3DB54EFF-E654-46C9-80FA-7D93A18A409F}" destId="{A052E7D8-EE09-47A9-83D7-30382AB8ABA4}" srcOrd="0" destOrd="0" presId="urn:microsoft.com/office/officeart/2005/8/layout/list1"/>
    <dgm:cxn modelId="{CBF2E5A7-BE48-4638-B7BC-5747C2636D15}" srcId="{81963DE7-EEA8-4433-BFA3-FB62C68B76A0}" destId="{A1407F62-5710-482E-92AA-F79E61A7A666}" srcOrd="5" destOrd="0" parTransId="{01E96DA4-1114-41B5-A0BE-2386C83CC4F0}" sibTransId="{1015E641-3CE4-4C1D-8C0D-F746C9446125}"/>
    <dgm:cxn modelId="{01E807B7-5B7A-40C1-8C46-430E837D1E46}" type="presOf" srcId="{9107206B-74DA-454E-8F85-8474926E2B14}" destId="{92A58EE3-F110-44C7-A82E-D48CE840A0B6}" srcOrd="0" destOrd="2" presId="urn:microsoft.com/office/officeart/2005/8/layout/list1"/>
    <dgm:cxn modelId="{AF4CF4BA-7188-4C15-B5E1-3E0A95976325}" srcId="{81963DE7-EEA8-4433-BFA3-FB62C68B76A0}" destId="{9C93409E-7F2A-40F0-9644-2A052EC40C4D}" srcOrd="3" destOrd="0" parTransId="{3BA15EC4-9EB4-43F6-875B-DCFD54B8C2CF}" sibTransId="{67F50E25-AD15-4702-B7BC-27542F1EE85C}"/>
    <dgm:cxn modelId="{F536A4D1-59B1-4B2E-A4C2-1B8EA46E9C92}" srcId="{3DB54EFF-E654-46C9-80FA-7D93A18A409F}" destId="{81963DE7-EEA8-4433-BFA3-FB62C68B76A0}" srcOrd="0" destOrd="0" parTransId="{1FE56386-02AC-4F77-85C6-B39C2C1CBD71}" sibTransId="{00D3E9AD-8006-4A47-AB30-EE7D947EF0A4}"/>
    <dgm:cxn modelId="{9FF223F5-4730-4699-BED6-342D50D9326B}" type="presOf" srcId="{6815EB04-38CE-4EEE-B253-3B6DD1468DC0}" destId="{92A58EE3-F110-44C7-A82E-D48CE840A0B6}" srcOrd="0" destOrd="0" presId="urn:microsoft.com/office/officeart/2005/8/layout/list1"/>
    <dgm:cxn modelId="{D9E29297-FFFD-445D-A760-A79FDD72793C}" type="presParOf" srcId="{A052E7D8-EE09-47A9-83D7-30382AB8ABA4}" destId="{B52F12C5-91CE-456E-A54A-47718ACDE584}" srcOrd="0" destOrd="0" presId="urn:microsoft.com/office/officeart/2005/8/layout/list1"/>
    <dgm:cxn modelId="{0B1C6F06-E65E-4C8D-BDA5-4DABB7FD9E34}" type="presParOf" srcId="{B52F12C5-91CE-456E-A54A-47718ACDE584}" destId="{F03CB9F3-0365-44C6-9326-2B5AEEF02ED4}" srcOrd="0" destOrd="0" presId="urn:microsoft.com/office/officeart/2005/8/layout/list1"/>
    <dgm:cxn modelId="{CC14C228-B815-406E-8C61-84A0DB95FAD5}" type="presParOf" srcId="{B52F12C5-91CE-456E-A54A-47718ACDE584}" destId="{0E3AF37E-0926-43BA-B0A2-5CA85D7FE698}" srcOrd="1" destOrd="0" presId="urn:microsoft.com/office/officeart/2005/8/layout/list1"/>
    <dgm:cxn modelId="{3C341CE7-2F81-466F-84EC-91EE1F40FD6F}" type="presParOf" srcId="{A052E7D8-EE09-47A9-83D7-30382AB8ABA4}" destId="{31ABA515-D1E5-4599-9664-900D607A0FFF}" srcOrd="1" destOrd="0" presId="urn:microsoft.com/office/officeart/2005/8/layout/list1"/>
    <dgm:cxn modelId="{F5C79B90-AE31-4EEF-B8F8-8DDBC742A723}" type="presParOf" srcId="{A052E7D8-EE09-47A9-83D7-30382AB8ABA4}" destId="{92A58EE3-F110-44C7-A82E-D48CE840A0B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EC133-A4DB-4BBA-8821-D588076304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E76D0F-756B-46B1-B82D-CB98756C28CD}">
      <dgm:prSet/>
      <dgm:spPr>
        <a:solidFill>
          <a:srgbClr val="00297A"/>
        </a:solidFill>
      </dgm:spPr>
      <dgm:t>
        <a:bodyPr/>
        <a:lstStyle/>
        <a:p>
          <a:r>
            <a:rPr lang="en-US"/>
            <a:t>The classes for text colors are: </a:t>
          </a:r>
          <a:endParaRPr lang="en-IN"/>
        </a:p>
      </dgm:t>
    </dgm:pt>
    <dgm:pt modelId="{82920359-7A4C-4F84-8C94-379AEB116C27}" type="parTrans" cxnId="{16520FE3-C3DC-490B-A911-C967A56281DA}">
      <dgm:prSet/>
      <dgm:spPr/>
      <dgm:t>
        <a:bodyPr/>
        <a:lstStyle/>
        <a:p>
          <a:endParaRPr lang="en-IN"/>
        </a:p>
      </dgm:t>
    </dgm:pt>
    <dgm:pt modelId="{AEC81381-E553-4BEC-959B-62A410160249}" type="sibTrans" cxnId="{16520FE3-C3DC-490B-A911-C967A56281DA}">
      <dgm:prSet/>
      <dgm:spPr/>
      <dgm:t>
        <a:bodyPr/>
        <a:lstStyle/>
        <a:p>
          <a:endParaRPr lang="en-IN"/>
        </a:p>
      </dgm:t>
    </dgm:pt>
    <dgm:pt modelId="{26B7E93E-FB33-4BFE-A526-AAA504187F9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600" dirty="0"/>
            <a:t>.text-muted, .text-primary, </a:t>
          </a:r>
          <a:endParaRPr lang="en-IN" sz="2600" dirty="0"/>
        </a:p>
      </dgm:t>
    </dgm:pt>
    <dgm:pt modelId="{A4167094-87FD-47B7-AEFA-67B842C2BEF7}" type="parTrans" cxnId="{73173EC5-E67C-44CD-8EBD-DB29C66AA5D7}">
      <dgm:prSet/>
      <dgm:spPr/>
      <dgm:t>
        <a:bodyPr/>
        <a:lstStyle/>
        <a:p>
          <a:endParaRPr lang="en-IN"/>
        </a:p>
      </dgm:t>
    </dgm:pt>
    <dgm:pt modelId="{83E38D62-D4DC-41F1-B450-A091535D0932}" type="sibTrans" cxnId="{73173EC5-E67C-44CD-8EBD-DB29C66AA5D7}">
      <dgm:prSet/>
      <dgm:spPr/>
      <dgm:t>
        <a:bodyPr/>
        <a:lstStyle/>
        <a:p>
          <a:endParaRPr lang="en-IN"/>
        </a:p>
      </dgm:t>
    </dgm:pt>
    <dgm:pt modelId="{F1D99A16-E120-4903-8970-37C79B99BCB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600" dirty="0"/>
            <a:t>.text-success, .text-info, </a:t>
          </a:r>
          <a:endParaRPr lang="en-IN" sz="2600" dirty="0"/>
        </a:p>
      </dgm:t>
    </dgm:pt>
    <dgm:pt modelId="{1AE44718-C200-470B-8111-BA1112D5992E}" type="parTrans" cxnId="{8B129516-D551-4820-9DEC-84207B649AD1}">
      <dgm:prSet/>
      <dgm:spPr/>
      <dgm:t>
        <a:bodyPr/>
        <a:lstStyle/>
        <a:p>
          <a:endParaRPr lang="en-IN"/>
        </a:p>
      </dgm:t>
    </dgm:pt>
    <dgm:pt modelId="{D614A03A-E3BE-4011-8985-D0B65A4860C6}" type="sibTrans" cxnId="{8B129516-D551-4820-9DEC-84207B649AD1}">
      <dgm:prSet/>
      <dgm:spPr/>
      <dgm:t>
        <a:bodyPr/>
        <a:lstStyle/>
        <a:p>
          <a:endParaRPr lang="en-IN"/>
        </a:p>
      </dgm:t>
    </dgm:pt>
    <dgm:pt modelId="{F4A5359F-49E9-4444-9B12-6389FDFC208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600" dirty="0"/>
            <a:t>.text-warning, .text-danger, </a:t>
          </a:r>
          <a:endParaRPr lang="en-IN" sz="2600" dirty="0"/>
        </a:p>
      </dgm:t>
    </dgm:pt>
    <dgm:pt modelId="{53B2125C-F555-4078-94BB-43EAADE6DBB9}" type="parTrans" cxnId="{DDEDC192-CCE8-4267-9C6A-34DE75CA649A}">
      <dgm:prSet/>
      <dgm:spPr/>
      <dgm:t>
        <a:bodyPr/>
        <a:lstStyle/>
        <a:p>
          <a:endParaRPr lang="en-IN"/>
        </a:p>
      </dgm:t>
    </dgm:pt>
    <dgm:pt modelId="{AA110116-3DA6-4121-8ECB-DCF95098EC48}" type="sibTrans" cxnId="{DDEDC192-CCE8-4267-9C6A-34DE75CA649A}">
      <dgm:prSet/>
      <dgm:spPr/>
      <dgm:t>
        <a:bodyPr/>
        <a:lstStyle/>
        <a:p>
          <a:endParaRPr lang="en-IN"/>
        </a:p>
      </dgm:t>
    </dgm:pt>
    <dgm:pt modelId="{5F288D57-8E99-4E67-A641-D2A46809844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600" dirty="0"/>
            <a:t>.text-secondary, .text-white, .text-dark, .text-body (default body color/often black) and .text-light</a:t>
          </a:r>
          <a:endParaRPr lang="en-IN" sz="2600" dirty="0"/>
        </a:p>
      </dgm:t>
    </dgm:pt>
    <dgm:pt modelId="{493EE50A-84E8-4634-896B-7C5E9055C0BD}" type="parTrans" cxnId="{208673A8-07F3-4B22-85DE-3EE20E9C7C63}">
      <dgm:prSet/>
      <dgm:spPr/>
      <dgm:t>
        <a:bodyPr/>
        <a:lstStyle/>
        <a:p>
          <a:endParaRPr lang="en-IN"/>
        </a:p>
      </dgm:t>
    </dgm:pt>
    <dgm:pt modelId="{C38EABC6-CF81-4365-8670-E79800EED98B}" type="sibTrans" cxnId="{208673A8-07F3-4B22-85DE-3EE20E9C7C63}">
      <dgm:prSet/>
      <dgm:spPr/>
      <dgm:t>
        <a:bodyPr/>
        <a:lstStyle/>
        <a:p>
          <a:endParaRPr lang="en-IN"/>
        </a:p>
      </dgm:t>
    </dgm:pt>
    <dgm:pt modelId="{013A0748-4B1F-4C56-9AFA-0D29102A44D8}" type="pres">
      <dgm:prSet presAssocID="{3C2EC133-A4DB-4BBA-8821-D5880763045C}" presName="linear" presStyleCnt="0">
        <dgm:presLayoutVars>
          <dgm:dir/>
          <dgm:animLvl val="lvl"/>
          <dgm:resizeHandles val="exact"/>
        </dgm:presLayoutVars>
      </dgm:prSet>
      <dgm:spPr/>
    </dgm:pt>
    <dgm:pt modelId="{199D1E33-8AEA-4DD2-91A2-37C7D9D30085}" type="pres">
      <dgm:prSet presAssocID="{2BE76D0F-756B-46B1-B82D-CB98756C28CD}" presName="parentLin" presStyleCnt="0"/>
      <dgm:spPr/>
    </dgm:pt>
    <dgm:pt modelId="{4DE14164-2C15-4ABE-9BEA-99127C00ADC3}" type="pres">
      <dgm:prSet presAssocID="{2BE76D0F-756B-46B1-B82D-CB98756C28CD}" presName="parentLeftMargin" presStyleLbl="node1" presStyleIdx="0" presStyleCnt="1"/>
      <dgm:spPr/>
    </dgm:pt>
    <dgm:pt modelId="{320CF89D-D148-43F6-803A-586CB78A52B8}" type="pres">
      <dgm:prSet presAssocID="{2BE76D0F-756B-46B1-B82D-CB98756C28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8960C9-1A01-46FD-98CC-8021880BF242}" type="pres">
      <dgm:prSet presAssocID="{2BE76D0F-756B-46B1-B82D-CB98756C28CD}" presName="negativeSpace" presStyleCnt="0"/>
      <dgm:spPr/>
    </dgm:pt>
    <dgm:pt modelId="{0EAE5596-AA63-46E9-8099-D21691A0E664}" type="pres">
      <dgm:prSet presAssocID="{2BE76D0F-756B-46B1-B82D-CB98756C28CD}" presName="childText" presStyleLbl="conFgAcc1" presStyleIdx="0" presStyleCnt="1" custScaleX="100000">
        <dgm:presLayoutVars>
          <dgm:bulletEnabled val="1"/>
        </dgm:presLayoutVars>
      </dgm:prSet>
      <dgm:spPr/>
    </dgm:pt>
  </dgm:ptLst>
  <dgm:cxnLst>
    <dgm:cxn modelId="{8B129516-D551-4820-9DEC-84207B649AD1}" srcId="{2BE76D0F-756B-46B1-B82D-CB98756C28CD}" destId="{F1D99A16-E120-4903-8970-37C79B99BCB8}" srcOrd="1" destOrd="0" parTransId="{1AE44718-C200-470B-8111-BA1112D5992E}" sibTransId="{D614A03A-E3BE-4011-8985-D0B65A4860C6}"/>
    <dgm:cxn modelId="{AB7FC045-5504-4B5B-B615-3515DE8FE2F5}" type="presOf" srcId="{2BE76D0F-756B-46B1-B82D-CB98756C28CD}" destId="{320CF89D-D148-43F6-803A-586CB78A52B8}" srcOrd="1" destOrd="0" presId="urn:microsoft.com/office/officeart/2005/8/layout/list1"/>
    <dgm:cxn modelId="{8E29934A-D265-4FE7-9338-2A134EE5B564}" type="presOf" srcId="{F4A5359F-49E9-4444-9B12-6389FDFC2082}" destId="{0EAE5596-AA63-46E9-8099-D21691A0E664}" srcOrd="0" destOrd="2" presId="urn:microsoft.com/office/officeart/2005/8/layout/list1"/>
    <dgm:cxn modelId="{DDEDC192-CCE8-4267-9C6A-34DE75CA649A}" srcId="{2BE76D0F-756B-46B1-B82D-CB98756C28CD}" destId="{F4A5359F-49E9-4444-9B12-6389FDFC2082}" srcOrd="2" destOrd="0" parTransId="{53B2125C-F555-4078-94BB-43EAADE6DBB9}" sibTransId="{AA110116-3DA6-4121-8ECB-DCF95098EC48}"/>
    <dgm:cxn modelId="{208673A8-07F3-4B22-85DE-3EE20E9C7C63}" srcId="{2BE76D0F-756B-46B1-B82D-CB98756C28CD}" destId="{5F288D57-8E99-4E67-A641-D2A468098440}" srcOrd="3" destOrd="0" parTransId="{493EE50A-84E8-4634-896B-7C5E9055C0BD}" sibTransId="{C38EABC6-CF81-4365-8670-E79800EED98B}"/>
    <dgm:cxn modelId="{F5297CAA-E04E-422A-B68D-BC1C3BD5969A}" type="presOf" srcId="{2BE76D0F-756B-46B1-B82D-CB98756C28CD}" destId="{4DE14164-2C15-4ABE-9BEA-99127C00ADC3}" srcOrd="0" destOrd="0" presId="urn:microsoft.com/office/officeart/2005/8/layout/list1"/>
    <dgm:cxn modelId="{5ADFBAAB-0FDE-4601-9E57-62571E1CB3F4}" type="presOf" srcId="{26B7E93E-FB33-4BFE-A526-AAA504187F90}" destId="{0EAE5596-AA63-46E9-8099-D21691A0E664}" srcOrd="0" destOrd="0" presId="urn:microsoft.com/office/officeart/2005/8/layout/list1"/>
    <dgm:cxn modelId="{AE9DB4B9-8195-43B8-951F-2B75B6117D97}" type="presOf" srcId="{F1D99A16-E120-4903-8970-37C79B99BCB8}" destId="{0EAE5596-AA63-46E9-8099-D21691A0E664}" srcOrd="0" destOrd="1" presId="urn:microsoft.com/office/officeart/2005/8/layout/list1"/>
    <dgm:cxn modelId="{73173EC5-E67C-44CD-8EBD-DB29C66AA5D7}" srcId="{2BE76D0F-756B-46B1-B82D-CB98756C28CD}" destId="{26B7E93E-FB33-4BFE-A526-AAA504187F90}" srcOrd="0" destOrd="0" parTransId="{A4167094-87FD-47B7-AEFA-67B842C2BEF7}" sibTransId="{83E38D62-D4DC-41F1-B450-A091535D0932}"/>
    <dgm:cxn modelId="{06FBC0D8-9478-4516-8EFF-F6DB75EE962A}" type="presOf" srcId="{5F288D57-8E99-4E67-A641-D2A468098440}" destId="{0EAE5596-AA63-46E9-8099-D21691A0E664}" srcOrd="0" destOrd="3" presId="urn:microsoft.com/office/officeart/2005/8/layout/list1"/>
    <dgm:cxn modelId="{04B9F5DC-6B3E-4FF0-81BA-2C837A8AAAFA}" type="presOf" srcId="{3C2EC133-A4DB-4BBA-8821-D5880763045C}" destId="{013A0748-4B1F-4C56-9AFA-0D29102A44D8}" srcOrd="0" destOrd="0" presId="urn:microsoft.com/office/officeart/2005/8/layout/list1"/>
    <dgm:cxn modelId="{16520FE3-C3DC-490B-A911-C967A56281DA}" srcId="{3C2EC133-A4DB-4BBA-8821-D5880763045C}" destId="{2BE76D0F-756B-46B1-B82D-CB98756C28CD}" srcOrd="0" destOrd="0" parTransId="{82920359-7A4C-4F84-8C94-379AEB116C27}" sibTransId="{AEC81381-E553-4BEC-959B-62A410160249}"/>
    <dgm:cxn modelId="{586CFE8C-F5F2-45DF-8691-70EAC6579155}" type="presParOf" srcId="{013A0748-4B1F-4C56-9AFA-0D29102A44D8}" destId="{199D1E33-8AEA-4DD2-91A2-37C7D9D30085}" srcOrd="0" destOrd="0" presId="urn:microsoft.com/office/officeart/2005/8/layout/list1"/>
    <dgm:cxn modelId="{5D0BCB1E-459B-4315-8B51-A09BB036DE97}" type="presParOf" srcId="{199D1E33-8AEA-4DD2-91A2-37C7D9D30085}" destId="{4DE14164-2C15-4ABE-9BEA-99127C00ADC3}" srcOrd="0" destOrd="0" presId="urn:microsoft.com/office/officeart/2005/8/layout/list1"/>
    <dgm:cxn modelId="{5F6E4153-050D-4F84-BAA4-AE908E65FC3E}" type="presParOf" srcId="{199D1E33-8AEA-4DD2-91A2-37C7D9D30085}" destId="{320CF89D-D148-43F6-803A-586CB78A52B8}" srcOrd="1" destOrd="0" presId="urn:microsoft.com/office/officeart/2005/8/layout/list1"/>
    <dgm:cxn modelId="{A183603E-0B16-4E67-BC83-D0652EB4F328}" type="presParOf" srcId="{013A0748-4B1F-4C56-9AFA-0D29102A44D8}" destId="{778960C9-1A01-46FD-98CC-8021880BF242}" srcOrd="1" destOrd="0" presId="urn:microsoft.com/office/officeart/2005/8/layout/list1"/>
    <dgm:cxn modelId="{78871632-3D2D-443E-9F43-81D9B6BEB3B3}" type="presParOf" srcId="{013A0748-4B1F-4C56-9AFA-0D29102A44D8}" destId="{0EAE5596-AA63-46E9-8099-D21691A0E66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08877-C503-42AB-A0AA-FDEB9995ABEF}">
      <dsp:nvSpPr>
        <dsp:cNvPr id="0" name=""/>
        <dsp:cNvSpPr/>
      </dsp:nvSpPr>
      <dsp:spPr>
        <a:xfrm>
          <a:off x="0" y="461349"/>
          <a:ext cx="8430358" cy="472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89" tIns="624840" rIns="65428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Bootstrap's global default font-size is 14px, with a line-height of 1.428.</a:t>
          </a:r>
          <a:endParaRPr lang="en-IN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This is applied to the &lt;body&gt; element and all paragraphs (&lt;p&gt;).</a:t>
          </a:r>
          <a:endParaRPr lang="en-IN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 addition, all &lt;p&gt; elements have a bottom margin that equals half their computed line-height (10px by default).</a:t>
          </a:r>
          <a:endParaRPr lang="en-IN" sz="2400" kern="1200" dirty="0"/>
        </a:p>
      </dsp:txBody>
      <dsp:txXfrm>
        <a:off x="0" y="461349"/>
        <a:ext cx="8430358" cy="4725000"/>
      </dsp:txXfrm>
    </dsp:sp>
    <dsp:sp modelId="{35798285-7B53-49D4-8977-B539CB2978F6}">
      <dsp:nvSpPr>
        <dsp:cNvPr id="0" name=""/>
        <dsp:cNvSpPr/>
      </dsp:nvSpPr>
      <dsp:spPr>
        <a:xfrm>
          <a:off x="421517" y="18549"/>
          <a:ext cx="5901250" cy="885600"/>
        </a:xfrm>
        <a:prstGeom prst="roundRect">
          <a:avLst/>
        </a:prstGeom>
        <a:solidFill>
          <a:srgbClr val="0029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53" tIns="0" rIns="223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Bootstrap's Default Settings</a:t>
          </a:r>
          <a:endParaRPr lang="en-IN" sz="2800" kern="1200"/>
        </a:p>
      </dsp:txBody>
      <dsp:txXfrm>
        <a:off x="464748" y="61780"/>
        <a:ext cx="581478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58EE3-F110-44C7-A82E-D48CE840A0B6}">
      <dsp:nvSpPr>
        <dsp:cNvPr id="0" name=""/>
        <dsp:cNvSpPr/>
      </dsp:nvSpPr>
      <dsp:spPr>
        <a:xfrm>
          <a:off x="0" y="807330"/>
          <a:ext cx="8430358" cy="4491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89" tIns="645668" rIns="65428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-primary, </a:t>
          </a:r>
          <a:endParaRPr lang="en-IN" sz="2600" kern="1200" dirty="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-success, </a:t>
          </a:r>
          <a:endParaRPr lang="en-IN" sz="2600" kern="1200" dirty="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-info, .</a:t>
          </a:r>
          <a:r>
            <a:rPr lang="en-US" sz="2600" kern="1200" dirty="0" err="1"/>
            <a:t>bg</a:t>
          </a:r>
          <a:r>
            <a:rPr lang="en-US" sz="2600" kern="1200" dirty="0"/>
            <a:t>-warning, </a:t>
          </a:r>
          <a:endParaRPr lang="en-IN" sz="2600" kern="1200" dirty="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-danger, </a:t>
          </a:r>
          <a:endParaRPr lang="en-IN" sz="2600" kern="1200" dirty="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.bg-secondary,</a:t>
          </a:r>
          <a:endParaRPr lang="en-IN" sz="2600" kern="120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-dark and </a:t>
          </a:r>
          <a:endParaRPr lang="en-IN" sz="2600" kern="1200" dirty="0"/>
        </a:p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</a:t>
          </a:r>
          <a:r>
            <a:rPr lang="en-US" sz="2600" kern="1200" dirty="0" err="1"/>
            <a:t>bg</a:t>
          </a:r>
          <a:r>
            <a:rPr lang="en-US" sz="2600" kern="1200" dirty="0"/>
            <a:t>-light.</a:t>
          </a:r>
          <a:endParaRPr lang="en-IN" sz="2600" kern="1200" dirty="0"/>
        </a:p>
      </dsp:txBody>
      <dsp:txXfrm>
        <a:off x="0" y="807330"/>
        <a:ext cx="8430358" cy="4491900"/>
      </dsp:txXfrm>
    </dsp:sp>
    <dsp:sp modelId="{0E3AF37E-0926-43BA-B0A2-5CA85D7FE698}">
      <dsp:nvSpPr>
        <dsp:cNvPr id="0" name=""/>
        <dsp:cNvSpPr/>
      </dsp:nvSpPr>
      <dsp:spPr>
        <a:xfrm>
          <a:off x="421517" y="11323"/>
          <a:ext cx="5901250" cy="1253567"/>
        </a:xfrm>
        <a:prstGeom prst="roundRect">
          <a:avLst/>
        </a:prstGeom>
        <a:solidFill>
          <a:srgbClr val="0029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53" tIns="0" rIns="223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classes for background colors are </a:t>
          </a:r>
          <a:endParaRPr lang="en-IN" sz="2800" kern="1200" dirty="0"/>
        </a:p>
      </dsp:txBody>
      <dsp:txXfrm>
        <a:off x="482711" y="72517"/>
        <a:ext cx="5778862" cy="1131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5596-AA63-46E9-8099-D21691A0E664}">
      <dsp:nvSpPr>
        <dsp:cNvPr id="0" name=""/>
        <dsp:cNvSpPr/>
      </dsp:nvSpPr>
      <dsp:spPr>
        <a:xfrm>
          <a:off x="0" y="634342"/>
          <a:ext cx="8582025" cy="4589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060" tIns="645668" rIns="66606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.text-muted, .text-primary, 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.text-success, .text-info, 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.text-warning, .text-danger, 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.text-secondary, .text-white, .text-dark, .text-body (default body color/often black) and .text-light</a:t>
          </a:r>
          <a:endParaRPr lang="en-IN" sz="2600" kern="1200" dirty="0"/>
        </a:p>
      </dsp:txBody>
      <dsp:txXfrm>
        <a:off x="0" y="634342"/>
        <a:ext cx="8582025" cy="4589550"/>
      </dsp:txXfrm>
    </dsp:sp>
    <dsp:sp modelId="{320CF89D-D148-43F6-803A-586CB78A52B8}">
      <dsp:nvSpPr>
        <dsp:cNvPr id="0" name=""/>
        <dsp:cNvSpPr/>
      </dsp:nvSpPr>
      <dsp:spPr>
        <a:xfrm>
          <a:off x="429101" y="176782"/>
          <a:ext cx="6007417" cy="915120"/>
        </a:xfrm>
        <a:prstGeom prst="roundRect">
          <a:avLst/>
        </a:prstGeom>
        <a:solidFill>
          <a:srgbClr val="0029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066" tIns="0" rIns="22706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classes for text colors are: </a:t>
          </a:r>
          <a:endParaRPr lang="en-IN" sz="3100" kern="1200"/>
        </a:p>
      </dsp:txBody>
      <dsp:txXfrm>
        <a:off x="473773" y="221454"/>
        <a:ext cx="5918073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86075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1"/>
            <a:ext cx="8782050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Tx/>
              <a:defRPr sz="2600"/>
            </a:lvl1pPr>
            <a:lvl2pPr>
              <a:buClrTx/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E57-0ECB-4FAD-8AE0-4E251EB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C89-70D4-4510-9A68-1140E67B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There are three standard rules for these 3 form layouts: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Always use &lt;form role="form"&gt; (helps improve accessibility for people using screen readers)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Wrap labels and form controls in &lt;div class="form-group"&gt; (needed for optimum spacing)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 class .form-control to all textual &lt;input&gt;, &lt;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&gt;, and &lt;select&gt; elements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5AF1165-4BB3-45B4-95FC-1E2FE89C92A2}"/>
              </a:ext>
            </a:extLst>
          </p:cNvPr>
          <p:cNvSpPr/>
          <p:nvPr/>
        </p:nvSpPr>
        <p:spPr>
          <a:xfrm>
            <a:off x="332302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35217DE-70ED-4042-A055-B3F2A57EF24C}"/>
              </a:ext>
            </a:extLst>
          </p:cNvPr>
          <p:cNvSpPr/>
          <p:nvPr/>
        </p:nvSpPr>
        <p:spPr>
          <a:xfrm>
            <a:off x="1769148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63009AA-4034-4456-90D7-A987532642B2}"/>
              </a:ext>
            </a:extLst>
          </p:cNvPr>
          <p:cNvSpPr/>
          <p:nvPr/>
        </p:nvSpPr>
        <p:spPr>
          <a:xfrm>
            <a:off x="3205995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E57-0ECB-4FAD-8AE0-4E251EB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C89-70D4-4510-9A68-1140E67B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There are three standard rules for these 3 form layouts: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Always use &lt;form role="form"&gt; (helps improve accessibility for people using screen readers)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Wrap labels and form controls in &lt;div class="form-group"&gt; (needed for optimum spacing)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Add class .form-control to all textual &lt;input&gt;, &lt;</a:t>
            </a:r>
            <a:r>
              <a:rPr lang="en-US" dirty="0" err="1"/>
              <a:t>textarea</a:t>
            </a:r>
            <a:r>
              <a:rPr lang="en-US" dirty="0"/>
              <a:t>&gt;, and &lt;select&gt; elements</a:t>
            </a:r>
            <a:endParaRPr lang="en-GB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2CFC342-FA51-4FCA-AFD3-FFA5572E3D3E}"/>
              </a:ext>
            </a:extLst>
          </p:cNvPr>
          <p:cNvSpPr/>
          <p:nvPr/>
        </p:nvSpPr>
        <p:spPr>
          <a:xfrm>
            <a:off x="332302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5EF4985-60F0-4252-996A-33CF2A2AFAED}"/>
              </a:ext>
            </a:extLst>
          </p:cNvPr>
          <p:cNvSpPr/>
          <p:nvPr/>
        </p:nvSpPr>
        <p:spPr>
          <a:xfrm>
            <a:off x="1769148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297115F-A399-448A-9C91-4773543193BD}"/>
              </a:ext>
            </a:extLst>
          </p:cNvPr>
          <p:cNvSpPr/>
          <p:nvPr/>
        </p:nvSpPr>
        <p:spPr>
          <a:xfrm>
            <a:off x="3205995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E57-0ECB-4FAD-8AE0-4E251EB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C89-70D4-4510-9A68-1140E67B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There are three standard rules for these 3 form layouts:</a:t>
            </a:r>
          </a:p>
          <a:p>
            <a:pPr algn="just"/>
            <a:r>
              <a:rPr lang="en-US" dirty="0"/>
              <a:t>Always use &lt;form role="form"&gt; (helps improve accessibility for people using screen readers)</a:t>
            </a:r>
          </a:p>
          <a:p>
            <a:pPr algn="just"/>
            <a:r>
              <a:rPr lang="en-US" dirty="0"/>
              <a:t>Wrap labels and form controls in &lt;div class="form-group"&gt; (needed for optimum spacing)</a:t>
            </a:r>
          </a:p>
          <a:p>
            <a:pPr algn="just"/>
            <a:r>
              <a:rPr lang="en-US" dirty="0"/>
              <a:t>Add class .form-control to all textual &lt;input&gt;, &lt;</a:t>
            </a:r>
            <a:r>
              <a:rPr lang="en-US" dirty="0" err="1"/>
              <a:t>textarea</a:t>
            </a:r>
            <a:r>
              <a:rPr lang="en-US" dirty="0"/>
              <a:t>&gt;, and &lt;select&gt;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48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A892-0635-4433-BD91-6A3880B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Vertical Form (Default)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2D18-282D-4598-9342-33E8183C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601" y="2150557"/>
            <a:ext cx="4783958" cy="3064932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1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91CE-B3BB-47CF-A6DD-78A3C7EA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Inline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265C-06A7-465A-9EA5-A86D0AA3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1295400"/>
            <a:ext cx="7891975" cy="54006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an inline form, all of the elements are inline, left-aligned, and the labels are alongside.</a:t>
            </a:r>
          </a:p>
          <a:p>
            <a:pPr marL="0" indent="0" algn="just">
              <a:buNone/>
            </a:pPr>
            <a:r>
              <a:rPr lang="en-US" dirty="0"/>
              <a:t>Note: This only applies to forms within viewports that are at least 768px wide!</a:t>
            </a:r>
          </a:p>
          <a:p>
            <a:pPr marL="0" indent="0" algn="just">
              <a:buNone/>
            </a:pPr>
            <a:r>
              <a:rPr lang="en-US" dirty="0"/>
              <a:t>Additional rule for an inline form: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Add class .form-inline to the &lt;form&gt; element</a:t>
            </a:r>
            <a:endParaRPr lang="en-GB" dirty="0"/>
          </a:p>
        </p:txBody>
      </p:sp>
      <p:pic>
        <p:nvPicPr>
          <p:cNvPr id="4" name="Picture 2" descr="Hand Pointed - Hand Point Right - Free Transparent PNG Clipart Images  Download">
            <a:extLst>
              <a:ext uri="{FF2B5EF4-FFF2-40B4-BE49-F238E27FC236}">
                <a16:creationId xmlns:a16="http://schemas.microsoft.com/office/drawing/2014/main" id="{1A978860-E906-479D-8994-0A547533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214" y="1548227"/>
            <a:ext cx="1177083" cy="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3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91CE-B3BB-47CF-A6DD-78A3C7EA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Inline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265C-06A7-465A-9EA5-A86D0AA3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1295400"/>
            <a:ext cx="7891975" cy="54006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an inline form, all of the elements are inline, left-aligned, and the labels are alongside.</a:t>
            </a:r>
          </a:p>
          <a:p>
            <a:pPr marL="0" indent="0" algn="just">
              <a:buNone/>
            </a:pPr>
            <a:r>
              <a:rPr lang="en-US" dirty="0"/>
              <a:t>Note: This only applies to forms within viewports that are at least 768px wide!</a:t>
            </a:r>
          </a:p>
          <a:p>
            <a:pPr marL="0" indent="0" algn="just">
              <a:buNone/>
            </a:pPr>
            <a:r>
              <a:rPr lang="en-US" dirty="0"/>
              <a:t>Additional rule for an inline form: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Add class .form-inline to the &lt;form&gt; element</a:t>
            </a:r>
            <a:endParaRPr lang="en-GB" dirty="0"/>
          </a:p>
        </p:txBody>
      </p:sp>
      <p:pic>
        <p:nvPicPr>
          <p:cNvPr id="4" name="Picture 2" descr="Hand Pointed - Hand Point Right - Free Transparent PNG Clipart Images  Download">
            <a:extLst>
              <a:ext uri="{FF2B5EF4-FFF2-40B4-BE49-F238E27FC236}">
                <a16:creationId xmlns:a16="http://schemas.microsoft.com/office/drawing/2014/main" id="{1A978860-E906-479D-8994-0A547533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350" y="2884658"/>
            <a:ext cx="1177083" cy="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91CE-B3BB-47CF-A6DD-78A3C7EA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Inline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265C-06A7-465A-9EA5-A86D0AA3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1295400"/>
            <a:ext cx="7891975" cy="54006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an inline form, all of the elements are inline, left-aligned, and the labels are alongside.</a:t>
            </a:r>
          </a:p>
          <a:p>
            <a:pPr marL="0" indent="0" algn="just">
              <a:buNone/>
            </a:pPr>
            <a:r>
              <a:rPr lang="en-US" dirty="0"/>
              <a:t>Note: This only applies to forms within viewports that are at least 768px wide!</a:t>
            </a:r>
          </a:p>
          <a:p>
            <a:pPr marL="0" indent="0" algn="just">
              <a:buNone/>
            </a:pPr>
            <a:r>
              <a:rPr lang="en-US" dirty="0"/>
              <a:t>Additional rule for an inline form: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Add class .form-inline to the &lt;form&gt; element</a:t>
            </a:r>
            <a:endParaRPr lang="en-GB" dirty="0"/>
          </a:p>
        </p:txBody>
      </p:sp>
      <p:pic>
        <p:nvPicPr>
          <p:cNvPr id="4" name="Picture 2" descr="Hand Pointed - Hand Point Right - Free Transparent PNG Clipart Images  Download">
            <a:extLst>
              <a:ext uri="{FF2B5EF4-FFF2-40B4-BE49-F238E27FC236}">
                <a16:creationId xmlns:a16="http://schemas.microsoft.com/office/drawing/2014/main" id="{1A978860-E906-479D-8994-0A547533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82" y="4150750"/>
            <a:ext cx="1177083" cy="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FB7F-D13F-450B-995C-4B9711B5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5EDB-1576-461A-8A3F-87495370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</a:p>
        </p:txBody>
      </p:sp>
    </p:spTree>
    <p:extLst>
      <p:ext uri="{BB962C8B-B14F-4D97-AF65-F5344CB8AC3E}">
        <p14:creationId xmlns:p14="http://schemas.microsoft.com/office/powerpoint/2010/main" val="184022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FB7F-D13F-450B-995C-4B9711B5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5EDB-1576-461A-8A3F-87495370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02222" cy="5400675"/>
          </a:xfrm>
        </p:spPr>
        <p:txBody>
          <a:bodyPr>
            <a:normAutofit/>
          </a:bodyPr>
          <a:lstStyle/>
          <a:p>
            <a:r>
              <a:rPr lang="en-US" dirty="0"/>
              <a:t>Additional rules for a horizontal form: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Add class .form-horizontal to the &lt;form&gt; element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Add class .control-label to all &lt;label&gt; elements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Tip: Use Bootstrap's predefined grid classes to align labels and groups of form controls in a horizontal layout.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25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14A-7D5C-4847-A526-0542FDA4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Badges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1E0B-E763-45D5-AAE0-66E7A1D1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Badges</a:t>
            </a:r>
          </a:p>
          <a:p>
            <a:r>
              <a:rPr lang="en-US" dirty="0"/>
              <a:t>Badges are numerical indicators of how many items are associated with a link: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C59A9-AB38-4B60-8057-576FE2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11" y="3760689"/>
            <a:ext cx="2990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 Bootstrap Text/Typography.</a:t>
            </a:r>
          </a:p>
          <a:p>
            <a:r>
              <a:rPr lang="en-GB" dirty="0"/>
              <a:t>understand Bootstrap Forms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14A-7D5C-4847-A526-0542FDA4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Badges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1E0B-E763-45D5-AAE0-66E7A1D1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numbers (5, 10, and 2) are the badges.</a:t>
            </a:r>
          </a:p>
          <a:p>
            <a:r>
              <a:rPr lang="en-US" dirty="0"/>
              <a:t>Use the .badge class within &lt;span&gt; elements to create badges:</a:t>
            </a:r>
          </a:p>
          <a:p>
            <a:r>
              <a:rPr lang="en-US" dirty="0"/>
              <a:t>Badges can also be used inside other elements, such as buttons: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3FF35-69A6-444A-BB1B-8DE3784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13" y="4867422"/>
            <a:ext cx="1780361" cy="8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4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3B2C-3468-41E0-A587-6AAA2A0F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EA2E-1EA8-4088-B8AC-DB6464C6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02222" cy="5400675"/>
          </a:xfrm>
        </p:spPr>
        <p:txBody>
          <a:bodyPr/>
          <a:lstStyle/>
          <a:p>
            <a:pPr algn="just"/>
            <a:r>
              <a:rPr lang="en-US" dirty="0"/>
              <a:t>Labels are used to provide additional information about something: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Use the .label class,  followed by one of the six contextual classes .label-default, .label-primary, .label-success, .label-info, .label-warning or .label-danger, within a &lt;span&gt; element to create a label: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7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3B2C-3468-41E0-A587-6AAA2A0F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EA2E-1EA8-4088-B8AC-DB6464C6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02222" cy="5400675"/>
          </a:xfrm>
        </p:spPr>
        <p:txBody>
          <a:bodyPr/>
          <a:lstStyle/>
          <a:p>
            <a:pPr algn="just"/>
            <a:r>
              <a:rPr lang="en-US" dirty="0"/>
              <a:t>Labels are used to provide additional information about something:</a:t>
            </a:r>
          </a:p>
          <a:p>
            <a:pPr algn="just"/>
            <a:r>
              <a:rPr lang="en-US" dirty="0"/>
              <a:t>Use the .label class,  followed by one of the six contextual classes .label-default, .label-primary, .label-success, .label-info, .label-warning or .label-danger, within a &lt;span&gt; element to create a label: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3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A9BC737-CCB0-4E93-AE37-AF879C3EB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2" r="-1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35A4-08E8-4737-9714-6A15751F9A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781957" y="1885950"/>
            <a:ext cx="8435975" cy="6287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>
                <a:solidFill>
                  <a:schemeClr val="bg1"/>
                </a:solidFill>
              </a:rPr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73900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92D2-BAE7-4E54-AC0F-60EAC82C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Text/Typography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A96107-FC8E-4461-B15D-ADBD53D2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376469"/>
              </p:ext>
            </p:extLst>
          </p:nvPr>
        </p:nvGraphicFramePr>
        <p:xfrm>
          <a:off x="361951" y="1491175"/>
          <a:ext cx="8430358" cy="52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1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32A8-AAAB-4A2F-9FA7-085D5FD1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Typography Classes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D413AB-44A9-40E0-A3DE-4881D7F95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40388"/>
              </p:ext>
            </p:extLst>
          </p:nvPr>
        </p:nvGraphicFramePr>
        <p:xfrm>
          <a:off x="277544" y="1576754"/>
          <a:ext cx="8582024" cy="392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012">
                  <a:extLst>
                    <a:ext uri="{9D8B030D-6E8A-4147-A177-3AD203B41FA5}">
                      <a16:colId xmlns:a16="http://schemas.microsoft.com/office/drawing/2014/main" val="2531847082"/>
                    </a:ext>
                  </a:extLst>
                </a:gridCol>
                <a:gridCol w="4291012">
                  <a:extLst>
                    <a:ext uri="{9D8B030D-6E8A-4147-A177-3AD203B41FA5}">
                      <a16:colId xmlns:a16="http://schemas.microsoft.com/office/drawing/2014/main" val="1511066525"/>
                    </a:ext>
                  </a:extLst>
                </a:gridCol>
              </a:tblGrid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.font-weight-bold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Bold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07824"/>
                  </a:ext>
                </a:extLst>
              </a:tr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.font-weight-bolder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Bolder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33471"/>
                  </a:ext>
                </a:extLst>
              </a:tr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.font-italic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Italic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156400"/>
                  </a:ext>
                </a:extLst>
              </a:tr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.lead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Makes a paragraph stand out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013256"/>
                  </a:ext>
                </a:extLst>
              </a:tr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.text-uppercase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Indicates uppercased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62227"/>
                  </a:ext>
                </a:extLst>
              </a:tr>
              <a:tr h="6539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.text-left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Indicates left-aligned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1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14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8B4-291C-447B-970B-F8EE2FF2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</a:t>
            </a:r>
            <a:r>
              <a:rPr lang="en-GB" dirty="0" err="1"/>
              <a:t>Colors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DE97B9-B780-41EA-BB17-66965E2BA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455206"/>
              </p:ext>
            </p:extLst>
          </p:nvPr>
        </p:nvGraphicFramePr>
        <p:xfrm>
          <a:off x="333815" y="1378633"/>
          <a:ext cx="8430358" cy="531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31E4-A24B-407B-A7B1-DE899713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</a:t>
            </a:r>
            <a:r>
              <a:rPr lang="en-GB" dirty="0" err="1"/>
              <a:t>Colors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A6AD83-2076-4AA0-A7A7-F5689677C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078172"/>
              </p:ext>
            </p:extLst>
          </p:nvPr>
        </p:nvGraphicFramePr>
        <p:xfrm>
          <a:off x="361950" y="1295400"/>
          <a:ext cx="8582025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83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DD03-8346-47D0-947F-4B56FDA3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74F1-3A4F-4A7D-9EAE-69EDE5ED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 Bootstrap, there are three types of form layouts:</a:t>
            </a:r>
          </a:p>
          <a:p>
            <a:pPr lvl="1" algn="just">
              <a:lnSpc>
                <a:spcPct val="15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Vertical form (this is default)</a:t>
            </a:r>
          </a:p>
          <a:p>
            <a:pPr lvl="1" algn="just">
              <a:lnSpc>
                <a:spcPct val="15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Horizontal form</a:t>
            </a:r>
          </a:p>
          <a:p>
            <a:pPr lvl="1" algn="just">
              <a:lnSpc>
                <a:spcPct val="15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Inline form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05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E57-0ECB-4FAD-8AE0-4E251EB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C89-70D4-4510-9A68-1140E67B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There are three standard rules for these 3 form layouts:</a:t>
            </a:r>
          </a:p>
          <a:p>
            <a:pPr lvl="1" algn="just">
              <a:lnSpc>
                <a:spcPct val="150000"/>
              </a:lnSpc>
              <a:buClrTx/>
            </a:pPr>
            <a:r>
              <a:rPr lang="en-US" dirty="0">
                <a:solidFill>
                  <a:schemeClr val="bg1"/>
                </a:solidFill>
              </a:rPr>
              <a:t>Always use &lt;form role="form"&gt; (helps improve accessibility for people using screen readers)</a:t>
            </a:r>
          </a:p>
          <a:p>
            <a:pPr lvl="1" algn="just">
              <a:lnSpc>
                <a:spcPct val="150000"/>
              </a:lnSpc>
              <a:buClrTx/>
            </a:pPr>
            <a:r>
              <a:rPr lang="en-US" dirty="0">
                <a:solidFill>
                  <a:schemeClr val="bg1"/>
                </a:solidFill>
              </a:rPr>
              <a:t>Wrap labels and form controls in &lt;div class="form-group"&gt; (needed for optimum spacing)</a:t>
            </a:r>
          </a:p>
          <a:p>
            <a:pPr lvl="1" algn="just">
              <a:lnSpc>
                <a:spcPct val="150000"/>
              </a:lnSpc>
              <a:buClrTx/>
            </a:pPr>
            <a:r>
              <a:rPr lang="en-US" dirty="0">
                <a:solidFill>
                  <a:schemeClr val="bg1"/>
                </a:solidFill>
              </a:rPr>
              <a:t>Add class .form-control to all textual &lt;input&gt;, &lt;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&gt;, and &lt;select&gt; elements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CB0A8AD-70D5-49CF-97C1-82BBDFFE2240}"/>
              </a:ext>
            </a:extLst>
          </p:cNvPr>
          <p:cNvSpPr/>
          <p:nvPr/>
        </p:nvSpPr>
        <p:spPr>
          <a:xfrm>
            <a:off x="332302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840D0F3-5CC0-4614-A150-11BADE6C9094}"/>
              </a:ext>
            </a:extLst>
          </p:cNvPr>
          <p:cNvSpPr/>
          <p:nvPr/>
        </p:nvSpPr>
        <p:spPr>
          <a:xfrm>
            <a:off x="1769148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DC71146-F389-4397-9382-977E16DD3EDC}"/>
              </a:ext>
            </a:extLst>
          </p:cNvPr>
          <p:cNvSpPr/>
          <p:nvPr/>
        </p:nvSpPr>
        <p:spPr>
          <a:xfrm>
            <a:off x="3205995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8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E57-0ECB-4FAD-8AE0-4E251EB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C89-70D4-4510-9A68-1140E67B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There are three standard rules for these 3 form layouts: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Always use &lt;form role="form"&gt; (helps improve accessibility for people using screen readers)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Wrap labels and form controls in &lt;div class="form-group"&gt; (needed for optimum spacing)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 class .form-control to all textual &lt;input&gt;, &lt;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&gt;, and &lt;select&gt; elements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938F614-CAD6-4BAD-A53A-30CEE6DCCE7C}"/>
              </a:ext>
            </a:extLst>
          </p:cNvPr>
          <p:cNvSpPr/>
          <p:nvPr/>
        </p:nvSpPr>
        <p:spPr>
          <a:xfrm>
            <a:off x="332302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281F11A-3E00-4716-9D07-3A3F9201837D}"/>
              </a:ext>
            </a:extLst>
          </p:cNvPr>
          <p:cNvSpPr/>
          <p:nvPr/>
        </p:nvSpPr>
        <p:spPr>
          <a:xfrm>
            <a:off x="1769148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4ADF7FF-C1CA-4A4A-8C44-885A85923781}"/>
              </a:ext>
            </a:extLst>
          </p:cNvPr>
          <p:cNvSpPr/>
          <p:nvPr/>
        </p:nvSpPr>
        <p:spPr>
          <a:xfrm>
            <a:off x="3205995" y="846376"/>
            <a:ext cx="1449349" cy="93847"/>
          </a:xfrm>
          <a:prstGeom prst="parallelogram">
            <a:avLst>
              <a:gd name="adj" fmla="val 121421"/>
            </a:avLst>
          </a:prstGeom>
          <a:solidFill>
            <a:srgbClr val="00297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985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991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Bahnschrift</vt:lpstr>
      <vt:lpstr>Bahnschrift SemiBold</vt:lpstr>
      <vt:lpstr>1_Office Theme</vt:lpstr>
      <vt:lpstr>PowerPoint Presentation</vt:lpstr>
      <vt:lpstr>PowerPoint Presentation</vt:lpstr>
      <vt:lpstr>Bootstrap Text/Typography</vt:lpstr>
      <vt:lpstr>Typography Classes</vt:lpstr>
      <vt:lpstr>Background Colors</vt:lpstr>
      <vt:lpstr>Text Colors</vt:lpstr>
      <vt:lpstr>Bootstrap Forms</vt:lpstr>
      <vt:lpstr>Bootstrap Form Rules</vt:lpstr>
      <vt:lpstr>Bootstrap Form Rules</vt:lpstr>
      <vt:lpstr>Bootstrap Form Rules</vt:lpstr>
      <vt:lpstr>Bootstrap Form Rules</vt:lpstr>
      <vt:lpstr>Bootstrap Form Rules</vt:lpstr>
      <vt:lpstr>Bootstrap Vertical Form (Default)</vt:lpstr>
      <vt:lpstr>Bootstrap Inline Form</vt:lpstr>
      <vt:lpstr>Bootstrap Inline Form</vt:lpstr>
      <vt:lpstr>Bootstrap Inline Form</vt:lpstr>
      <vt:lpstr>Horizontal form </vt:lpstr>
      <vt:lpstr>Horizontal form </vt:lpstr>
      <vt:lpstr>Bootstrap Badges and Labels</vt:lpstr>
      <vt:lpstr>Bootstrap Badges and Labels</vt:lpstr>
      <vt:lpstr>Labels </vt:lpstr>
      <vt:lpstr>Labels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AMRITPAL SAINI</cp:lastModifiedBy>
  <cp:revision>47</cp:revision>
  <dcterms:created xsi:type="dcterms:W3CDTF">2020-12-18T18:59:12Z</dcterms:created>
  <dcterms:modified xsi:type="dcterms:W3CDTF">2022-02-03T05:34:06Z</dcterms:modified>
</cp:coreProperties>
</file>