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sldIdLst>
    <p:sldId id="256" r:id="rId2"/>
    <p:sldId id="263" r:id="rId3"/>
    <p:sldId id="258" r:id="rId4"/>
    <p:sldId id="264" r:id="rId5"/>
    <p:sldId id="265" r:id="rId6"/>
    <p:sldId id="266" r:id="rId7"/>
    <p:sldId id="267" r:id="rId8"/>
    <p:sldId id="268" r:id="rId9"/>
    <p:sldId id="281" r:id="rId10"/>
    <p:sldId id="280" r:id="rId11"/>
    <p:sldId id="282" r:id="rId12"/>
    <p:sldId id="269" r:id="rId13"/>
    <p:sldId id="270" r:id="rId14"/>
    <p:sldId id="271" r:id="rId15"/>
    <p:sldId id="272" r:id="rId16"/>
    <p:sldId id="273" r:id="rId17"/>
    <p:sldId id="274" r:id="rId18"/>
    <p:sldId id="275" r:id="rId19"/>
    <p:sldId id="276" r:id="rId20"/>
    <p:sldId id="277" r:id="rId21"/>
    <p:sldId id="278" r:id="rId22"/>
    <p:sldId id="279" r:id="rId23"/>
    <p:sldId id="283" r:id="rId24"/>
    <p:sldId id="26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AFAFC"/>
    <a:srgbClr val="2A3249"/>
    <a:srgbClr val="626262"/>
    <a:srgbClr val="717171"/>
    <a:srgbClr val="818181"/>
    <a:srgbClr val="828181"/>
    <a:srgbClr val="9F9F9F"/>
    <a:srgbClr val="909090"/>
    <a:srgbClr val="8787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1386"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97504B-08AA-46B0-83DB-F21B611DCCA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F25A5632-EF0E-4E9D-9146-790D91DB75FB}">
      <dgm:prSet custT="1"/>
      <dgm:spPr>
        <a:solidFill>
          <a:srgbClr val="002060"/>
        </a:solidFill>
      </dgm:spPr>
      <dgm:t>
        <a:bodyPr/>
        <a:lstStyle/>
        <a:p>
          <a:r>
            <a:rPr lang="en-US" sz="2800" dirty="0"/>
            <a:t>A carousel can be created in four main ways, which are</a:t>
          </a:r>
          <a:endParaRPr lang="en-IN" sz="2800" dirty="0"/>
        </a:p>
      </dgm:t>
    </dgm:pt>
    <dgm:pt modelId="{0461CB65-B1AF-4AFF-8B70-BC7F2FD773CA}" type="parTrans" cxnId="{638BE8B5-3BEC-4664-96B9-DE899A552863}">
      <dgm:prSet/>
      <dgm:spPr/>
      <dgm:t>
        <a:bodyPr/>
        <a:lstStyle/>
        <a:p>
          <a:endParaRPr lang="en-IN"/>
        </a:p>
      </dgm:t>
    </dgm:pt>
    <dgm:pt modelId="{70D8B9FC-9DCF-4146-8740-D2398AC16A82}" type="sibTrans" cxnId="{638BE8B5-3BEC-4664-96B9-DE899A552863}">
      <dgm:prSet/>
      <dgm:spPr/>
      <dgm:t>
        <a:bodyPr/>
        <a:lstStyle/>
        <a:p>
          <a:endParaRPr lang="en-IN"/>
        </a:p>
      </dgm:t>
    </dgm:pt>
    <dgm:pt modelId="{800F55CE-5FB2-45C5-8A9B-AA823E56CC9B}">
      <dgm:prSet custT="1"/>
      <dgm:spPr>
        <a:ln>
          <a:solidFill>
            <a:srgbClr val="002060"/>
          </a:solidFill>
        </a:ln>
      </dgm:spPr>
      <dgm:t>
        <a:bodyPr/>
        <a:lstStyle/>
        <a:p>
          <a:pPr>
            <a:lnSpc>
              <a:spcPct val="150000"/>
            </a:lnSpc>
          </a:pPr>
          <a:r>
            <a:rPr lang="en-US" sz="2400" dirty="0"/>
            <a:t>Using slides only</a:t>
          </a:r>
          <a:endParaRPr lang="en-IN" sz="2400" dirty="0"/>
        </a:p>
      </dgm:t>
    </dgm:pt>
    <dgm:pt modelId="{6434FBDA-4076-4AAB-B0E2-7BA68E062F3D}" type="parTrans" cxnId="{55C197BD-D752-4317-9E8F-6917A298D818}">
      <dgm:prSet/>
      <dgm:spPr/>
      <dgm:t>
        <a:bodyPr/>
        <a:lstStyle/>
        <a:p>
          <a:endParaRPr lang="en-IN"/>
        </a:p>
      </dgm:t>
    </dgm:pt>
    <dgm:pt modelId="{537A7FED-C9CD-45A9-805A-A024EDC2D9E0}" type="sibTrans" cxnId="{55C197BD-D752-4317-9E8F-6917A298D818}">
      <dgm:prSet/>
      <dgm:spPr/>
      <dgm:t>
        <a:bodyPr/>
        <a:lstStyle/>
        <a:p>
          <a:endParaRPr lang="en-IN"/>
        </a:p>
      </dgm:t>
    </dgm:pt>
    <dgm:pt modelId="{35053A28-60C0-4781-BBBC-BE97546F27BB}">
      <dgm:prSet custT="1"/>
      <dgm:spPr>
        <a:ln>
          <a:solidFill>
            <a:srgbClr val="002060"/>
          </a:solidFill>
        </a:ln>
      </dgm:spPr>
      <dgm:t>
        <a:bodyPr/>
        <a:lstStyle/>
        <a:p>
          <a:pPr>
            <a:lnSpc>
              <a:spcPct val="150000"/>
            </a:lnSpc>
          </a:pPr>
          <a:r>
            <a:rPr lang="en-US" sz="2400" dirty="0"/>
            <a:t>Using controls</a:t>
          </a:r>
          <a:endParaRPr lang="en-IN" sz="2400" dirty="0"/>
        </a:p>
      </dgm:t>
    </dgm:pt>
    <dgm:pt modelId="{9BF8C885-D6B5-4DB7-9C4C-3471A8FEFC75}" type="parTrans" cxnId="{E4C3F510-8A1A-4EE4-BD98-CA79524C7348}">
      <dgm:prSet/>
      <dgm:spPr/>
      <dgm:t>
        <a:bodyPr/>
        <a:lstStyle/>
        <a:p>
          <a:endParaRPr lang="en-IN"/>
        </a:p>
      </dgm:t>
    </dgm:pt>
    <dgm:pt modelId="{4A847211-2CCE-4F1F-89A3-0695F6B09108}" type="sibTrans" cxnId="{E4C3F510-8A1A-4EE4-BD98-CA79524C7348}">
      <dgm:prSet/>
      <dgm:spPr/>
      <dgm:t>
        <a:bodyPr/>
        <a:lstStyle/>
        <a:p>
          <a:endParaRPr lang="en-IN"/>
        </a:p>
      </dgm:t>
    </dgm:pt>
    <dgm:pt modelId="{70635949-2261-42F4-99C2-01D2DCAFAEDF}">
      <dgm:prSet custT="1"/>
      <dgm:spPr>
        <a:ln>
          <a:solidFill>
            <a:srgbClr val="002060"/>
          </a:solidFill>
        </a:ln>
      </dgm:spPr>
      <dgm:t>
        <a:bodyPr/>
        <a:lstStyle/>
        <a:p>
          <a:pPr>
            <a:lnSpc>
              <a:spcPct val="150000"/>
            </a:lnSpc>
          </a:pPr>
          <a:r>
            <a:rPr lang="en-US" sz="2400" dirty="0"/>
            <a:t>With the indicators</a:t>
          </a:r>
          <a:endParaRPr lang="en-IN" sz="2400" dirty="0"/>
        </a:p>
      </dgm:t>
    </dgm:pt>
    <dgm:pt modelId="{82C2D465-CBA4-49B7-98BF-945E8B94E910}" type="parTrans" cxnId="{E66FB6CA-224B-4B76-A4AE-782A3EA86D91}">
      <dgm:prSet/>
      <dgm:spPr/>
      <dgm:t>
        <a:bodyPr/>
        <a:lstStyle/>
        <a:p>
          <a:endParaRPr lang="en-IN"/>
        </a:p>
      </dgm:t>
    </dgm:pt>
    <dgm:pt modelId="{04918E31-D4ED-4A05-81C6-9F22F798278B}" type="sibTrans" cxnId="{E66FB6CA-224B-4B76-A4AE-782A3EA86D91}">
      <dgm:prSet/>
      <dgm:spPr/>
      <dgm:t>
        <a:bodyPr/>
        <a:lstStyle/>
        <a:p>
          <a:endParaRPr lang="en-IN"/>
        </a:p>
      </dgm:t>
    </dgm:pt>
    <dgm:pt modelId="{007F4388-3791-4AC6-AE04-80352AB39269}">
      <dgm:prSet custT="1"/>
      <dgm:spPr>
        <a:ln>
          <a:solidFill>
            <a:srgbClr val="002060"/>
          </a:solidFill>
        </a:ln>
      </dgm:spPr>
      <dgm:t>
        <a:bodyPr/>
        <a:lstStyle/>
        <a:p>
          <a:pPr>
            <a:lnSpc>
              <a:spcPct val="150000"/>
            </a:lnSpc>
          </a:pPr>
          <a:r>
            <a:rPr lang="en-US" sz="2400" dirty="0"/>
            <a:t>With the captions</a:t>
          </a:r>
          <a:endParaRPr lang="en-IN" sz="2400" dirty="0"/>
        </a:p>
      </dgm:t>
    </dgm:pt>
    <dgm:pt modelId="{F3C4399C-B58F-47C2-89FF-EB23EC2AD54C}" type="parTrans" cxnId="{EFDA13CF-BCD1-40D9-8214-512244E5E499}">
      <dgm:prSet/>
      <dgm:spPr/>
      <dgm:t>
        <a:bodyPr/>
        <a:lstStyle/>
        <a:p>
          <a:endParaRPr lang="en-IN"/>
        </a:p>
      </dgm:t>
    </dgm:pt>
    <dgm:pt modelId="{135C72FE-5643-4E14-9D32-7B0B833E7C03}" type="sibTrans" cxnId="{EFDA13CF-BCD1-40D9-8214-512244E5E499}">
      <dgm:prSet/>
      <dgm:spPr/>
      <dgm:t>
        <a:bodyPr/>
        <a:lstStyle/>
        <a:p>
          <a:endParaRPr lang="en-IN"/>
        </a:p>
      </dgm:t>
    </dgm:pt>
    <dgm:pt modelId="{4BB9B9C1-B018-4C91-A99A-3EC56ED36699}" type="pres">
      <dgm:prSet presAssocID="{D997504B-08AA-46B0-83DB-F21B611DCCA7}" presName="linear" presStyleCnt="0">
        <dgm:presLayoutVars>
          <dgm:dir/>
          <dgm:animLvl val="lvl"/>
          <dgm:resizeHandles val="exact"/>
        </dgm:presLayoutVars>
      </dgm:prSet>
      <dgm:spPr/>
    </dgm:pt>
    <dgm:pt modelId="{E223E740-599A-4B93-B1AA-32AD0628F67B}" type="pres">
      <dgm:prSet presAssocID="{F25A5632-EF0E-4E9D-9146-790D91DB75FB}" presName="parentLin" presStyleCnt="0"/>
      <dgm:spPr/>
    </dgm:pt>
    <dgm:pt modelId="{FA4B289B-94EF-4568-8C0B-E31AA6799BA3}" type="pres">
      <dgm:prSet presAssocID="{F25A5632-EF0E-4E9D-9146-790D91DB75FB}" presName="parentLeftMargin" presStyleLbl="node1" presStyleIdx="0" presStyleCnt="1"/>
      <dgm:spPr/>
    </dgm:pt>
    <dgm:pt modelId="{C980AF6A-BAA0-411E-97BF-0C2DFCD973C0}" type="pres">
      <dgm:prSet presAssocID="{F25A5632-EF0E-4E9D-9146-790D91DB75FB}" presName="parentText" presStyleLbl="node1" presStyleIdx="0" presStyleCnt="1">
        <dgm:presLayoutVars>
          <dgm:chMax val="0"/>
          <dgm:bulletEnabled val="1"/>
        </dgm:presLayoutVars>
      </dgm:prSet>
      <dgm:spPr/>
    </dgm:pt>
    <dgm:pt modelId="{2D0D906B-8964-4387-BD8E-DC7CFE26512F}" type="pres">
      <dgm:prSet presAssocID="{F25A5632-EF0E-4E9D-9146-790D91DB75FB}" presName="negativeSpace" presStyleCnt="0"/>
      <dgm:spPr/>
    </dgm:pt>
    <dgm:pt modelId="{CAE31CAD-AF83-429E-BF84-022246AF69F3}" type="pres">
      <dgm:prSet presAssocID="{F25A5632-EF0E-4E9D-9146-790D91DB75FB}" presName="childText" presStyleLbl="conFgAcc1" presStyleIdx="0" presStyleCnt="1" custLinFactNeighborX="492">
        <dgm:presLayoutVars>
          <dgm:bulletEnabled val="1"/>
        </dgm:presLayoutVars>
      </dgm:prSet>
      <dgm:spPr/>
    </dgm:pt>
  </dgm:ptLst>
  <dgm:cxnLst>
    <dgm:cxn modelId="{E725DE00-D8E1-49E9-9CED-32CB19CFCFDB}" type="presOf" srcId="{70635949-2261-42F4-99C2-01D2DCAFAEDF}" destId="{CAE31CAD-AF83-429E-BF84-022246AF69F3}" srcOrd="0" destOrd="2" presId="urn:microsoft.com/office/officeart/2005/8/layout/list1"/>
    <dgm:cxn modelId="{E4C3F510-8A1A-4EE4-BD98-CA79524C7348}" srcId="{F25A5632-EF0E-4E9D-9146-790D91DB75FB}" destId="{35053A28-60C0-4781-BBBC-BE97546F27BB}" srcOrd="1" destOrd="0" parTransId="{9BF8C885-D6B5-4DB7-9C4C-3471A8FEFC75}" sibTransId="{4A847211-2CCE-4F1F-89A3-0695F6B09108}"/>
    <dgm:cxn modelId="{E5705D3E-A776-44DC-9EF7-08EEA12C348A}" type="presOf" srcId="{F25A5632-EF0E-4E9D-9146-790D91DB75FB}" destId="{FA4B289B-94EF-4568-8C0B-E31AA6799BA3}" srcOrd="0" destOrd="0" presId="urn:microsoft.com/office/officeart/2005/8/layout/list1"/>
    <dgm:cxn modelId="{73E2E661-B623-4DC3-8740-5C823A52FB22}" type="presOf" srcId="{D997504B-08AA-46B0-83DB-F21B611DCCA7}" destId="{4BB9B9C1-B018-4C91-A99A-3EC56ED36699}" srcOrd="0" destOrd="0" presId="urn:microsoft.com/office/officeart/2005/8/layout/list1"/>
    <dgm:cxn modelId="{95964166-9BC4-4B68-966C-FC8371474920}" type="presOf" srcId="{35053A28-60C0-4781-BBBC-BE97546F27BB}" destId="{CAE31CAD-AF83-429E-BF84-022246AF69F3}" srcOrd="0" destOrd="1" presId="urn:microsoft.com/office/officeart/2005/8/layout/list1"/>
    <dgm:cxn modelId="{638BE8B5-3BEC-4664-96B9-DE899A552863}" srcId="{D997504B-08AA-46B0-83DB-F21B611DCCA7}" destId="{F25A5632-EF0E-4E9D-9146-790D91DB75FB}" srcOrd="0" destOrd="0" parTransId="{0461CB65-B1AF-4AFF-8B70-BC7F2FD773CA}" sibTransId="{70D8B9FC-9DCF-4146-8740-D2398AC16A82}"/>
    <dgm:cxn modelId="{55C197BD-D752-4317-9E8F-6917A298D818}" srcId="{F25A5632-EF0E-4E9D-9146-790D91DB75FB}" destId="{800F55CE-5FB2-45C5-8A9B-AA823E56CC9B}" srcOrd="0" destOrd="0" parTransId="{6434FBDA-4076-4AAB-B0E2-7BA68E062F3D}" sibTransId="{537A7FED-C9CD-45A9-805A-A024EDC2D9E0}"/>
    <dgm:cxn modelId="{7420BEBF-F099-48AE-803F-442A6E087B1E}" type="presOf" srcId="{F25A5632-EF0E-4E9D-9146-790D91DB75FB}" destId="{C980AF6A-BAA0-411E-97BF-0C2DFCD973C0}" srcOrd="1" destOrd="0" presId="urn:microsoft.com/office/officeart/2005/8/layout/list1"/>
    <dgm:cxn modelId="{ECF6F4C4-90A6-4747-88B5-A4872E150DE3}" type="presOf" srcId="{007F4388-3791-4AC6-AE04-80352AB39269}" destId="{CAE31CAD-AF83-429E-BF84-022246AF69F3}" srcOrd="0" destOrd="3" presId="urn:microsoft.com/office/officeart/2005/8/layout/list1"/>
    <dgm:cxn modelId="{E66FB6CA-224B-4B76-A4AE-782A3EA86D91}" srcId="{F25A5632-EF0E-4E9D-9146-790D91DB75FB}" destId="{70635949-2261-42F4-99C2-01D2DCAFAEDF}" srcOrd="2" destOrd="0" parTransId="{82C2D465-CBA4-49B7-98BF-945E8B94E910}" sibTransId="{04918E31-D4ED-4A05-81C6-9F22F798278B}"/>
    <dgm:cxn modelId="{EFDA13CF-BCD1-40D9-8214-512244E5E499}" srcId="{F25A5632-EF0E-4E9D-9146-790D91DB75FB}" destId="{007F4388-3791-4AC6-AE04-80352AB39269}" srcOrd="3" destOrd="0" parTransId="{F3C4399C-B58F-47C2-89FF-EB23EC2AD54C}" sibTransId="{135C72FE-5643-4E14-9D32-7B0B833E7C03}"/>
    <dgm:cxn modelId="{F5A28BE5-3762-4E96-8B5E-DED03BE28528}" type="presOf" srcId="{800F55CE-5FB2-45C5-8A9B-AA823E56CC9B}" destId="{CAE31CAD-AF83-429E-BF84-022246AF69F3}" srcOrd="0" destOrd="0" presId="urn:microsoft.com/office/officeart/2005/8/layout/list1"/>
    <dgm:cxn modelId="{69C2B8D1-59D1-46DD-8632-38C02A9E657A}" type="presParOf" srcId="{4BB9B9C1-B018-4C91-A99A-3EC56ED36699}" destId="{E223E740-599A-4B93-B1AA-32AD0628F67B}" srcOrd="0" destOrd="0" presId="urn:microsoft.com/office/officeart/2005/8/layout/list1"/>
    <dgm:cxn modelId="{77BB022B-FB9B-44F3-A6A1-6E74FC0DFAB2}" type="presParOf" srcId="{E223E740-599A-4B93-B1AA-32AD0628F67B}" destId="{FA4B289B-94EF-4568-8C0B-E31AA6799BA3}" srcOrd="0" destOrd="0" presId="urn:microsoft.com/office/officeart/2005/8/layout/list1"/>
    <dgm:cxn modelId="{686FEBD4-FFF3-4107-9FB8-E8ACE316962D}" type="presParOf" srcId="{E223E740-599A-4B93-B1AA-32AD0628F67B}" destId="{C980AF6A-BAA0-411E-97BF-0C2DFCD973C0}" srcOrd="1" destOrd="0" presId="urn:microsoft.com/office/officeart/2005/8/layout/list1"/>
    <dgm:cxn modelId="{5808E770-7909-4A34-A117-F11852FAACDD}" type="presParOf" srcId="{4BB9B9C1-B018-4C91-A99A-3EC56ED36699}" destId="{2D0D906B-8964-4387-BD8E-DC7CFE26512F}" srcOrd="1" destOrd="0" presId="urn:microsoft.com/office/officeart/2005/8/layout/list1"/>
    <dgm:cxn modelId="{FA760A9A-A3EB-4167-931C-CABFA6327275}" type="presParOf" srcId="{4BB9B9C1-B018-4C91-A99A-3EC56ED36699}" destId="{CAE31CAD-AF83-429E-BF84-022246AF69F3}"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E31CAD-AF83-429E-BF84-022246AF69F3}">
      <dsp:nvSpPr>
        <dsp:cNvPr id="0" name=""/>
        <dsp:cNvSpPr/>
      </dsp:nvSpPr>
      <dsp:spPr>
        <a:xfrm>
          <a:off x="0" y="577647"/>
          <a:ext cx="8582025" cy="3316950"/>
        </a:xfrm>
        <a:prstGeom prst="rect">
          <a:avLst/>
        </a:prstGeom>
        <a:solidFill>
          <a:schemeClr val="lt1">
            <a:alpha val="90000"/>
            <a:hueOff val="0"/>
            <a:satOff val="0"/>
            <a:lumOff val="0"/>
            <a:alphaOff val="0"/>
          </a:schemeClr>
        </a:solidFill>
        <a:ln w="12700" cap="flat" cmpd="sng" algn="ctr">
          <a:solidFill>
            <a:srgbClr val="002060"/>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6060" tIns="812292" rIns="666060" bIns="170688" numCol="1" spcCol="1270" anchor="t" anchorCtr="0">
          <a:noAutofit/>
        </a:bodyPr>
        <a:lstStyle/>
        <a:p>
          <a:pPr marL="228600" lvl="1" indent="-228600" algn="l" defTabSz="1066800">
            <a:lnSpc>
              <a:spcPct val="150000"/>
            </a:lnSpc>
            <a:spcBef>
              <a:spcPct val="0"/>
            </a:spcBef>
            <a:spcAft>
              <a:spcPct val="15000"/>
            </a:spcAft>
            <a:buChar char="•"/>
          </a:pPr>
          <a:r>
            <a:rPr lang="en-US" sz="2400" kern="1200" dirty="0"/>
            <a:t>Using slides only</a:t>
          </a:r>
          <a:endParaRPr lang="en-IN" sz="2400" kern="1200" dirty="0"/>
        </a:p>
        <a:p>
          <a:pPr marL="228600" lvl="1" indent="-228600" algn="l" defTabSz="1066800">
            <a:lnSpc>
              <a:spcPct val="150000"/>
            </a:lnSpc>
            <a:spcBef>
              <a:spcPct val="0"/>
            </a:spcBef>
            <a:spcAft>
              <a:spcPct val="15000"/>
            </a:spcAft>
            <a:buChar char="•"/>
          </a:pPr>
          <a:r>
            <a:rPr lang="en-US" sz="2400" kern="1200" dirty="0"/>
            <a:t>Using controls</a:t>
          </a:r>
          <a:endParaRPr lang="en-IN" sz="2400" kern="1200" dirty="0"/>
        </a:p>
        <a:p>
          <a:pPr marL="228600" lvl="1" indent="-228600" algn="l" defTabSz="1066800">
            <a:lnSpc>
              <a:spcPct val="150000"/>
            </a:lnSpc>
            <a:spcBef>
              <a:spcPct val="0"/>
            </a:spcBef>
            <a:spcAft>
              <a:spcPct val="15000"/>
            </a:spcAft>
            <a:buChar char="•"/>
          </a:pPr>
          <a:r>
            <a:rPr lang="en-US" sz="2400" kern="1200" dirty="0"/>
            <a:t>With the indicators</a:t>
          </a:r>
          <a:endParaRPr lang="en-IN" sz="2400" kern="1200" dirty="0"/>
        </a:p>
        <a:p>
          <a:pPr marL="228600" lvl="1" indent="-228600" algn="l" defTabSz="1066800">
            <a:lnSpc>
              <a:spcPct val="150000"/>
            </a:lnSpc>
            <a:spcBef>
              <a:spcPct val="0"/>
            </a:spcBef>
            <a:spcAft>
              <a:spcPct val="15000"/>
            </a:spcAft>
            <a:buChar char="•"/>
          </a:pPr>
          <a:r>
            <a:rPr lang="en-US" sz="2400" kern="1200" dirty="0"/>
            <a:t>With the captions</a:t>
          </a:r>
          <a:endParaRPr lang="en-IN" sz="2400" kern="1200" dirty="0"/>
        </a:p>
      </dsp:txBody>
      <dsp:txXfrm>
        <a:off x="0" y="577647"/>
        <a:ext cx="8582025" cy="3316950"/>
      </dsp:txXfrm>
    </dsp:sp>
    <dsp:sp modelId="{C980AF6A-BAA0-411E-97BF-0C2DFCD973C0}">
      <dsp:nvSpPr>
        <dsp:cNvPr id="0" name=""/>
        <dsp:cNvSpPr/>
      </dsp:nvSpPr>
      <dsp:spPr>
        <a:xfrm>
          <a:off x="429101" y="2007"/>
          <a:ext cx="6007417" cy="1151280"/>
        </a:xfrm>
        <a:prstGeom prst="round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066" tIns="0" rIns="227066" bIns="0" numCol="1" spcCol="1270" anchor="ctr" anchorCtr="0">
          <a:noAutofit/>
        </a:bodyPr>
        <a:lstStyle/>
        <a:p>
          <a:pPr marL="0" lvl="0" indent="0" algn="l" defTabSz="1244600">
            <a:lnSpc>
              <a:spcPct val="90000"/>
            </a:lnSpc>
            <a:spcBef>
              <a:spcPct val="0"/>
            </a:spcBef>
            <a:spcAft>
              <a:spcPct val="35000"/>
            </a:spcAft>
            <a:buNone/>
          </a:pPr>
          <a:r>
            <a:rPr lang="en-US" sz="2800" kern="1200" dirty="0"/>
            <a:t>A carousel can be created in four main ways, which are</a:t>
          </a:r>
          <a:endParaRPr lang="en-IN" sz="2800" kern="1200" dirty="0"/>
        </a:p>
      </dsp:txBody>
      <dsp:txXfrm>
        <a:off x="485302" y="58208"/>
        <a:ext cx="5895015" cy="103887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AFAFC"/>
        </a:solidFill>
        <a:effectLst/>
      </p:bgPr>
    </p:bg>
    <p:spTree>
      <p:nvGrpSpPr>
        <p:cNvPr id="1" name=""/>
        <p:cNvGrpSpPr/>
        <p:nvPr/>
      </p:nvGrpSpPr>
      <p:grpSpPr>
        <a:xfrm>
          <a:off x="0" y="0"/>
          <a:ext cx="0" cy="0"/>
          <a:chOff x="0" y="0"/>
          <a:chExt cx="0" cy="0"/>
        </a:xfrm>
      </p:grpSpPr>
      <p:pic>
        <p:nvPicPr>
          <p:cNvPr id="1026" name="Picture 2" descr="Why is Web Technology Important? - Eternal Organizer">
            <a:extLst>
              <a:ext uri="{FF2B5EF4-FFF2-40B4-BE49-F238E27FC236}">
                <a16:creationId xmlns:a16="http://schemas.microsoft.com/office/drawing/2014/main" id="{FE6A40DC-4FB2-4113-9F5D-E94E1CC75DB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577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454530ED-3ABC-4CA3-928E-1F684A4045F1}"/>
              </a:ext>
            </a:extLst>
          </p:cNvPr>
          <p:cNvSpPr/>
          <p:nvPr userDrawn="1"/>
        </p:nvSpPr>
        <p:spPr>
          <a:xfrm>
            <a:off x="-6688" y="0"/>
            <a:ext cx="9144000" cy="6858000"/>
          </a:xfrm>
          <a:prstGeom prst="rect">
            <a:avLst/>
          </a:prstGeom>
          <a:gradFill flip="none" rotWithShape="1">
            <a:gsLst>
              <a:gs pos="96000">
                <a:schemeClr val="accent3">
                  <a:lumMod val="40000"/>
                  <a:lumOff val="60000"/>
                </a:schemeClr>
              </a:gs>
              <a:gs pos="54000">
                <a:schemeClr val="accent2">
                  <a:alpha val="21000"/>
                </a:schemeClr>
              </a:gs>
              <a:gs pos="0">
                <a:schemeClr val="accent1">
                  <a:shade val="100000"/>
                  <a:satMod val="115000"/>
                  <a:alpha val="1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0A6C4426-F526-422B-A269-0DE205FB95AA}"/>
              </a:ext>
            </a:extLst>
          </p:cNvPr>
          <p:cNvSpPr/>
          <p:nvPr userDrawn="1"/>
        </p:nvSpPr>
        <p:spPr>
          <a:xfrm flipH="1" flipV="1">
            <a:off x="1175712" y="6183220"/>
            <a:ext cx="2916000"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E3E3E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9" name="TextBox 28">
            <a:extLst>
              <a:ext uri="{FF2B5EF4-FFF2-40B4-BE49-F238E27FC236}">
                <a16:creationId xmlns:a16="http://schemas.microsoft.com/office/drawing/2014/main" id="{4940EDE8-BC1B-4381-A8D2-CFD8FEBE24BA}"/>
              </a:ext>
            </a:extLst>
          </p:cNvPr>
          <p:cNvSpPr txBox="1"/>
          <p:nvPr userDrawn="1"/>
        </p:nvSpPr>
        <p:spPr>
          <a:xfrm>
            <a:off x="1014186" y="6246925"/>
            <a:ext cx="3122496" cy="430887"/>
          </a:xfrm>
          <a:prstGeom prst="rect">
            <a:avLst/>
          </a:prstGeom>
          <a:noFill/>
        </p:spPr>
        <p:txBody>
          <a:bodyPr wrap="square" rtlCol="0">
            <a:spAutoFit/>
          </a:bodyPr>
          <a:lstStyle/>
          <a:p>
            <a:pPr algn="r"/>
            <a:r>
              <a:rPr lang="en-IN" sz="2200" dirty="0">
                <a:solidFill>
                  <a:srgbClr val="2A3249"/>
                </a:solidFill>
                <a:latin typeface="+mj-lt"/>
              </a:rPr>
              <a:t>Associate Professor</a:t>
            </a:r>
          </a:p>
        </p:txBody>
      </p:sp>
      <p:sp>
        <p:nvSpPr>
          <p:cNvPr id="14" name="TextBox 13">
            <a:extLst>
              <a:ext uri="{FF2B5EF4-FFF2-40B4-BE49-F238E27FC236}">
                <a16:creationId xmlns:a16="http://schemas.microsoft.com/office/drawing/2014/main" id="{B0971C0B-1A93-4B4E-993E-820D30ED512A}"/>
              </a:ext>
            </a:extLst>
          </p:cNvPr>
          <p:cNvSpPr txBox="1"/>
          <p:nvPr userDrawn="1"/>
        </p:nvSpPr>
        <p:spPr>
          <a:xfrm>
            <a:off x="0" y="1037060"/>
            <a:ext cx="3028950" cy="830997"/>
          </a:xfrm>
          <a:prstGeom prst="round1Rect">
            <a:avLst>
              <a:gd name="adj" fmla="val 26743"/>
            </a:avLst>
          </a:prstGeom>
          <a:solidFill>
            <a:schemeClr val="bg1"/>
          </a:solidFill>
          <a:ln w="38100">
            <a:solidFill>
              <a:srgbClr val="2A3249"/>
            </a:solidFill>
          </a:ln>
        </p:spPr>
        <p:txBody>
          <a:bodyPr wrap="square" rtlCol="0">
            <a:spAutoFit/>
          </a:bodyPr>
          <a:lstStyle/>
          <a:p>
            <a:pPr algn="ctr"/>
            <a:r>
              <a:rPr lang="en-IN" sz="4800" dirty="0">
                <a:ln>
                  <a:solidFill>
                    <a:srgbClr val="2A3249"/>
                  </a:solidFill>
                </a:ln>
                <a:solidFill>
                  <a:srgbClr val="2A3249"/>
                </a:solidFill>
                <a:effectLst>
                  <a:innerShdw blurRad="63500" dist="50800">
                    <a:prstClr val="black">
                      <a:alpha val="50000"/>
                    </a:prstClr>
                  </a:innerShdw>
                </a:effectLst>
                <a:latin typeface="+mj-lt"/>
              </a:rPr>
              <a:t>ECAP472</a:t>
            </a:r>
          </a:p>
        </p:txBody>
      </p:sp>
      <p:grpSp>
        <p:nvGrpSpPr>
          <p:cNvPr id="15" name="Group 14">
            <a:extLst>
              <a:ext uri="{FF2B5EF4-FFF2-40B4-BE49-F238E27FC236}">
                <a16:creationId xmlns:a16="http://schemas.microsoft.com/office/drawing/2014/main" id="{123C6166-EB7D-4F8C-8C9E-AF194BB2A7C5}"/>
              </a:ext>
            </a:extLst>
          </p:cNvPr>
          <p:cNvGrpSpPr/>
          <p:nvPr userDrawn="1"/>
        </p:nvGrpSpPr>
        <p:grpSpPr>
          <a:xfrm>
            <a:off x="9542" y="1773019"/>
            <a:ext cx="5251703" cy="1446550"/>
            <a:chOff x="1109436" y="3091879"/>
            <a:chExt cx="4449031" cy="1446550"/>
          </a:xfrm>
        </p:grpSpPr>
        <p:sp>
          <p:nvSpPr>
            <p:cNvPr id="16" name="Rectangle: Single Corner Rounded 15">
              <a:extLst>
                <a:ext uri="{FF2B5EF4-FFF2-40B4-BE49-F238E27FC236}">
                  <a16:creationId xmlns:a16="http://schemas.microsoft.com/office/drawing/2014/main" id="{ED0B0D52-AEAA-42BA-9DEB-639B039D4A13}"/>
                </a:ext>
              </a:extLst>
            </p:cNvPr>
            <p:cNvSpPr/>
            <p:nvPr/>
          </p:nvSpPr>
          <p:spPr>
            <a:xfrm rot="5400000">
              <a:off x="2767547" y="1590638"/>
              <a:ext cx="1132809" cy="4449030"/>
            </a:xfrm>
            <a:prstGeom prst="round1Rect">
              <a:avLst>
                <a:gd name="adj" fmla="val 28439"/>
              </a:avLst>
            </a:prstGeom>
            <a:solidFill>
              <a:srgbClr val="2A3249"/>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17" name="TextBox 16">
              <a:extLst>
                <a:ext uri="{FF2B5EF4-FFF2-40B4-BE49-F238E27FC236}">
                  <a16:creationId xmlns:a16="http://schemas.microsoft.com/office/drawing/2014/main" id="{CE013B92-FFC4-4BAA-8539-4416DBC136CF}"/>
                </a:ext>
              </a:extLst>
            </p:cNvPr>
            <p:cNvSpPr txBox="1"/>
            <p:nvPr/>
          </p:nvSpPr>
          <p:spPr>
            <a:xfrm>
              <a:off x="1109436" y="3091879"/>
              <a:ext cx="4449031" cy="1446550"/>
            </a:xfrm>
            <a:prstGeom prst="rect">
              <a:avLst/>
            </a:prstGeom>
            <a:noFill/>
          </p:spPr>
          <p:txBody>
            <a:bodyPr wrap="square" rtlCol="0" anchor="ctr">
              <a:spAutoFit/>
            </a:bodyPr>
            <a:lstStyle/>
            <a:p>
              <a:pPr algn="ctr"/>
              <a:r>
                <a:rPr lang="en-IN" sz="4400" cap="small" baseline="0" dirty="0">
                  <a:solidFill>
                    <a:schemeClr val="bg1"/>
                  </a:solidFill>
                  <a:effectLst>
                    <a:outerShdw blurRad="38100" dist="38100" dir="2700000" algn="tl">
                      <a:srgbClr val="000000">
                        <a:alpha val="43137"/>
                      </a:srgbClr>
                    </a:outerShdw>
                  </a:effectLst>
                  <a:latin typeface="+mj-lt"/>
                </a:rPr>
                <a:t>Web Technologies</a:t>
              </a:r>
            </a:p>
          </p:txBody>
        </p:sp>
      </p:grpSp>
      <p:grpSp>
        <p:nvGrpSpPr>
          <p:cNvPr id="30" name="Group 29">
            <a:extLst>
              <a:ext uri="{FF2B5EF4-FFF2-40B4-BE49-F238E27FC236}">
                <a16:creationId xmlns:a16="http://schemas.microsoft.com/office/drawing/2014/main" id="{4E18C7C6-1141-4BCA-8E59-D51E0497A04B}"/>
              </a:ext>
            </a:extLst>
          </p:cNvPr>
          <p:cNvGrpSpPr/>
          <p:nvPr userDrawn="1"/>
        </p:nvGrpSpPr>
        <p:grpSpPr>
          <a:xfrm>
            <a:off x="195423" y="5604518"/>
            <a:ext cx="3947738" cy="546850"/>
            <a:chOff x="426720" y="4559594"/>
            <a:chExt cx="4084544" cy="546850"/>
          </a:xfrm>
        </p:grpSpPr>
        <p:sp>
          <p:nvSpPr>
            <p:cNvPr id="31" name="Freeform: Shape 30">
              <a:extLst>
                <a:ext uri="{FF2B5EF4-FFF2-40B4-BE49-F238E27FC236}">
                  <a16:creationId xmlns:a16="http://schemas.microsoft.com/office/drawing/2014/main" id="{19DF2DD6-B8B6-4394-B424-3A07B55F9723}"/>
                </a:ext>
              </a:extLst>
            </p:cNvPr>
            <p:cNvSpPr/>
            <p:nvPr userDrawn="1"/>
          </p:nvSpPr>
          <p:spPr>
            <a:xfrm>
              <a:off x="426720" y="4566444"/>
              <a:ext cx="4084544" cy="540000"/>
            </a:xfrm>
            <a:custGeom>
              <a:avLst/>
              <a:gdLst>
                <a:gd name="connsiteX0" fmla="*/ 120546 w 2957219"/>
                <a:gd name="connsiteY0" fmla="*/ 0 h 723275"/>
                <a:gd name="connsiteX1" fmla="*/ 2957219 w 2957219"/>
                <a:gd name="connsiteY1" fmla="*/ 0 h 723275"/>
                <a:gd name="connsiteX2" fmla="*/ 2946905 w 2957219"/>
                <a:gd name="connsiteY2" fmla="*/ 12994 h 723275"/>
                <a:gd name="connsiteX3" fmla="*/ 2934930 w 2957219"/>
                <a:gd name="connsiteY3" fmla="*/ 32122 h 723275"/>
                <a:gd name="connsiteX4" fmla="*/ 2921791 w 2957219"/>
                <a:gd name="connsiteY4" fmla="*/ 150993 h 723275"/>
                <a:gd name="connsiteX5" fmla="*/ 2902082 w 2957219"/>
                <a:gd name="connsiteY5" fmla="*/ 165851 h 723275"/>
                <a:gd name="connsiteX6" fmla="*/ 2849525 w 2957219"/>
                <a:gd name="connsiteY6" fmla="*/ 210428 h 723275"/>
                <a:gd name="connsiteX7" fmla="*/ 2823246 w 2957219"/>
                <a:gd name="connsiteY7" fmla="*/ 232716 h 723275"/>
                <a:gd name="connsiteX8" fmla="*/ 2803537 w 2957219"/>
                <a:gd name="connsiteY8" fmla="*/ 269863 h 723275"/>
                <a:gd name="connsiteX9" fmla="*/ 2796968 w 2957219"/>
                <a:gd name="connsiteY9" fmla="*/ 292152 h 723275"/>
                <a:gd name="connsiteX10" fmla="*/ 2770689 w 2957219"/>
                <a:gd name="connsiteY10" fmla="*/ 359016 h 723275"/>
                <a:gd name="connsiteX11" fmla="*/ 2764120 w 2957219"/>
                <a:gd name="connsiteY11" fmla="*/ 470458 h 723275"/>
                <a:gd name="connsiteX12" fmla="*/ 2750980 w 2957219"/>
                <a:gd name="connsiteY12" fmla="*/ 492746 h 723275"/>
                <a:gd name="connsiteX13" fmla="*/ 2698424 w 2957219"/>
                <a:gd name="connsiteY13" fmla="*/ 552181 h 723275"/>
                <a:gd name="connsiteX14" fmla="*/ 2669253 w 2957219"/>
                <a:gd name="connsiteY14" fmla="*/ 577881 h 723275"/>
                <a:gd name="connsiteX15" fmla="*/ 2675444 w 2957219"/>
                <a:gd name="connsiteY15" fmla="*/ 570653 h 723275"/>
                <a:gd name="connsiteX16" fmla="*/ 2681116 w 2957219"/>
                <a:gd name="connsiteY16" fmla="*/ 564145 h 723275"/>
                <a:gd name="connsiteX17" fmla="*/ 2677525 w 2957219"/>
                <a:gd name="connsiteY17" fmla="*/ 568223 h 723275"/>
                <a:gd name="connsiteX18" fmla="*/ 2675444 w 2957219"/>
                <a:gd name="connsiteY18" fmla="*/ 570653 h 723275"/>
                <a:gd name="connsiteX19" fmla="*/ 2674571 w 2957219"/>
                <a:gd name="connsiteY19" fmla="*/ 571654 h 723275"/>
                <a:gd name="connsiteX20" fmla="*/ 2652436 w 2957219"/>
                <a:gd name="connsiteY20" fmla="*/ 596758 h 723275"/>
                <a:gd name="connsiteX21" fmla="*/ 2639297 w 2957219"/>
                <a:gd name="connsiteY21" fmla="*/ 723058 h 723275"/>
                <a:gd name="connsiteX22" fmla="*/ 2639332 w 2957219"/>
                <a:gd name="connsiteY22" fmla="*/ 723275 h 723275"/>
                <a:gd name="connsiteX23" fmla="*/ 120546 w 2957219"/>
                <a:gd name="connsiteY23" fmla="*/ 723275 h 723275"/>
                <a:gd name="connsiteX24" fmla="*/ 0 w 2957219"/>
                <a:gd name="connsiteY24" fmla="*/ 602729 h 723275"/>
                <a:gd name="connsiteX25" fmla="*/ 0 w 2957219"/>
                <a:gd name="connsiteY25" fmla="*/ 120546 h 723275"/>
                <a:gd name="connsiteX26" fmla="*/ 120546 w 2957219"/>
                <a:gd name="connsiteY26" fmla="*/ 0 h 72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57219" h="723275">
                  <a:moveTo>
                    <a:pt x="120546" y="0"/>
                  </a:moveTo>
                  <a:lnTo>
                    <a:pt x="2957219" y="0"/>
                  </a:lnTo>
                  <a:lnTo>
                    <a:pt x="2946905" y="12994"/>
                  </a:lnTo>
                  <a:cubicBezTo>
                    <a:pt x="2941686" y="18654"/>
                    <a:pt x="2936856" y="24498"/>
                    <a:pt x="2934930" y="32122"/>
                  </a:cubicBezTo>
                  <a:cubicBezTo>
                    <a:pt x="2925230" y="70517"/>
                    <a:pt x="2931242" y="112518"/>
                    <a:pt x="2921791" y="150993"/>
                  </a:cubicBezTo>
                  <a:cubicBezTo>
                    <a:pt x="2919677" y="159595"/>
                    <a:pt x="2908467" y="160599"/>
                    <a:pt x="2902082" y="165851"/>
                  </a:cubicBezTo>
                  <a:cubicBezTo>
                    <a:pt x="2884372" y="180418"/>
                    <a:pt x="2867043" y="195569"/>
                    <a:pt x="2849525" y="210428"/>
                  </a:cubicBezTo>
                  <a:lnTo>
                    <a:pt x="2823246" y="232716"/>
                  </a:lnTo>
                  <a:cubicBezTo>
                    <a:pt x="2816677" y="245098"/>
                    <a:pt x="2809248" y="256948"/>
                    <a:pt x="2803537" y="269863"/>
                  </a:cubicBezTo>
                  <a:cubicBezTo>
                    <a:pt x="2800441" y="276868"/>
                    <a:pt x="2799631" y="284922"/>
                    <a:pt x="2796968" y="292152"/>
                  </a:cubicBezTo>
                  <a:cubicBezTo>
                    <a:pt x="2788673" y="314666"/>
                    <a:pt x="2779449" y="336728"/>
                    <a:pt x="2770689" y="359016"/>
                  </a:cubicBezTo>
                  <a:cubicBezTo>
                    <a:pt x="2768499" y="396163"/>
                    <a:pt x="2769532" y="433734"/>
                    <a:pt x="2764120" y="470458"/>
                  </a:cubicBezTo>
                  <a:cubicBezTo>
                    <a:pt x="2762821" y="479265"/>
                    <a:pt x="2756292" y="486139"/>
                    <a:pt x="2750980" y="492746"/>
                  </a:cubicBezTo>
                  <a:cubicBezTo>
                    <a:pt x="2734314" y="513478"/>
                    <a:pt x="2716687" y="533248"/>
                    <a:pt x="2698424" y="552181"/>
                  </a:cubicBezTo>
                  <a:cubicBezTo>
                    <a:pt x="2647857" y="604601"/>
                    <a:pt x="2657525" y="591809"/>
                    <a:pt x="2669253" y="577881"/>
                  </a:cubicBezTo>
                  <a:lnTo>
                    <a:pt x="2675444" y="570653"/>
                  </a:lnTo>
                  <a:lnTo>
                    <a:pt x="2681116" y="564145"/>
                  </a:lnTo>
                  <a:cubicBezTo>
                    <a:pt x="2681306" y="563907"/>
                    <a:pt x="2679806" y="565600"/>
                    <a:pt x="2677525" y="568223"/>
                  </a:cubicBezTo>
                  <a:lnTo>
                    <a:pt x="2675444" y="570653"/>
                  </a:lnTo>
                  <a:lnTo>
                    <a:pt x="2674571" y="571654"/>
                  </a:lnTo>
                  <a:cubicBezTo>
                    <a:pt x="2670094" y="576756"/>
                    <a:pt x="2663019" y="584790"/>
                    <a:pt x="2652436" y="596758"/>
                  </a:cubicBezTo>
                  <a:cubicBezTo>
                    <a:pt x="2646936" y="634072"/>
                    <a:pt x="2637908" y="688513"/>
                    <a:pt x="2639297" y="723058"/>
                  </a:cubicBezTo>
                  <a:lnTo>
                    <a:pt x="2639332" y="723275"/>
                  </a:lnTo>
                  <a:lnTo>
                    <a:pt x="120546" y="723275"/>
                  </a:lnTo>
                  <a:cubicBezTo>
                    <a:pt x="53970" y="723275"/>
                    <a:pt x="0" y="669305"/>
                    <a:pt x="0" y="602729"/>
                  </a:cubicBezTo>
                  <a:lnTo>
                    <a:pt x="0" y="120546"/>
                  </a:lnTo>
                  <a:cubicBezTo>
                    <a:pt x="0" y="53970"/>
                    <a:pt x="53970" y="0"/>
                    <a:pt x="120546" y="0"/>
                  </a:cubicBezTo>
                  <a:close/>
                </a:path>
              </a:pathLst>
            </a:custGeom>
            <a:solidFill>
              <a:srgbClr val="2A3249"/>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2" name="TextBox 31">
              <a:extLst>
                <a:ext uri="{FF2B5EF4-FFF2-40B4-BE49-F238E27FC236}">
                  <a16:creationId xmlns:a16="http://schemas.microsoft.com/office/drawing/2014/main" id="{65318B09-A2BC-4830-B9B5-F87B346C9629}"/>
                </a:ext>
              </a:extLst>
            </p:cNvPr>
            <p:cNvSpPr txBox="1"/>
            <p:nvPr userDrawn="1"/>
          </p:nvSpPr>
          <p:spPr>
            <a:xfrm>
              <a:off x="426720" y="4559594"/>
              <a:ext cx="3874494" cy="523220"/>
            </a:xfrm>
            <a:prstGeom prst="rect">
              <a:avLst/>
            </a:prstGeom>
            <a:noFill/>
          </p:spPr>
          <p:txBody>
            <a:bodyPr wrap="square" rtlCol="0">
              <a:spAutoFit/>
            </a:bodyPr>
            <a:lstStyle/>
            <a:p>
              <a:r>
                <a:rPr lang="en-IN" sz="2800" dirty="0" err="1">
                  <a:solidFill>
                    <a:schemeClr val="bg1"/>
                  </a:solidFill>
                  <a:effectLst>
                    <a:outerShdw blurRad="38100" dist="38100" dir="2700000" algn="tl">
                      <a:srgbClr val="000000">
                        <a:alpha val="43137"/>
                      </a:srgbClr>
                    </a:outerShdw>
                  </a:effectLst>
                  <a:latin typeface="+mj-lt"/>
                </a:rPr>
                <a:t>Dr.</a:t>
              </a:r>
              <a:r>
                <a:rPr lang="en-IN" sz="2800" dirty="0">
                  <a:solidFill>
                    <a:schemeClr val="bg1"/>
                  </a:solidFill>
                  <a:effectLst>
                    <a:outerShdw blurRad="38100" dist="38100" dir="2700000" algn="tl">
                      <a:srgbClr val="000000">
                        <a:alpha val="43137"/>
                      </a:srgbClr>
                    </a:outerShdw>
                  </a:effectLst>
                  <a:latin typeface="+mj-lt"/>
                </a:rPr>
                <a:t> </a:t>
              </a:r>
              <a:r>
                <a:rPr lang="en-IN" sz="2800" dirty="0" err="1">
                  <a:solidFill>
                    <a:schemeClr val="bg1"/>
                  </a:solidFill>
                  <a:effectLst>
                    <a:outerShdw blurRad="38100" dist="38100" dir="2700000" algn="tl">
                      <a:srgbClr val="000000">
                        <a:alpha val="43137"/>
                      </a:srgbClr>
                    </a:outerShdw>
                  </a:effectLst>
                  <a:latin typeface="+mj-lt"/>
                </a:rPr>
                <a:t>Pritpal</a:t>
              </a:r>
              <a:r>
                <a:rPr lang="en-IN" sz="2800" dirty="0">
                  <a:solidFill>
                    <a:schemeClr val="bg1"/>
                  </a:solidFill>
                  <a:effectLst>
                    <a:outerShdw blurRad="38100" dist="38100" dir="2700000" algn="tl">
                      <a:srgbClr val="000000">
                        <a:alpha val="43137"/>
                      </a:srgbClr>
                    </a:outerShdw>
                  </a:effectLst>
                  <a:latin typeface="+mj-lt"/>
                </a:rPr>
                <a:t> Singh</a:t>
              </a:r>
            </a:p>
          </p:txBody>
        </p:sp>
      </p:grpSp>
    </p:spTree>
    <p:extLst>
      <p:ext uri="{BB962C8B-B14F-4D97-AF65-F5344CB8AC3E}">
        <p14:creationId xmlns:p14="http://schemas.microsoft.com/office/powerpoint/2010/main" val="4098888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alphaModFix amt="15000"/>
            <a:lum/>
          </a:blip>
          <a:srcRect/>
          <a:stretch>
            <a:fillRect l="-17000"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655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790335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576E48-432E-4EB2-9BF4-4B24EE942AA6}"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035036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320985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576E48-432E-4EB2-9BF4-4B24EE942AA6}"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52627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hank You">
    <p:bg>
      <p:bgPr>
        <a:gradFill flip="none" rotWithShape="1">
          <a:gsLst>
            <a:gs pos="56648">
              <a:srgbClr val="25467F"/>
            </a:gs>
            <a:gs pos="100000">
              <a:srgbClr val="4F72A3"/>
            </a:gs>
            <a:gs pos="84000">
              <a:srgbClr val="284982"/>
            </a:gs>
            <a:gs pos="31000">
              <a:srgbClr val="002060"/>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739FE-B2F2-4F18-A226-64C62A085746}"/>
              </a:ext>
            </a:extLst>
          </p:cNvPr>
          <p:cNvSpPr txBox="1"/>
          <p:nvPr userDrawn="1"/>
        </p:nvSpPr>
        <p:spPr>
          <a:xfrm>
            <a:off x="1620711" y="2967335"/>
            <a:ext cx="5902578" cy="923330"/>
          </a:xfrm>
          <a:prstGeom prst="rect">
            <a:avLst/>
          </a:prstGeom>
          <a:noFill/>
        </p:spPr>
        <p:txBody>
          <a:bodyPr wrap="none" rtlCol="0">
            <a:spAutoFit/>
          </a:bodyPr>
          <a:lstStyle/>
          <a:p>
            <a:r>
              <a:rPr lang="en-US" sz="5400" dirty="0">
                <a:solidFill>
                  <a:schemeClr val="bg1"/>
                </a:solidFill>
                <a:latin typeface="+mj-lt"/>
              </a:rPr>
              <a:t>That’s all for now…</a:t>
            </a:r>
          </a:p>
        </p:txBody>
      </p:sp>
    </p:spTree>
    <p:extLst>
      <p:ext uri="{BB962C8B-B14F-4D97-AF65-F5344CB8AC3E}">
        <p14:creationId xmlns:p14="http://schemas.microsoft.com/office/powerpoint/2010/main" val="1569928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arning Outcome">
    <p:bg>
      <p:bgPr>
        <a:blipFill dpi="0" rotWithShape="1">
          <a:blip r:embed="rId2">
            <a:alphaModFix amt="15000"/>
          </a:blip>
          <a:srcRect/>
          <a:tile tx="0" ty="0" sx="100000" sy="10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0"/>
            <a:ext cx="9144000" cy="2171700"/>
          </a:xfrm>
          <a:prstGeom prst="rect">
            <a:avLst/>
          </a:prstGeom>
          <a:gradFill flip="none" rotWithShape="1">
            <a:gsLst>
              <a:gs pos="0">
                <a:schemeClr val="accent5">
                  <a:lumMod val="60000"/>
                  <a:lumOff val="40000"/>
                </a:schemeClr>
              </a:gs>
              <a:gs pos="39000">
                <a:srgbClr val="174B8B"/>
              </a:gs>
              <a:gs pos="78000">
                <a:srgbClr val="002060"/>
              </a:gs>
            </a:gsLst>
            <a:lin ang="108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hasCustomPrompt="1"/>
          </p:nvPr>
        </p:nvSpPr>
        <p:spPr>
          <a:xfrm>
            <a:off x="1200148" y="2886075"/>
            <a:ext cx="7315201" cy="3819525"/>
          </a:xfrm>
        </p:spPr>
        <p:txBody>
          <a:bodyPr/>
          <a:lstStyle>
            <a:lvl1pPr>
              <a:lnSpc>
                <a:spcPct val="150000"/>
              </a:lnSpc>
              <a:buClr>
                <a:srgbClr val="002060"/>
              </a:buClr>
              <a:defRPr/>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outcome 1</a:t>
            </a:r>
          </a:p>
          <a:p>
            <a:pPr lvl="0"/>
            <a:r>
              <a:rPr lang="en-US" dirty="0"/>
              <a:t>outcome 2</a:t>
            </a:r>
          </a:p>
          <a:p>
            <a:pPr lvl="0"/>
            <a:r>
              <a:rPr lang="en-US" dirty="0"/>
              <a:t>outcome 3</a:t>
            </a:r>
          </a:p>
          <a:p>
            <a:pPr lvl="0"/>
            <a:endParaRPr lang="en-US" dirty="0"/>
          </a:p>
        </p:txBody>
      </p:sp>
      <p:pic>
        <p:nvPicPr>
          <p:cNvPr id="13" name="Graphic 12" descr="Bullseye outline">
            <a:extLst>
              <a:ext uri="{FF2B5EF4-FFF2-40B4-BE49-F238E27FC236}">
                <a16:creationId xmlns:a16="http://schemas.microsoft.com/office/drawing/2014/main" id="{0F3B9253-370A-44CC-8474-0C7FCBCF9734}"/>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96412" y="38411"/>
            <a:ext cx="2094875" cy="2094875"/>
          </a:xfrm>
          <a:prstGeom prst="rect">
            <a:avLst/>
          </a:prstGeom>
          <a:effectLst>
            <a:outerShdw blurRad="50800" dist="38100" dir="2700000" algn="tl" rotWithShape="0">
              <a:prstClr val="black">
                <a:alpha val="40000"/>
              </a:prstClr>
            </a:outerShdw>
          </a:effectLst>
        </p:spPr>
      </p:pic>
      <p:sp>
        <p:nvSpPr>
          <p:cNvPr id="14" name="TextBox 13">
            <a:extLst>
              <a:ext uri="{FF2B5EF4-FFF2-40B4-BE49-F238E27FC236}">
                <a16:creationId xmlns:a16="http://schemas.microsoft.com/office/drawing/2014/main" id="{B11982A6-2D52-4584-A559-5808F0A81B65}"/>
              </a:ext>
            </a:extLst>
          </p:cNvPr>
          <p:cNvSpPr txBox="1"/>
          <p:nvPr userDrawn="1"/>
        </p:nvSpPr>
        <p:spPr>
          <a:xfrm>
            <a:off x="628650" y="2267277"/>
            <a:ext cx="7315200" cy="523220"/>
          </a:xfrm>
          <a:prstGeom prst="rect">
            <a:avLst/>
          </a:prstGeom>
          <a:noFill/>
        </p:spPr>
        <p:txBody>
          <a:bodyPr wrap="square" rtlCol="0">
            <a:spAutoFit/>
          </a:bodyPr>
          <a:lstStyle/>
          <a:p>
            <a:r>
              <a:rPr lang="en-US" sz="2800" dirty="0">
                <a:solidFill>
                  <a:srgbClr val="002060"/>
                </a:solidFill>
              </a:rPr>
              <a:t>After this lecture, you will be able to</a:t>
            </a:r>
          </a:p>
        </p:txBody>
      </p:sp>
      <p:sp>
        <p:nvSpPr>
          <p:cNvPr id="6" name="TextBox 5">
            <a:extLst>
              <a:ext uri="{FF2B5EF4-FFF2-40B4-BE49-F238E27FC236}">
                <a16:creationId xmlns:a16="http://schemas.microsoft.com/office/drawing/2014/main" id="{EF6766E5-0F8A-4B64-BCEE-43C991E20C59}"/>
              </a:ext>
            </a:extLst>
          </p:cNvPr>
          <p:cNvSpPr txBox="1"/>
          <p:nvPr userDrawn="1"/>
        </p:nvSpPr>
        <p:spPr>
          <a:xfrm>
            <a:off x="628650" y="317200"/>
            <a:ext cx="2800350" cy="1537299"/>
          </a:xfrm>
          <a:prstGeom prst="rect">
            <a:avLst/>
          </a:prstGeom>
        </p:spPr>
        <p:txBody>
          <a:bodyPr vert="horz" lIns="91440" tIns="45720" rIns="91440" bIns="45720" rtlCol="0" anchor="ctr">
            <a:normAutofit/>
          </a:bodyPr>
          <a:lstStyle>
            <a:lvl1pPr defTabSz="914400">
              <a:lnSpc>
                <a:spcPct val="90000"/>
              </a:lnSpc>
              <a:spcBef>
                <a:spcPct val="0"/>
              </a:spcBef>
              <a:spcAft>
                <a:spcPts val="600"/>
              </a:spcAft>
              <a:buNone/>
              <a:defRPr sz="4400">
                <a:solidFill>
                  <a:srgbClr val="ABF1CF"/>
                </a:solidFill>
                <a:effectLst>
                  <a:outerShdw blurRad="38100" dist="38100" dir="2700000" algn="tl">
                    <a:srgbClr val="000000">
                      <a:alpha val="43137"/>
                    </a:srgbClr>
                  </a:outerShdw>
                </a:effectLst>
                <a:latin typeface="+mj-lt"/>
                <a:ea typeface="+mj-ea"/>
                <a:cs typeface="+mj-cs"/>
              </a:defRPr>
            </a:lvl1pPr>
          </a:lstStyle>
          <a:p>
            <a:pPr lvl="0"/>
            <a:r>
              <a:rPr lang="en-IN" dirty="0"/>
              <a:t>Learning Outcomes</a:t>
            </a:r>
          </a:p>
        </p:txBody>
      </p:sp>
    </p:spTree>
    <p:extLst>
      <p:ext uri="{BB962C8B-B14F-4D97-AF65-F5344CB8AC3E}">
        <p14:creationId xmlns:p14="http://schemas.microsoft.com/office/powerpoint/2010/main" val="2052903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alphaModFix amt="15000"/>
          </a:blip>
          <a:srcRect/>
          <a:tile tx="0" ty="0" sx="100000" sy="100000" flip="none" algn="tl"/>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53A410-DACD-4A04-BE6C-28121A132BE1}"/>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361950" y="1"/>
            <a:ext cx="8782050" cy="1041400"/>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a:lstStyle>
            <a:lvl1pPr>
              <a:lnSpc>
                <a:spcPct val="150000"/>
              </a:lnSpc>
              <a:buClrTx/>
              <a:defRPr sz="2600"/>
            </a:lvl1pPr>
            <a:lvl2pPr>
              <a:buClr>
                <a:srgbClr val="00203F"/>
              </a:buClr>
              <a:defRPr/>
            </a:lvl2pPr>
            <a:lvl3pPr>
              <a:buClr>
                <a:srgbClr val="00203F"/>
              </a:buClr>
              <a:defRPr/>
            </a:lvl3pPr>
            <a:lvl4pPr>
              <a:buClr>
                <a:srgbClr val="00203F"/>
              </a:buClr>
              <a:defRPr/>
            </a:lvl4pPr>
            <a:lvl5pPr>
              <a:buClr>
                <a:srgbClr val="00203F"/>
              </a:buClr>
              <a:defRPr/>
            </a:lvl5pPr>
          </a:lstStyle>
          <a:p>
            <a:pPr lvl="0"/>
            <a:r>
              <a:rPr lang="en-US" dirty="0"/>
              <a:t>Slide Content</a:t>
            </a:r>
          </a:p>
        </p:txBody>
      </p:sp>
      <p:sp>
        <p:nvSpPr>
          <p:cNvPr id="4" name="Rectangle 3">
            <a:extLst>
              <a:ext uri="{FF2B5EF4-FFF2-40B4-BE49-F238E27FC236}">
                <a16:creationId xmlns:a16="http://schemas.microsoft.com/office/drawing/2014/main" id="{EAE36F85-8E99-4EBD-9152-4375E6B60730}"/>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Tree>
    <p:extLst>
      <p:ext uri="{BB962C8B-B14F-4D97-AF65-F5344CB8AC3E}">
        <p14:creationId xmlns:p14="http://schemas.microsoft.com/office/powerpoint/2010/main" val="298356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hi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65EA833-BDE6-4685-A90E-673325080A8A}"/>
              </a:ext>
            </a:extLst>
          </p:cNvPr>
          <p:cNvSpPr/>
          <p:nvPr userDrawn="1"/>
        </p:nvSpPr>
        <p:spPr>
          <a:xfrm>
            <a:off x="0" y="1"/>
            <a:ext cx="9144000" cy="10414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Rectangle 5">
            <a:extLst>
              <a:ext uri="{FF2B5EF4-FFF2-40B4-BE49-F238E27FC236}">
                <a16:creationId xmlns:a16="http://schemas.microsoft.com/office/drawing/2014/main" id="{6BD20735-D3B3-49CC-BEA1-5C2A015B23A8}"/>
              </a:ext>
            </a:extLst>
          </p:cNvPr>
          <p:cNvSpPr/>
          <p:nvPr userDrawn="1"/>
        </p:nvSpPr>
        <p:spPr>
          <a:xfrm>
            <a:off x="0" y="1104901"/>
            <a:ext cx="9144000" cy="36000"/>
          </a:xfrm>
          <a:prstGeom prst="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sp>
        <p:nvSpPr>
          <p:cNvPr id="2" name="Title 1"/>
          <p:cNvSpPr>
            <a:spLocks noGrp="1"/>
          </p:cNvSpPr>
          <p:nvPr>
            <p:ph type="title" hasCustomPrompt="1"/>
          </p:nvPr>
        </p:nvSpPr>
        <p:spPr>
          <a:xfrm>
            <a:off x="361950" y="0"/>
            <a:ext cx="8782050" cy="1032901"/>
          </a:xfrm>
        </p:spPr>
        <p:txBody>
          <a:bodyPr>
            <a:normAutofit/>
          </a:bodyPr>
          <a:lstStyle>
            <a:lvl1pPr>
              <a:spcAft>
                <a:spcPts val="600"/>
              </a:spcAft>
              <a:defRPr sz="3600">
                <a:solidFill>
                  <a:srgbClr val="ABF1CF"/>
                </a:solidFill>
                <a:effectLst>
                  <a:outerShdw blurRad="38100" dist="38100" dir="2700000" algn="tl">
                    <a:srgbClr val="000000">
                      <a:alpha val="43137"/>
                    </a:srgbClr>
                  </a:outerShdw>
                </a:effectLst>
              </a:defRPr>
            </a:lvl1pPr>
          </a:lstStyle>
          <a:p>
            <a:r>
              <a:rPr lang="en-US" dirty="0"/>
              <a:t>Slider Header</a:t>
            </a:r>
          </a:p>
        </p:txBody>
      </p:sp>
      <p:sp>
        <p:nvSpPr>
          <p:cNvPr id="3" name="Content Placeholder 2"/>
          <p:cNvSpPr>
            <a:spLocks noGrp="1"/>
          </p:cNvSpPr>
          <p:nvPr>
            <p:ph idx="1" hasCustomPrompt="1"/>
          </p:nvPr>
        </p:nvSpPr>
        <p:spPr>
          <a:xfrm>
            <a:off x="361950" y="1295400"/>
            <a:ext cx="8582025" cy="5400675"/>
          </a:xfrm>
        </p:spPr>
        <p:txBody>
          <a:bodyPr vert="horz" lIns="91440" tIns="45720" rIns="91440" bIns="45720" rtlCol="0">
            <a:normAutofit/>
          </a:bodyPr>
          <a:lstStyle>
            <a:lvl1pPr>
              <a:defRPr lang="en-US" sz="2600" dirty="0"/>
            </a:lvl1pPr>
          </a:lstStyle>
          <a:p>
            <a:pPr lvl="0">
              <a:lnSpc>
                <a:spcPct val="150000"/>
              </a:lnSpc>
              <a:buClr>
                <a:srgbClr val="002060"/>
              </a:buClr>
            </a:pPr>
            <a:r>
              <a:rPr lang="en-US" dirty="0"/>
              <a:t>Slide Content</a:t>
            </a:r>
          </a:p>
        </p:txBody>
      </p:sp>
    </p:spTree>
    <p:extLst>
      <p:ext uri="{BB962C8B-B14F-4D97-AF65-F5344CB8AC3E}">
        <p14:creationId xmlns:p14="http://schemas.microsoft.com/office/powerpoint/2010/main" val="347828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576E48-432E-4EB2-9BF4-4B24EE942AA6}" type="datetimeFigureOut">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97667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576E48-432E-4EB2-9BF4-4B24EE942AA6}" type="datetimeFigureOut">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955853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576E48-432E-4EB2-9BF4-4B24EE942AA6}" type="datetimeFigureOut">
              <a:rPr lang="en-US" smtClean="0"/>
              <a:t>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2934989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576E48-432E-4EB2-9BF4-4B24EE942AA6}" type="datetimeFigureOut">
              <a:rPr lang="en-US" smtClean="0"/>
              <a:t>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298E91-5C76-4DC9-AAF3-6C7CF46E3529}" type="slidenum">
              <a:rPr lang="en-US" smtClean="0"/>
              <a:t>‹#›</a:t>
            </a:fld>
            <a:endParaRPr lang="en-US"/>
          </a:p>
        </p:txBody>
      </p:sp>
    </p:spTree>
    <p:extLst>
      <p:ext uri="{BB962C8B-B14F-4D97-AF65-F5344CB8AC3E}">
        <p14:creationId xmlns:p14="http://schemas.microsoft.com/office/powerpoint/2010/main" val="1956901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7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76E48-432E-4EB2-9BF4-4B24EE942AA6}" type="datetimeFigureOut">
              <a:rPr lang="en-US" smtClean="0"/>
              <a:t>2/4/2022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98E91-5C76-4DC9-AAF3-6C7CF46E3529}" type="slidenum">
              <a:rPr lang="en-US" smtClean="0"/>
              <a:t>‹#›</a:t>
            </a:fld>
            <a:endParaRPr lang="en-US"/>
          </a:p>
        </p:txBody>
      </p:sp>
    </p:spTree>
    <p:extLst>
      <p:ext uri="{BB962C8B-B14F-4D97-AF65-F5344CB8AC3E}">
        <p14:creationId xmlns:p14="http://schemas.microsoft.com/office/powerpoint/2010/main" val="253734255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9564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FF2C-E1CA-48BA-BE0F-931238FC9ABA}"/>
              </a:ext>
            </a:extLst>
          </p:cNvPr>
          <p:cNvSpPr>
            <a:spLocks noGrp="1"/>
          </p:cNvSpPr>
          <p:nvPr>
            <p:ph type="title"/>
          </p:nvPr>
        </p:nvSpPr>
        <p:spPr/>
        <p:txBody>
          <a:bodyPr>
            <a:normAutofit fontScale="90000"/>
          </a:bodyPr>
          <a:lstStyle/>
          <a:p>
            <a:br>
              <a:rPr lang="en-US" dirty="0"/>
            </a:br>
            <a:br>
              <a:rPr lang="en-US" dirty="0"/>
            </a:br>
            <a:r>
              <a:rPr lang="en-US" dirty="0"/>
              <a:t>The classes used are given below</a:t>
            </a:r>
            <a:br>
              <a:rPr lang="en-US" dirty="0"/>
            </a:br>
            <a:br>
              <a:rPr lang="en-US" dirty="0"/>
            </a:br>
            <a:endParaRPr lang="en-GB" dirty="0"/>
          </a:p>
        </p:txBody>
      </p:sp>
      <p:sp>
        <p:nvSpPr>
          <p:cNvPr id="3" name="Content Placeholder 2">
            <a:extLst>
              <a:ext uri="{FF2B5EF4-FFF2-40B4-BE49-F238E27FC236}">
                <a16:creationId xmlns:a16="http://schemas.microsoft.com/office/drawing/2014/main" id="{8B3F1AFB-EE53-483C-AF1A-DA57D6650D06}"/>
              </a:ext>
            </a:extLst>
          </p:cNvPr>
          <p:cNvSpPr>
            <a:spLocks noGrp="1"/>
          </p:cNvSpPr>
          <p:nvPr>
            <p:ph idx="1"/>
          </p:nvPr>
        </p:nvSpPr>
        <p:spPr/>
        <p:txBody>
          <a:bodyPr>
            <a:normAutofit/>
          </a:bodyPr>
          <a:lstStyle/>
          <a:p>
            <a:r>
              <a:rPr lang="en-US" sz="2800" dirty="0"/>
              <a:t>.carousel-control-</a:t>
            </a:r>
            <a:r>
              <a:rPr lang="en-US" sz="2800" dirty="0" err="1"/>
              <a:t>prev</a:t>
            </a:r>
            <a:r>
              <a:rPr lang="en-US" sz="2800" dirty="0"/>
              <a:t>-icon class</a:t>
            </a:r>
          </a:p>
          <a:p>
            <a:pPr marL="457200" lvl="1" indent="0">
              <a:lnSpc>
                <a:spcPct val="150000"/>
              </a:lnSpc>
              <a:buNone/>
            </a:pPr>
            <a:r>
              <a:rPr lang="en-US" dirty="0"/>
              <a:t>It can be used along with the .carousel-control-</a:t>
            </a:r>
            <a:r>
              <a:rPr lang="en-US" dirty="0" err="1"/>
              <a:t>prev</a:t>
            </a:r>
            <a:r>
              <a:rPr lang="en-US" dirty="0"/>
              <a:t> in order to create a previous button.</a:t>
            </a:r>
          </a:p>
          <a:p>
            <a:r>
              <a:rPr lang="en-US" sz="2800" dirty="0">
                <a:solidFill>
                  <a:schemeClr val="bg1">
                    <a:lumMod val="75000"/>
                  </a:schemeClr>
                </a:solidFill>
              </a:rPr>
              <a:t>.carousel-control-next-icon class</a:t>
            </a:r>
          </a:p>
          <a:p>
            <a:pPr marL="457200" lvl="1" indent="0">
              <a:lnSpc>
                <a:spcPct val="150000"/>
              </a:lnSpc>
              <a:buNone/>
            </a:pPr>
            <a:r>
              <a:rPr lang="en-US" dirty="0">
                <a:solidFill>
                  <a:schemeClr val="bg1">
                    <a:lumMod val="75000"/>
                  </a:schemeClr>
                </a:solidFill>
              </a:rPr>
              <a:t>It can be used along with the .carousel-control-next to create a "next" button</a:t>
            </a:r>
            <a:endParaRPr lang="en-GB" dirty="0">
              <a:solidFill>
                <a:schemeClr val="bg1">
                  <a:lumMod val="75000"/>
                </a:schemeClr>
              </a:solidFill>
            </a:endParaRPr>
          </a:p>
        </p:txBody>
      </p:sp>
    </p:spTree>
    <p:extLst>
      <p:ext uri="{BB962C8B-B14F-4D97-AF65-F5344CB8AC3E}">
        <p14:creationId xmlns:p14="http://schemas.microsoft.com/office/powerpoint/2010/main" val="1884433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FF2C-E1CA-48BA-BE0F-931238FC9ABA}"/>
              </a:ext>
            </a:extLst>
          </p:cNvPr>
          <p:cNvSpPr>
            <a:spLocks noGrp="1"/>
          </p:cNvSpPr>
          <p:nvPr>
            <p:ph type="title"/>
          </p:nvPr>
        </p:nvSpPr>
        <p:spPr/>
        <p:txBody>
          <a:bodyPr>
            <a:normAutofit fontScale="90000"/>
          </a:bodyPr>
          <a:lstStyle/>
          <a:p>
            <a:br>
              <a:rPr lang="en-US" dirty="0"/>
            </a:br>
            <a:br>
              <a:rPr lang="en-US" dirty="0"/>
            </a:br>
            <a:r>
              <a:rPr lang="en-US" dirty="0"/>
              <a:t>The classes used are given below</a:t>
            </a:r>
            <a:br>
              <a:rPr lang="en-US" dirty="0"/>
            </a:br>
            <a:br>
              <a:rPr lang="en-US" dirty="0"/>
            </a:br>
            <a:endParaRPr lang="en-GB" dirty="0"/>
          </a:p>
        </p:txBody>
      </p:sp>
      <p:sp>
        <p:nvSpPr>
          <p:cNvPr id="3" name="Content Placeholder 2">
            <a:extLst>
              <a:ext uri="{FF2B5EF4-FFF2-40B4-BE49-F238E27FC236}">
                <a16:creationId xmlns:a16="http://schemas.microsoft.com/office/drawing/2014/main" id="{8B3F1AFB-EE53-483C-AF1A-DA57D6650D06}"/>
              </a:ext>
            </a:extLst>
          </p:cNvPr>
          <p:cNvSpPr>
            <a:spLocks noGrp="1"/>
          </p:cNvSpPr>
          <p:nvPr>
            <p:ph idx="1"/>
          </p:nvPr>
        </p:nvSpPr>
        <p:spPr/>
        <p:txBody>
          <a:bodyPr>
            <a:normAutofit/>
          </a:bodyPr>
          <a:lstStyle/>
          <a:p>
            <a:r>
              <a:rPr lang="en-US" sz="2800" dirty="0">
                <a:solidFill>
                  <a:schemeClr val="bg1">
                    <a:lumMod val="75000"/>
                  </a:schemeClr>
                </a:solidFill>
              </a:rPr>
              <a:t>.carousel-control-</a:t>
            </a:r>
            <a:r>
              <a:rPr lang="en-US" sz="2800" dirty="0" err="1">
                <a:solidFill>
                  <a:schemeClr val="bg1">
                    <a:lumMod val="75000"/>
                  </a:schemeClr>
                </a:solidFill>
              </a:rPr>
              <a:t>prev</a:t>
            </a:r>
            <a:r>
              <a:rPr lang="en-US" sz="2800" dirty="0">
                <a:solidFill>
                  <a:schemeClr val="bg1">
                    <a:lumMod val="75000"/>
                  </a:schemeClr>
                </a:solidFill>
              </a:rPr>
              <a:t>-icon class</a:t>
            </a:r>
          </a:p>
          <a:p>
            <a:pPr marL="457200" lvl="1" indent="0">
              <a:lnSpc>
                <a:spcPct val="150000"/>
              </a:lnSpc>
              <a:buNone/>
            </a:pPr>
            <a:r>
              <a:rPr lang="en-US" dirty="0">
                <a:solidFill>
                  <a:schemeClr val="bg1">
                    <a:lumMod val="75000"/>
                  </a:schemeClr>
                </a:solidFill>
              </a:rPr>
              <a:t>It can be used along with the .carousel-control-</a:t>
            </a:r>
            <a:r>
              <a:rPr lang="en-US" dirty="0" err="1">
                <a:solidFill>
                  <a:schemeClr val="bg1">
                    <a:lumMod val="75000"/>
                  </a:schemeClr>
                </a:solidFill>
              </a:rPr>
              <a:t>prev</a:t>
            </a:r>
            <a:r>
              <a:rPr lang="en-US" dirty="0">
                <a:solidFill>
                  <a:schemeClr val="bg1">
                    <a:lumMod val="75000"/>
                  </a:schemeClr>
                </a:solidFill>
              </a:rPr>
              <a:t> in order to create a previous button.</a:t>
            </a:r>
          </a:p>
          <a:p>
            <a:r>
              <a:rPr lang="en-US" sz="2800" dirty="0"/>
              <a:t>.carousel-control-next-icon class</a:t>
            </a:r>
          </a:p>
          <a:p>
            <a:pPr marL="457200" lvl="1" indent="0">
              <a:lnSpc>
                <a:spcPct val="150000"/>
              </a:lnSpc>
              <a:buNone/>
            </a:pPr>
            <a:r>
              <a:rPr lang="en-US" dirty="0"/>
              <a:t>It can be used along with the .carousel-control-next to create a "next" button</a:t>
            </a:r>
            <a:endParaRPr lang="en-GB" dirty="0"/>
          </a:p>
        </p:txBody>
      </p:sp>
    </p:spTree>
    <p:extLst>
      <p:ext uri="{BB962C8B-B14F-4D97-AF65-F5344CB8AC3E}">
        <p14:creationId xmlns:p14="http://schemas.microsoft.com/office/powerpoint/2010/main" val="1151548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7C82-0A58-4598-8E58-6EBADF762DF6}"/>
              </a:ext>
            </a:extLst>
          </p:cNvPr>
          <p:cNvSpPr>
            <a:spLocks noGrp="1"/>
          </p:cNvSpPr>
          <p:nvPr>
            <p:ph type="title"/>
          </p:nvPr>
        </p:nvSpPr>
        <p:spPr/>
        <p:txBody>
          <a:bodyPr/>
          <a:lstStyle/>
          <a:p>
            <a:r>
              <a:rPr lang="en-GB" dirty="0"/>
              <a:t>With the Indicators:</a:t>
            </a:r>
          </a:p>
        </p:txBody>
      </p:sp>
      <p:sp>
        <p:nvSpPr>
          <p:cNvPr id="3" name="Content Placeholder 2">
            <a:extLst>
              <a:ext uri="{FF2B5EF4-FFF2-40B4-BE49-F238E27FC236}">
                <a16:creationId xmlns:a16="http://schemas.microsoft.com/office/drawing/2014/main" id="{3830AEBC-D16F-43B3-B3C2-C6AFC28F3E2D}"/>
              </a:ext>
            </a:extLst>
          </p:cNvPr>
          <p:cNvSpPr>
            <a:spLocks noGrp="1"/>
          </p:cNvSpPr>
          <p:nvPr>
            <p:ph idx="1"/>
          </p:nvPr>
        </p:nvSpPr>
        <p:spPr>
          <a:xfrm>
            <a:off x="361950" y="1295400"/>
            <a:ext cx="8472561" cy="5400675"/>
          </a:xfrm>
        </p:spPr>
        <p:txBody>
          <a:bodyPr anchor="ctr"/>
          <a:lstStyle/>
          <a:p>
            <a:pPr marL="0" indent="0" algn="just">
              <a:buNone/>
            </a:pPr>
            <a:r>
              <a:rPr lang="en-US" dirty="0"/>
              <a:t>The .carousel-indicators is the class that can be used to add indicators for the carousel. The indicators in this class are used to indicate how many slides are in the carousel, and which slide the user is currently viewing.</a:t>
            </a:r>
            <a:endParaRPr lang="en-GB" dirty="0"/>
          </a:p>
        </p:txBody>
      </p:sp>
    </p:spTree>
    <p:extLst>
      <p:ext uri="{BB962C8B-B14F-4D97-AF65-F5344CB8AC3E}">
        <p14:creationId xmlns:p14="http://schemas.microsoft.com/office/powerpoint/2010/main" val="45091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40C9-5DE9-4267-9333-748ECEBDD189}"/>
              </a:ext>
            </a:extLst>
          </p:cNvPr>
          <p:cNvSpPr>
            <a:spLocks noGrp="1"/>
          </p:cNvSpPr>
          <p:nvPr>
            <p:ph type="title"/>
          </p:nvPr>
        </p:nvSpPr>
        <p:spPr/>
        <p:txBody>
          <a:bodyPr/>
          <a:lstStyle/>
          <a:p>
            <a:r>
              <a:rPr lang="en-GB" dirty="0"/>
              <a:t>With the Captions:</a:t>
            </a:r>
          </a:p>
        </p:txBody>
      </p:sp>
      <p:sp>
        <p:nvSpPr>
          <p:cNvPr id="3" name="Content Placeholder 2">
            <a:extLst>
              <a:ext uri="{FF2B5EF4-FFF2-40B4-BE49-F238E27FC236}">
                <a16:creationId xmlns:a16="http://schemas.microsoft.com/office/drawing/2014/main" id="{F3D21501-7A9E-4227-9BF7-28E4ACA3DD77}"/>
              </a:ext>
            </a:extLst>
          </p:cNvPr>
          <p:cNvSpPr>
            <a:spLocks noGrp="1"/>
          </p:cNvSpPr>
          <p:nvPr>
            <p:ph idx="1"/>
          </p:nvPr>
        </p:nvSpPr>
        <p:spPr>
          <a:xfrm>
            <a:off x="361950" y="1295400"/>
            <a:ext cx="8444425" cy="5400675"/>
          </a:xfrm>
        </p:spPr>
        <p:txBody>
          <a:bodyPr>
            <a:normAutofit lnSpcReduction="10000"/>
          </a:bodyPr>
          <a:lstStyle/>
          <a:p>
            <a:pPr algn="just"/>
            <a:r>
              <a:rPr lang="en-US" dirty="0"/>
              <a:t>A user can also add captions to their slides in Bootstrap 4</a:t>
            </a:r>
          </a:p>
          <a:p>
            <a:pPr algn="just"/>
            <a:r>
              <a:rPr lang="en-US" dirty="0"/>
              <a:t>A caption can be easily used to convey to the audience of the website that what exactly is happening in the carousel. For the purpose of adding captions, a user has to add elements inside &lt;div class="carousel-caption"&gt; within each &lt;div class="carousel-item"&gt; in order to create a caption for every slide.</a:t>
            </a:r>
            <a:endParaRPr lang="en-GB" dirty="0"/>
          </a:p>
        </p:txBody>
      </p:sp>
    </p:spTree>
    <p:extLst>
      <p:ext uri="{BB962C8B-B14F-4D97-AF65-F5344CB8AC3E}">
        <p14:creationId xmlns:p14="http://schemas.microsoft.com/office/powerpoint/2010/main" val="1440877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3EDEE-14BA-4683-B6FD-33051448A4C9}"/>
              </a:ext>
            </a:extLst>
          </p:cNvPr>
          <p:cNvSpPr>
            <a:spLocks noGrp="1"/>
          </p:cNvSpPr>
          <p:nvPr>
            <p:ph type="title"/>
          </p:nvPr>
        </p:nvSpPr>
        <p:spPr/>
        <p:txBody>
          <a:bodyPr/>
          <a:lstStyle/>
          <a:p>
            <a:r>
              <a:rPr lang="en-GB" dirty="0"/>
              <a:t>Bootstrap 4 Modal</a:t>
            </a:r>
          </a:p>
        </p:txBody>
      </p:sp>
      <p:sp>
        <p:nvSpPr>
          <p:cNvPr id="3" name="Content Placeholder 2">
            <a:extLst>
              <a:ext uri="{FF2B5EF4-FFF2-40B4-BE49-F238E27FC236}">
                <a16:creationId xmlns:a16="http://schemas.microsoft.com/office/drawing/2014/main" id="{7B3CEED2-CF0A-4275-87BF-6BAEC9165F25}"/>
              </a:ext>
            </a:extLst>
          </p:cNvPr>
          <p:cNvSpPr>
            <a:spLocks noGrp="1"/>
          </p:cNvSpPr>
          <p:nvPr>
            <p:ph idx="1"/>
          </p:nvPr>
        </p:nvSpPr>
        <p:spPr>
          <a:xfrm>
            <a:off x="361951" y="1295400"/>
            <a:ext cx="8514764" cy="5400675"/>
          </a:xfrm>
        </p:spPr>
        <p:txBody>
          <a:bodyPr anchor="ctr"/>
          <a:lstStyle/>
          <a:p>
            <a:pPr marL="0" indent="0" algn="ctr">
              <a:buNone/>
            </a:pPr>
            <a:r>
              <a:rPr lang="en-US" dirty="0"/>
              <a:t>The Modal component is a dialog box/popup window that is displayed on top of the current page</a:t>
            </a:r>
            <a:endParaRPr lang="en-GB" dirty="0"/>
          </a:p>
        </p:txBody>
      </p:sp>
    </p:spTree>
    <p:extLst>
      <p:ext uri="{BB962C8B-B14F-4D97-AF65-F5344CB8AC3E}">
        <p14:creationId xmlns:p14="http://schemas.microsoft.com/office/powerpoint/2010/main" val="2180723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64D8-D80C-475B-A9E8-6955D1FCA64E}"/>
              </a:ext>
            </a:extLst>
          </p:cNvPr>
          <p:cNvSpPr>
            <a:spLocks noGrp="1"/>
          </p:cNvSpPr>
          <p:nvPr>
            <p:ph type="title"/>
          </p:nvPr>
        </p:nvSpPr>
        <p:spPr/>
        <p:txBody>
          <a:bodyPr/>
          <a:lstStyle/>
          <a:p>
            <a:r>
              <a:rPr lang="en-US" dirty="0"/>
              <a:t>How To Create a Modal</a:t>
            </a:r>
            <a:endParaRPr lang="en-GB" dirty="0"/>
          </a:p>
        </p:txBody>
      </p:sp>
      <p:sp>
        <p:nvSpPr>
          <p:cNvPr id="3" name="Content Placeholder 2">
            <a:extLst>
              <a:ext uri="{FF2B5EF4-FFF2-40B4-BE49-F238E27FC236}">
                <a16:creationId xmlns:a16="http://schemas.microsoft.com/office/drawing/2014/main" id="{8F4446AE-917F-43FE-9CA7-4C2EE5E3A189}"/>
              </a:ext>
            </a:extLst>
          </p:cNvPr>
          <p:cNvSpPr>
            <a:spLocks noGrp="1"/>
          </p:cNvSpPr>
          <p:nvPr>
            <p:ph idx="1"/>
          </p:nvPr>
        </p:nvSpPr>
        <p:spPr/>
        <p:txBody>
          <a:bodyPr/>
          <a:lstStyle/>
          <a:p>
            <a:pPr marL="0" indent="0" algn="just">
              <a:buNone/>
            </a:pPr>
            <a:r>
              <a:rPr lang="en-US" dirty="0"/>
              <a:t>&lt;!-- The Modal --&gt;</a:t>
            </a:r>
          </a:p>
          <a:p>
            <a:pPr marL="0" indent="0" algn="just">
              <a:buNone/>
            </a:pPr>
            <a:r>
              <a:rPr lang="en-US" dirty="0"/>
              <a:t>&lt;div class="modal" id="</a:t>
            </a:r>
            <a:r>
              <a:rPr lang="en-US" dirty="0" err="1"/>
              <a:t>myModal</a:t>
            </a:r>
            <a:r>
              <a:rPr lang="en-US" dirty="0"/>
              <a:t>"&gt;</a:t>
            </a:r>
          </a:p>
          <a:p>
            <a:pPr marL="0" indent="0" algn="just">
              <a:buNone/>
            </a:pPr>
            <a:r>
              <a:rPr lang="en-US" dirty="0"/>
              <a:t>  &lt;div class="modal-dialog"&gt;</a:t>
            </a:r>
          </a:p>
          <a:p>
            <a:pPr marL="0" indent="0" algn="just">
              <a:buNone/>
            </a:pPr>
            <a:r>
              <a:rPr lang="en-US" dirty="0"/>
              <a:t>    &lt;div class="modal-content"&gt;</a:t>
            </a:r>
            <a:endParaRPr lang="en-GB" dirty="0"/>
          </a:p>
        </p:txBody>
      </p:sp>
    </p:spTree>
    <p:extLst>
      <p:ext uri="{BB962C8B-B14F-4D97-AF65-F5344CB8AC3E}">
        <p14:creationId xmlns:p14="http://schemas.microsoft.com/office/powerpoint/2010/main" val="2002593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026FB-640E-4FF0-8F85-BE6F989981E7}"/>
              </a:ext>
            </a:extLst>
          </p:cNvPr>
          <p:cNvSpPr>
            <a:spLocks noGrp="1"/>
          </p:cNvSpPr>
          <p:nvPr>
            <p:ph type="title"/>
          </p:nvPr>
        </p:nvSpPr>
        <p:spPr/>
        <p:txBody>
          <a:bodyPr/>
          <a:lstStyle/>
          <a:p>
            <a:r>
              <a:rPr lang="en-US" dirty="0"/>
              <a:t>How To Create a Modal</a:t>
            </a:r>
            <a:endParaRPr lang="en-GB" dirty="0"/>
          </a:p>
        </p:txBody>
      </p:sp>
      <p:sp>
        <p:nvSpPr>
          <p:cNvPr id="3" name="Content Placeholder 2">
            <a:extLst>
              <a:ext uri="{FF2B5EF4-FFF2-40B4-BE49-F238E27FC236}">
                <a16:creationId xmlns:a16="http://schemas.microsoft.com/office/drawing/2014/main" id="{3D5AD67D-CD54-47AD-B4F0-A7FB8EFF315F}"/>
              </a:ext>
            </a:extLst>
          </p:cNvPr>
          <p:cNvSpPr>
            <a:spLocks noGrp="1"/>
          </p:cNvSpPr>
          <p:nvPr>
            <p:ph idx="1"/>
          </p:nvPr>
        </p:nvSpPr>
        <p:spPr/>
        <p:txBody>
          <a:bodyPr>
            <a:noAutofit/>
          </a:bodyPr>
          <a:lstStyle/>
          <a:p>
            <a:pPr marL="0" indent="0">
              <a:lnSpc>
                <a:spcPct val="120000"/>
              </a:lnSpc>
              <a:buNone/>
            </a:pPr>
            <a:r>
              <a:rPr lang="en-US" sz="2000" dirty="0"/>
              <a:t>&lt;!-- Modal Header --&gt;</a:t>
            </a:r>
          </a:p>
          <a:p>
            <a:pPr marL="0" indent="0">
              <a:lnSpc>
                <a:spcPct val="120000"/>
              </a:lnSpc>
              <a:buNone/>
            </a:pPr>
            <a:r>
              <a:rPr lang="en-US" sz="2000" dirty="0"/>
              <a:t>      &lt;div class="modal-header"&gt;</a:t>
            </a:r>
          </a:p>
          <a:p>
            <a:pPr marL="0" indent="0">
              <a:lnSpc>
                <a:spcPct val="120000"/>
              </a:lnSpc>
              <a:buNone/>
            </a:pPr>
            <a:r>
              <a:rPr lang="en-US" sz="2000" dirty="0"/>
              <a:t>        &lt;h4 class="modal-title"&gt;Modal Heading&lt;/h4&gt;</a:t>
            </a:r>
          </a:p>
          <a:p>
            <a:pPr marL="0" indent="0">
              <a:lnSpc>
                <a:spcPct val="120000"/>
              </a:lnSpc>
              <a:buNone/>
            </a:pPr>
            <a:r>
              <a:rPr lang="en-US" sz="2000" dirty="0"/>
              <a:t>        &lt;button type="button" class="close" data-dismiss="modal"&gt;&amp;times;&lt;/button&gt;</a:t>
            </a:r>
          </a:p>
          <a:p>
            <a:pPr marL="0" indent="0">
              <a:lnSpc>
                <a:spcPct val="120000"/>
              </a:lnSpc>
              <a:buNone/>
            </a:pPr>
            <a:r>
              <a:rPr lang="en-US" sz="2000" dirty="0"/>
              <a:t>      &lt;/div&gt;</a:t>
            </a:r>
          </a:p>
          <a:p>
            <a:pPr marL="0" indent="0">
              <a:lnSpc>
                <a:spcPct val="120000"/>
              </a:lnSpc>
              <a:buNone/>
            </a:pPr>
            <a:endParaRPr lang="en-US" sz="2000" dirty="0"/>
          </a:p>
          <a:p>
            <a:pPr marL="0" indent="0">
              <a:lnSpc>
                <a:spcPct val="120000"/>
              </a:lnSpc>
              <a:buNone/>
            </a:pPr>
            <a:r>
              <a:rPr lang="en-US" sz="2000" dirty="0"/>
              <a:t>      &lt;!-- Modal body --&gt;</a:t>
            </a:r>
          </a:p>
          <a:p>
            <a:pPr marL="0" indent="0">
              <a:lnSpc>
                <a:spcPct val="120000"/>
              </a:lnSpc>
              <a:buNone/>
            </a:pPr>
            <a:r>
              <a:rPr lang="en-US" sz="2000" dirty="0"/>
              <a:t>      &lt;div class="modal-body"&gt;</a:t>
            </a:r>
          </a:p>
          <a:p>
            <a:pPr marL="0" indent="0">
              <a:lnSpc>
                <a:spcPct val="120000"/>
              </a:lnSpc>
              <a:buNone/>
            </a:pPr>
            <a:r>
              <a:rPr lang="en-US" sz="2000" dirty="0"/>
              <a:t>        Modal body..</a:t>
            </a:r>
          </a:p>
          <a:p>
            <a:pPr marL="0" indent="0">
              <a:lnSpc>
                <a:spcPct val="120000"/>
              </a:lnSpc>
              <a:buNone/>
            </a:pPr>
            <a:r>
              <a:rPr lang="en-US" sz="2000" dirty="0"/>
              <a:t>      &lt;/div&gt;</a:t>
            </a:r>
            <a:endParaRPr lang="en-GB" sz="2000" dirty="0"/>
          </a:p>
        </p:txBody>
      </p:sp>
    </p:spTree>
    <p:extLst>
      <p:ext uri="{BB962C8B-B14F-4D97-AF65-F5344CB8AC3E}">
        <p14:creationId xmlns:p14="http://schemas.microsoft.com/office/powerpoint/2010/main" val="1408049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171D5-1659-45C6-8EFF-0A63964F374E}"/>
              </a:ext>
            </a:extLst>
          </p:cNvPr>
          <p:cNvSpPr>
            <a:spLocks noGrp="1"/>
          </p:cNvSpPr>
          <p:nvPr>
            <p:ph type="title"/>
          </p:nvPr>
        </p:nvSpPr>
        <p:spPr/>
        <p:txBody>
          <a:bodyPr/>
          <a:lstStyle/>
          <a:p>
            <a:r>
              <a:rPr lang="en-US" dirty="0"/>
              <a:t>How To Create a Modal</a:t>
            </a:r>
            <a:endParaRPr lang="en-GB" dirty="0"/>
          </a:p>
        </p:txBody>
      </p:sp>
      <p:sp>
        <p:nvSpPr>
          <p:cNvPr id="3" name="Content Placeholder 2">
            <a:extLst>
              <a:ext uri="{FF2B5EF4-FFF2-40B4-BE49-F238E27FC236}">
                <a16:creationId xmlns:a16="http://schemas.microsoft.com/office/drawing/2014/main" id="{DE2CD701-A1CA-4E45-9C9F-775580220FEF}"/>
              </a:ext>
            </a:extLst>
          </p:cNvPr>
          <p:cNvSpPr>
            <a:spLocks noGrp="1"/>
          </p:cNvSpPr>
          <p:nvPr>
            <p:ph idx="1"/>
          </p:nvPr>
        </p:nvSpPr>
        <p:spPr/>
        <p:txBody>
          <a:bodyPr>
            <a:normAutofit/>
          </a:bodyPr>
          <a:lstStyle/>
          <a:p>
            <a:pPr marL="0" indent="0">
              <a:buNone/>
            </a:pPr>
            <a:r>
              <a:rPr lang="en-US" sz="2400" dirty="0"/>
              <a:t>&lt;!-- Modal footer --&gt;</a:t>
            </a:r>
          </a:p>
          <a:p>
            <a:pPr marL="0" indent="0">
              <a:buNone/>
            </a:pPr>
            <a:r>
              <a:rPr lang="en-US" sz="2400" dirty="0"/>
              <a:t>      &lt;div class="modal-footer"&gt;</a:t>
            </a:r>
          </a:p>
          <a:p>
            <a:pPr marL="0" indent="0">
              <a:buNone/>
            </a:pPr>
            <a:r>
              <a:rPr lang="en-US" sz="2400" dirty="0"/>
              <a:t>        &lt;button type="button" class="</a:t>
            </a:r>
            <a:r>
              <a:rPr lang="en-US" sz="2400" dirty="0" err="1"/>
              <a:t>btn</a:t>
            </a:r>
            <a:r>
              <a:rPr lang="en-US" sz="2400" dirty="0"/>
              <a:t> </a:t>
            </a:r>
            <a:r>
              <a:rPr lang="en-US" sz="2400" dirty="0" err="1"/>
              <a:t>btn</a:t>
            </a:r>
            <a:r>
              <a:rPr lang="en-US" sz="2400" dirty="0"/>
              <a:t>-danger" data-dismiss="modal"&gt;Close&lt;/button&gt;</a:t>
            </a:r>
          </a:p>
          <a:p>
            <a:pPr marL="0" indent="0">
              <a:buNone/>
            </a:pPr>
            <a:r>
              <a:rPr lang="en-US" sz="2400" dirty="0"/>
              <a:t>      &lt;/div&gt;</a:t>
            </a:r>
            <a:endParaRPr lang="en-GB" sz="2400" dirty="0"/>
          </a:p>
        </p:txBody>
      </p:sp>
    </p:spTree>
    <p:extLst>
      <p:ext uri="{BB962C8B-B14F-4D97-AF65-F5344CB8AC3E}">
        <p14:creationId xmlns:p14="http://schemas.microsoft.com/office/powerpoint/2010/main" val="1391211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719F-81D1-4ADB-90FF-D1E51630E681}"/>
              </a:ext>
            </a:extLst>
          </p:cNvPr>
          <p:cNvSpPr>
            <a:spLocks noGrp="1"/>
          </p:cNvSpPr>
          <p:nvPr>
            <p:ph type="title"/>
          </p:nvPr>
        </p:nvSpPr>
        <p:spPr/>
        <p:txBody>
          <a:bodyPr/>
          <a:lstStyle/>
          <a:p>
            <a:r>
              <a:rPr lang="en-US" dirty="0"/>
              <a:t>Difference Between Bootstrap and CSS</a:t>
            </a:r>
            <a:endParaRPr lang="en-GB" dirty="0"/>
          </a:p>
        </p:txBody>
      </p:sp>
      <p:sp>
        <p:nvSpPr>
          <p:cNvPr id="3" name="Content Placeholder 2">
            <a:extLst>
              <a:ext uri="{FF2B5EF4-FFF2-40B4-BE49-F238E27FC236}">
                <a16:creationId xmlns:a16="http://schemas.microsoft.com/office/drawing/2014/main" id="{1309358B-539E-4082-A452-C5CE4D927A26}"/>
              </a:ext>
            </a:extLst>
          </p:cNvPr>
          <p:cNvSpPr>
            <a:spLocks noGrp="1"/>
          </p:cNvSpPr>
          <p:nvPr>
            <p:ph idx="1"/>
          </p:nvPr>
        </p:nvSpPr>
        <p:spPr>
          <a:xfrm>
            <a:off x="361951" y="1295400"/>
            <a:ext cx="8486628" cy="5400675"/>
          </a:xfrm>
        </p:spPr>
        <p:txBody>
          <a:bodyPr/>
          <a:lstStyle/>
          <a:p>
            <a:pPr marL="0" indent="0">
              <a:buNone/>
            </a:pPr>
            <a:r>
              <a:rPr lang="en-US" sz="2800" dirty="0"/>
              <a:t>Definition</a:t>
            </a:r>
          </a:p>
          <a:p>
            <a:pPr marL="457200" lvl="1" indent="0" algn="just">
              <a:lnSpc>
                <a:spcPct val="150000"/>
              </a:lnSpc>
              <a:buNone/>
            </a:pPr>
            <a:r>
              <a:rPr lang="en-US" dirty="0"/>
              <a:t>Bootstrap is a free and open-source front-end framework for designing websites and web applications. </a:t>
            </a:r>
            <a:r>
              <a:rPr lang="en-US" dirty="0">
                <a:solidFill>
                  <a:srgbClr val="C00000"/>
                </a:solidFill>
              </a:rPr>
              <a:t>CSS is a style sheet language used for describing the presentation of a document written in a markup language such as HTML.</a:t>
            </a:r>
            <a:endParaRPr lang="en-GB" dirty="0">
              <a:solidFill>
                <a:srgbClr val="C00000"/>
              </a:solidFill>
            </a:endParaRPr>
          </a:p>
        </p:txBody>
      </p:sp>
    </p:spTree>
    <p:extLst>
      <p:ext uri="{BB962C8B-B14F-4D97-AF65-F5344CB8AC3E}">
        <p14:creationId xmlns:p14="http://schemas.microsoft.com/office/powerpoint/2010/main" val="3498161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16BB-A8E5-4F94-BDFB-A7FE734168E3}"/>
              </a:ext>
            </a:extLst>
          </p:cNvPr>
          <p:cNvSpPr>
            <a:spLocks noGrp="1"/>
          </p:cNvSpPr>
          <p:nvPr>
            <p:ph type="title"/>
          </p:nvPr>
        </p:nvSpPr>
        <p:spPr/>
        <p:txBody>
          <a:bodyPr>
            <a:normAutofit/>
          </a:bodyPr>
          <a:lstStyle/>
          <a:p>
            <a:r>
              <a:rPr lang="en-GB" dirty="0"/>
              <a:t>Versions</a:t>
            </a:r>
          </a:p>
        </p:txBody>
      </p:sp>
      <p:sp>
        <p:nvSpPr>
          <p:cNvPr id="3" name="Content Placeholder 2">
            <a:extLst>
              <a:ext uri="{FF2B5EF4-FFF2-40B4-BE49-F238E27FC236}">
                <a16:creationId xmlns:a16="http://schemas.microsoft.com/office/drawing/2014/main" id="{D0663853-DD16-4894-954C-49013301001E}"/>
              </a:ext>
            </a:extLst>
          </p:cNvPr>
          <p:cNvSpPr>
            <a:spLocks noGrp="1"/>
          </p:cNvSpPr>
          <p:nvPr>
            <p:ph idx="1"/>
          </p:nvPr>
        </p:nvSpPr>
        <p:spPr/>
        <p:txBody>
          <a:bodyPr anchor="ctr">
            <a:normAutofit/>
          </a:bodyPr>
          <a:lstStyle/>
          <a:p>
            <a:pPr marL="0" indent="0" algn="ctr">
              <a:buNone/>
            </a:pPr>
            <a:r>
              <a:rPr lang="en-US" dirty="0"/>
              <a:t>Bootstrap has Bootstrap 3,4 and </a:t>
            </a:r>
          </a:p>
          <a:p>
            <a:pPr marL="0" indent="0" algn="ctr">
              <a:buNone/>
            </a:pPr>
            <a:r>
              <a:rPr lang="en-US" dirty="0">
                <a:solidFill>
                  <a:srgbClr val="FF0000"/>
                </a:solidFill>
              </a:rPr>
              <a:t>CSS has CSS 1, 2,3 versions</a:t>
            </a:r>
            <a:endParaRPr lang="en-GB" dirty="0">
              <a:solidFill>
                <a:srgbClr val="FF0000"/>
              </a:solidFill>
            </a:endParaRPr>
          </a:p>
        </p:txBody>
      </p:sp>
    </p:spTree>
    <p:extLst>
      <p:ext uri="{BB962C8B-B14F-4D97-AF65-F5344CB8AC3E}">
        <p14:creationId xmlns:p14="http://schemas.microsoft.com/office/powerpoint/2010/main" val="225832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1ECBC-4CF1-4396-AEAA-CFD058DD54F1}"/>
              </a:ext>
            </a:extLst>
          </p:cNvPr>
          <p:cNvSpPr>
            <a:spLocks noGrp="1"/>
          </p:cNvSpPr>
          <p:nvPr>
            <p:ph idx="1"/>
          </p:nvPr>
        </p:nvSpPr>
        <p:spPr/>
        <p:txBody>
          <a:bodyPr>
            <a:normAutofit/>
          </a:bodyPr>
          <a:lstStyle/>
          <a:p>
            <a:r>
              <a:rPr lang="en-US" sz="2600" dirty="0"/>
              <a:t>implement Bootstrap 4 – Carousel.</a:t>
            </a:r>
          </a:p>
          <a:p>
            <a:r>
              <a:rPr lang="en-US" sz="2600" dirty="0"/>
              <a:t>implement bootstrap modals .</a:t>
            </a:r>
            <a:endParaRPr lang="en-IN" sz="2600" dirty="0"/>
          </a:p>
        </p:txBody>
      </p:sp>
    </p:spTree>
    <p:extLst>
      <p:ext uri="{BB962C8B-B14F-4D97-AF65-F5344CB8AC3E}">
        <p14:creationId xmlns:p14="http://schemas.microsoft.com/office/powerpoint/2010/main" val="3479843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7B97-D7F3-4B03-B148-654E335FE9AC}"/>
              </a:ext>
            </a:extLst>
          </p:cNvPr>
          <p:cNvSpPr>
            <a:spLocks noGrp="1"/>
          </p:cNvSpPr>
          <p:nvPr>
            <p:ph type="title"/>
          </p:nvPr>
        </p:nvSpPr>
        <p:spPr/>
        <p:txBody>
          <a:bodyPr>
            <a:normAutofit fontScale="90000"/>
          </a:bodyPr>
          <a:lstStyle/>
          <a:p>
            <a:br>
              <a:rPr lang="en-GB" dirty="0"/>
            </a:br>
            <a:r>
              <a:rPr lang="en-GB" sz="4000" dirty="0"/>
              <a:t>Grid</a:t>
            </a:r>
            <a:br>
              <a:rPr lang="en-GB" dirty="0"/>
            </a:br>
            <a:endParaRPr lang="en-GB" dirty="0"/>
          </a:p>
        </p:txBody>
      </p:sp>
      <p:sp>
        <p:nvSpPr>
          <p:cNvPr id="3" name="Content Placeholder 2">
            <a:extLst>
              <a:ext uri="{FF2B5EF4-FFF2-40B4-BE49-F238E27FC236}">
                <a16:creationId xmlns:a16="http://schemas.microsoft.com/office/drawing/2014/main" id="{FC2BA27B-C996-42AA-87BD-257538CEBE7E}"/>
              </a:ext>
            </a:extLst>
          </p:cNvPr>
          <p:cNvSpPr>
            <a:spLocks noGrp="1"/>
          </p:cNvSpPr>
          <p:nvPr>
            <p:ph idx="1"/>
          </p:nvPr>
        </p:nvSpPr>
        <p:spPr>
          <a:xfrm>
            <a:off x="361950" y="1295400"/>
            <a:ext cx="8458493" cy="5400675"/>
          </a:xfrm>
        </p:spPr>
        <p:txBody>
          <a:bodyPr anchor="ctr"/>
          <a:lstStyle/>
          <a:p>
            <a:pPr marL="0" indent="0" algn="just">
              <a:buNone/>
            </a:pPr>
            <a:r>
              <a:rPr lang="en-US" dirty="0"/>
              <a:t>Furthermore, Bootstrap provides a grid system, which creates a page layout through a series of rows and columns that can place the content. </a:t>
            </a:r>
            <a:r>
              <a:rPr lang="en-US" dirty="0">
                <a:solidFill>
                  <a:srgbClr val="FF0000"/>
                </a:solidFill>
              </a:rPr>
              <a:t>There is no Grid system in CSS.</a:t>
            </a:r>
            <a:endParaRPr lang="en-GB" dirty="0">
              <a:solidFill>
                <a:srgbClr val="FF0000"/>
              </a:solidFill>
            </a:endParaRPr>
          </a:p>
        </p:txBody>
      </p:sp>
    </p:spTree>
    <p:extLst>
      <p:ext uri="{BB962C8B-B14F-4D97-AF65-F5344CB8AC3E}">
        <p14:creationId xmlns:p14="http://schemas.microsoft.com/office/powerpoint/2010/main" val="4009152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3A31-F11B-4382-B6B3-F98B2E0E07DC}"/>
              </a:ext>
            </a:extLst>
          </p:cNvPr>
          <p:cNvSpPr>
            <a:spLocks noGrp="1"/>
          </p:cNvSpPr>
          <p:nvPr>
            <p:ph type="title"/>
          </p:nvPr>
        </p:nvSpPr>
        <p:spPr/>
        <p:txBody>
          <a:bodyPr>
            <a:normAutofit/>
          </a:bodyPr>
          <a:lstStyle/>
          <a:p>
            <a:r>
              <a:rPr lang="en-GB" dirty="0"/>
              <a:t>Designed Classes</a:t>
            </a:r>
          </a:p>
        </p:txBody>
      </p:sp>
      <p:sp>
        <p:nvSpPr>
          <p:cNvPr id="3" name="Content Placeholder 2">
            <a:extLst>
              <a:ext uri="{FF2B5EF4-FFF2-40B4-BE49-F238E27FC236}">
                <a16:creationId xmlns:a16="http://schemas.microsoft.com/office/drawing/2014/main" id="{F6EA41FE-98DE-4B6E-BB6F-47E0BBB9AD2D}"/>
              </a:ext>
            </a:extLst>
          </p:cNvPr>
          <p:cNvSpPr>
            <a:spLocks noGrp="1"/>
          </p:cNvSpPr>
          <p:nvPr>
            <p:ph idx="1"/>
          </p:nvPr>
        </p:nvSpPr>
        <p:spPr>
          <a:xfrm>
            <a:off x="450166" y="1295400"/>
            <a:ext cx="8384345" cy="5400675"/>
          </a:xfrm>
        </p:spPr>
        <p:txBody>
          <a:bodyPr anchor="ctr"/>
          <a:lstStyle/>
          <a:p>
            <a:pPr marL="0" indent="0" algn="just">
              <a:buNone/>
            </a:pPr>
            <a:r>
              <a:rPr lang="en-US" dirty="0"/>
              <a:t>Also, Bootstrap contains already designed classes. The programmer can use them in his program to add styling to the elements without writing code from the beginning. </a:t>
            </a:r>
            <a:r>
              <a:rPr lang="en-US" dirty="0">
                <a:solidFill>
                  <a:srgbClr val="FF0000"/>
                </a:solidFill>
              </a:rPr>
              <a:t>On the other hand, in CSS, the programmer should write the code from scratch.</a:t>
            </a:r>
            <a:endParaRPr lang="en-GB" dirty="0">
              <a:solidFill>
                <a:srgbClr val="FF0000"/>
              </a:solidFill>
            </a:endParaRPr>
          </a:p>
        </p:txBody>
      </p:sp>
    </p:spTree>
    <p:extLst>
      <p:ext uri="{BB962C8B-B14F-4D97-AF65-F5344CB8AC3E}">
        <p14:creationId xmlns:p14="http://schemas.microsoft.com/office/powerpoint/2010/main" val="1711541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FC66-6579-487A-8F2F-A6D2DA7F8413}"/>
              </a:ext>
            </a:extLst>
          </p:cNvPr>
          <p:cNvSpPr>
            <a:spLocks noGrp="1"/>
          </p:cNvSpPr>
          <p:nvPr>
            <p:ph type="title"/>
          </p:nvPr>
        </p:nvSpPr>
        <p:spPr/>
        <p:txBody>
          <a:bodyPr>
            <a:normAutofit fontScale="90000"/>
          </a:bodyPr>
          <a:lstStyle/>
          <a:p>
            <a:br>
              <a:rPr lang="en-GB" dirty="0"/>
            </a:br>
            <a:r>
              <a:rPr lang="en-GB" dirty="0"/>
              <a:t>Usage</a:t>
            </a:r>
            <a:br>
              <a:rPr lang="en-GB" dirty="0"/>
            </a:br>
            <a:endParaRPr lang="en-GB" dirty="0"/>
          </a:p>
        </p:txBody>
      </p:sp>
      <p:sp>
        <p:nvSpPr>
          <p:cNvPr id="3" name="Content Placeholder 2">
            <a:extLst>
              <a:ext uri="{FF2B5EF4-FFF2-40B4-BE49-F238E27FC236}">
                <a16:creationId xmlns:a16="http://schemas.microsoft.com/office/drawing/2014/main" id="{9B11B401-BDB3-4EB5-B014-C998D6CEC0BB}"/>
              </a:ext>
            </a:extLst>
          </p:cNvPr>
          <p:cNvSpPr>
            <a:spLocks noGrp="1"/>
          </p:cNvSpPr>
          <p:nvPr>
            <p:ph idx="1"/>
          </p:nvPr>
        </p:nvSpPr>
        <p:spPr>
          <a:xfrm>
            <a:off x="361951" y="1295400"/>
            <a:ext cx="8416290" cy="5400675"/>
          </a:xfrm>
        </p:spPr>
        <p:txBody>
          <a:bodyPr anchor="ctr">
            <a:normAutofit/>
          </a:bodyPr>
          <a:lstStyle/>
          <a:p>
            <a:pPr marL="0" indent="0" algn="just">
              <a:buNone/>
            </a:pPr>
            <a:r>
              <a:rPr lang="en-US" dirty="0"/>
              <a:t>Considering the usage, the Bootstrap helps to create responsive designs that are more presentable while CSS helps to create presentable webpages. </a:t>
            </a:r>
          </a:p>
        </p:txBody>
      </p:sp>
    </p:spTree>
    <p:extLst>
      <p:ext uri="{BB962C8B-B14F-4D97-AF65-F5344CB8AC3E}">
        <p14:creationId xmlns:p14="http://schemas.microsoft.com/office/powerpoint/2010/main" val="1593085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FC66-6579-487A-8F2F-A6D2DA7F8413}"/>
              </a:ext>
            </a:extLst>
          </p:cNvPr>
          <p:cNvSpPr>
            <a:spLocks noGrp="1"/>
          </p:cNvSpPr>
          <p:nvPr>
            <p:ph type="title"/>
          </p:nvPr>
        </p:nvSpPr>
        <p:spPr/>
        <p:txBody>
          <a:bodyPr>
            <a:normAutofit fontScale="90000"/>
          </a:bodyPr>
          <a:lstStyle/>
          <a:p>
            <a:br>
              <a:rPr lang="en-GB" dirty="0"/>
            </a:br>
            <a:r>
              <a:rPr lang="en-GB" dirty="0"/>
              <a:t>Usage</a:t>
            </a:r>
            <a:br>
              <a:rPr lang="en-GB" dirty="0"/>
            </a:br>
            <a:endParaRPr lang="en-GB" dirty="0"/>
          </a:p>
        </p:txBody>
      </p:sp>
      <p:sp>
        <p:nvSpPr>
          <p:cNvPr id="3" name="Content Placeholder 2">
            <a:extLst>
              <a:ext uri="{FF2B5EF4-FFF2-40B4-BE49-F238E27FC236}">
                <a16:creationId xmlns:a16="http://schemas.microsoft.com/office/drawing/2014/main" id="{9B11B401-BDB3-4EB5-B014-C998D6CEC0BB}"/>
              </a:ext>
            </a:extLst>
          </p:cNvPr>
          <p:cNvSpPr>
            <a:spLocks noGrp="1"/>
          </p:cNvSpPr>
          <p:nvPr>
            <p:ph idx="1"/>
          </p:nvPr>
        </p:nvSpPr>
        <p:spPr>
          <a:xfrm>
            <a:off x="361950" y="1295400"/>
            <a:ext cx="8444425" cy="5400675"/>
          </a:xfrm>
        </p:spPr>
        <p:txBody>
          <a:bodyPr anchor="ctr">
            <a:normAutofit/>
          </a:bodyPr>
          <a:lstStyle/>
          <a:p>
            <a:pPr marL="0" indent="0" algn="just">
              <a:buNone/>
            </a:pPr>
            <a:r>
              <a:rPr lang="en-US" dirty="0"/>
              <a:t>Bootstrap and CSS help to build presentable user interfaces. The basic difference between Bootstrap and CSS is that the Bootstrap is a front-end framework while CSS is a style sheet language.  They help to add background and borders, text effects, 2D, 3D animations etc. to web pages.</a:t>
            </a:r>
            <a:endParaRPr lang="en-GB" dirty="0"/>
          </a:p>
        </p:txBody>
      </p:sp>
    </p:spTree>
    <p:extLst>
      <p:ext uri="{BB962C8B-B14F-4D97-AF65-F5344CB8AC3E}">
        <p14:creationId xmlns:p14="http://schemas.microsoft.com/office/powerpoint/2010/main" val="1868877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6615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92D2-BAE7-4E54-AC0F-60EAC82C495A}"/>
              </a:ext>
            </a:extLst>
          </p:cNvPr>
          <p:cNvSpPr>
            <a:spLocks noGrp="1"/>
          </p:cNvSpPr>
          <p:nvPr>
            <p:ph type="title"/>
          </p:nvPr>
        </p:nvSpPr>
        <p:spPr/>
        <p:txBody>
          <a:bodyPr>
            <a:normAutofit fontScale="90000"/>
          </a:bodyPr>
          <a:lstStyle/>
          <a:p>
            <a:r>
              <a:rPr lang="en-US" sz="4000" dirty="0"/>
              <a:t>Bootstrap 4</a:t>
            </a:r>
            <a:br>
              <a:rPr lang="en-US" dirty="0"/>
            </a:br>
            <a:r>
              <a:rPr lang="en-US" dirty="0">
                <a:solidFill>
                  <a:srgbClr val="FFC000"/>
                </a:solidFill>
              </a:rPr>
              <a:t>Carousel</a:t>
            </a:r>
          </a:p>
        </p:txBody>
      </p:sp>
      <p:sp>
        <p:nvSpPr>
          <p:cNvPr id="3" name="Content Placeholder 2">
            <a:extLst>
              <a:ext uri="{FF2B5EF4-FFF2-40B4-BE49-F238E27FC236}">
                <a16:creationId xmlns:a16="http://schemas.microsoft.com/office/drawing/2014/main" id="{0DF6B372-88C4-44FD-BDB3-038637EBE1F1}"/>
              </a:ext>
            </a:extLst>
          </p:cNvPr>
          <p:cNvSpPr>
            <a:spLocks noGrp="1"/>
          </p:cNvSpPr>
          <p:nvPr>
            <p:ph idx="1"/>
          </p:nvPr>
        </p:nvSpPr>
        <p:spPr>
          <a:xfrm>
            <a:off x="351692" y="1295400"/>
            <a:ext cx="8440616" cy="5400675"/>
          </a:xfrm>
        </p:spPr>
        <p:txBody>
          <a:bodyPr anchor="ctr"/>
          <a:lstStyle/>
          <a:p>
            <a:pPr marL="0" indent="0" algn="just">
              <a:buNone/>
            </a:pPr>
            <a:r>
              <a:rPr lang="en-US" dirty="0"/>
              <a:t>A carousel in Bootstrap 4 can be defined as a slideshow that is used for the purpose to slideshow through a series of content to show the audience the content and to enhance the website. A carousel can also be called as slideshow or image slider.</a:t>
            </a:r>
          </a:p>
        </p:txBody>
      </p:sp>
    </p:spTree>
    <p:extLst>
      <p:ext uri="{BB962C8B-B14F-4D97-AF65-F5344CB8AC3E}">
        <p14:creationId xmlns:p14="http://schemas.microsoft.com/office/powerpoint/2010/main" val="421314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610C2F-6B32-4EEB-A276-CF69D0FFF71F}"/>
              </a:ext>
            </a:extLst>
          </p:cNvPr>
          <p:cNvSpPr>
            <a:spLocks noGrp="1"/>
          </p:cNvSpPr>
          <p:nvPr>
            <p:ph idx="1"/>
          </p:nvPr>
        </p:nvSpPr>
        <p:spPr>
          <a:xfrm>
            <a:off x="604911" y="1295400"/>
            <a:ext cx="8187397" cy="5400675"/>
          </a:xfrm>
        </p:spPr>
        <p:txBody>
          <a:bodyPr anchor="ctr"/>
          <a:lstStyle/>
          <a:p>
            <a:pPr marL="0" indent="0" algn="ctr">
              <a:buNone/>
            </a:pPr>
            <a:r>
              <a:rPr lang="en-US" dirty="0"/>
              <a:t>It can be regarded as one of the best ways of displaying the large number of contents inside a small space on a web page.</a:t>
            </a:r>
            <a:endParaRPr lang="en-GB" dirty="0"/>
          </a:p>
        </p:txBody>
      </p:sp>
      <p:sp>
        <p:nvSpPr>
          <p:cNvPr id="5" name="Title 4">
            <a:extLst>
              <a:ext uri="{FF2B5EF4-FFF2-40B4-BE49-F238E27FC236}">
                <a16:creationId xmlns:a16="http://schemas.microsoft.com/office/drawing/2014/main" id="{9D9DA3AB-6FE5-4F55-9FE3-6E9BAABACAA6}"/>
              </a:ext>
            </a:extLst>
          </p:cNvPr>
          <p:cNvSpPr>
            <a:spLocks noGrp="1"/>
          </p:cNvSpPr>
          <p:nvPr>
            <p:ph type="title"/>
          </p:nvPr>
        </p:nvSpPr>
        <p:spPr/>
        <p:txBody>
          <a:bodyPr>
            <a:normAutofit fontScale="90000"/>
          </a:bodyPr>
          <a:lstStyle/>
          <a:p>
            <a:r>
              <a:rPr lang="en-US" sz="4000" dirty="0"/>
              <a:t>Bootstrap 4</a:t>
            </a:r>
            <a:br>
              <a:rPr lang="en-US" dirty="0"/>
            </a:br>
            <a:r>
              <a:rPr lang="en-US" dirty="0">
                <a:solidFill>
                  <a:srgbClr val="FFC000"/>
                </a:solidFill>
              </a:rPr>
              <a:t>Carousel</a:t>
            </a:r>
            <a:endParaRPr lang="en-IN" dirty="0"/>
          </a:p>
        </p:txBody>
      </p:sp>
    </p:spTree>
    <p:extLst>
      <p:ext uri="{BB962C8B-B14F-4D97-AF65-F5344CB8AC3E}">
        <p14:creationId xmlns:p14="http://schemas.microsoft.com/office/powerpoint/2010/main" val="1213005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58B3731-685F-41EB-B6C2-5F652EF7E0A2}"/>
              </a:ext>
            </a:extLst>
          </p:cNvPr>
          <p:cNvGraphicFramePr>
            <a:graphicFrameLocks noGrp="1"/>
          </p:cNvGraphicFramePr>
          <p:nvPr>
            <p:ph idx="1"/>
            <p:extLst>
              <p:ext uri="{D42A27DB-BD31-4B8C-83A1-F6EECF244321}">
                <p14:modId xmlns:p14="http://schemas.microsoft.com/office/powerpoint/2010/main" val="1346765389"/>
              </p:ext>
            </p:extLst>
          </p:nvPr>
        </p:nvGraphicFramePr>
        <p:xfrm>
          <a:off x="291611" y="1547445"/>
          <a:ext cx="8582025" cy="38966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a:extLst>
              <a:ext uri="{FF2B5EF4-FFF2-40B4-BE49-F238E27FC236}">
                <a16:creationId xmlns:a16="http://schemas.microsoft.com/office/drawing/2014/main" id="{02752040-1C02-4661-99DB-F9A794AD22BA}"/>
              </a:ext>
            </a:extLst>
          </p:cNvPr>
          <p:cNvSpPr>
            <a:spLocks noGrp="1"/>
          </p:cNvSpPr>
          <p:nvPr>
            <p:ph type="title"/>
          </p:nvPr>
        </p:nvSpPr>
        <p:spPr/>
        <p:txBody>
          <a:bodyPr>
            <a:normAutofit fontScale="90000"/>
          </a:bodyPr>
          <a:lstStyle/>
          <a:p>
            <a:r>
              <a:rPr lang="en-US" sz="4000" dirty="0"/>
              <a:t>Bootstrap 4</a:t>
            </a:r>
            <a:br>
              <a:rPr lang="en-US" dirty="0"/>
            </a:br>
            <a:r>
              <a:rPr lang="en-US" dirty="0">
                <a:solidFill>
                  <a:srgbClr val="FFC000"/>
                </a:solidFill>
              </a:rPr>
              <a:t>Carousel</a:t>
            </a:r>
            <a:endParaRPr lang="en-IN" dirty="0"/>
          </a:p>
        </p:txBody>
      </p:sp>
    </p:spTree>
    <p:extLst>
      <p:ext uri="{BB962C8B-B14F-4D97-AF65-F5344CB8AC3E}">
        <p14:creationId xmlns:p14="http://schemas.microsoft.com/office/powerpoint/2010/main" val="2903221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068C7-7C1D-4B9C-AA43-A8CFDBD2C8D1}"/>
              </a:ext>
            </a:extLst>
          </p:cNvPr>
          <p:cNvSpPr>
            <a:spLocks noGrp="1"/>
          </p:cNvSpPr>
          <p:nvPr>
            <p:ph type="title"/>
          </p:nvPr>
        </p:nvSpPr>
        <p:spPr/>
        <p:txBody>
          <a:bodyPr/>
          <a:lstStyle/>
          <a:p>
            <a:r>
              <a:rPr lang="en-GB" dirty="0"/>
              <a:t>Using Slides only</a:t>
            </a:r>
          </a:p>
        </p:txBody>
      </p:sp>
      <p:sp>
        <p:nvSpPr>
          <p:cNvPr id="3" name="Content Placeholder 2">
            <a:extLst>
              <a:ext uri="{FF2B5EF4-FFF2-40B4-BE49-F238E27FC236}">
                <a16:creationId xmlns:a16="http://schemas.microsoft.com/office/drawing/2014/main" id="{08CE7547-722E-4629-8A7C-5941F5ABC888}"/>
              </a:ext>
            </a:extLst>
          </p:cNvPr>
          <p:cNvSpPr>
            <a:spLocks noGrp="1"/>
          </p:cNvSpPr>
          <p:nvPr>
            <p:ph idx="1"/>
          </p:nvPr>
        </p:nvSpPr>
        <p:spPr>
          <a:xfrm>
            <a:off x="773723" y="1295400"/>
            <a:ext cx="7554352" cy="5400675"/>
          </a:xfrm>
        </p:spPr>
        <p:txBody>
          <a:bodyPr anchor="ctr"/>
          <a:lstStyle/>
          <a:p>
            <a:pPr marL="0" indent="0" algn="ctr">
              <a:buNone/>
            </a:pPr>
            <a:r>
              <a:rPr lang="en-US" dirty="0"/>
              <a:t>This carousel only contains slides. The class carousel-inner is used to add different slides to the carousel.</a:t>
            </a:r>
          </a:p>
          <a:p>
            <a:endParaRPr lang="en-GB" dirty="0"/>
          </a:p>
        </p:txBody>
      </p:sp>
    </p:spTree>
    <p:extLst>
      <p:ext uri="{BB962C8B-B14F-4D97-AF65-F5344CB8AC3E}">
        <p14:creationId xmlns:p14="http://schemas.microsoft.com/office/powerpoint/2010/main" val="976521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E08E-D4A8-4041-B96A-3909FE6B95E0}"/>
              </a:ext>
            </a:extLst>
          </p:cNvPr>
          <p:cNvSpPr>
            <a:spLocks noGrp="1"/>
          </p:cNvSpPr>
          <p:nvPr>
            <p:ph type="title"/>
          </p:nvPr>
        </p:nvSpPr>
        <p:spPr/>
        <p:txBody>
          <a:bodyPr/>
          <a:lstStyle/>
          <a:p>
            <a:r>
              <a:rPr lang="en-GB" dirty="0"/>
              <a:t>Using Controls</a:t>
            </a:r>
          </a:p>
        </p:txBody>
      </p:sp>
      <p:sp>
        <p:nvSpPr>
          <p:cNvPr id="3" name="Content Placeholder 2">
            <a:extLst>
              <a:ext uri="{FF2B5EF4-FFF2-40B4-BE49-F238E27FC236}">
                <a16:creationId xmlns:a16="http://schemas.microsoft.com/office/drawing/2014/main" id="{7381ABF8-2C16-47CD-9288-6CA1ABFA0B49}"/>
              </a:ext>
            </a:extLst>
          </p:cNvPr>
          <p:cNvSpPr>
            <a:spLocks noGrp="1"/>
          </p:cNvSpPr>
          <p:nvPr>
            <p:ph idx="1"/>
          </p:nvPr>
        </p:nvSpPr>
        <p:spPr>
          <a:xfrm>
            <a:off x="576775" y="1295400"/>
            <a:ext cx="8074856" cy="5400675"/>
          </a:xfrm>
        </p:spPr>
        <p:txBody>
          <a:bodyPr anchor="ctr"/>
          <a:lstStyle/>
          <a:p>
            <a:pPr marL="0" indent="0" algn="ctr">
              <a:buNone/>
            </a:pPr>
            <a:r>
              <a:rPr lang="en-US" dirty="0"/>
              <a:t>In this, two little arrows will be added to the slides which can help a user to manually switch to any slide in the carousel. </a:t>
            </a:r>
            <a:endParaRPr lang="en-GB" dirty="0"/>
          </a:p>
        </p:txBody>
      </p:sp>
    </p:spTree>
    <p:extLst>
      <p:ext uri="{BB962C8B-B14F-4D97-AF65-F5344CB8AC3E}">
        <p14:creationId xmlns:p14="http://schemas.microsoft.com/office/powerpoint/2010/main" val="764939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FF2C-E1CA-48BA-BE0F-931238FC9ABA}"/>
              </a:ext>
            </a:extLst>
          </p:cNvPr>
          <p:cNvSpPr>
            <a:spLocks noGrp="1"/>
          </p:cNvSpPr>
          <p:nvPr>
            <p:ph type="title"/>
          </p:nvPr>
        </p:nvSpPr>
        <p:spPr/>
        <p:txBody>
          <a:bodyPr>
            <a:normAutofit fontScale="90000"/>
          </a:bodyPr>
          <a:lstStyle/>
          <a:p>
            <a:br>
              <a:rPr lang="en-US" dirty="0"/>
            </a:br>
            <a:br>
              <a:rPr lang="en-US" dirty="0"/>
            </a:br>
            <a:r>
              <a:rPr lang="en-US" dirty="0"/>
              <a:t>The classes used are given below</a:t>
            </a:r>
            <a:br>
              <a:rPr lang="en-US" dirty="0"/>
            </a:br>
            <a:br>
              <a:rPr lang="en-US" dirty="0"/>
            </a:br>
            <a:endParaRPr lang="en-GB" dirty="0"/>
          </a:p>
        </p:txBody>
      </p:sp>
      <p:sp>
        <p:nvSpPr>
          <p:cNvPr id="3" name="Content Placeholder 2">
            <a:extLst>
              <a:ext uri="{FF2B5EF4-FFF2-40B4-BE49-F238E27FC236}">
                <a16:creationId xmlns:a16="http://schemas.microsoft.com/office/drawing/2014/main" id="{8B3F1AFB-EE53-483C-AF1A-DA57D6650D06}"/>
              </a:ext>
            </a:extLst>
          </p:cNvPr>
          <p:cNvSpPr>
            <a:spLocks noGrp="1"/>
          </p:cNvSpPr>
          <p:nvPr>
            <p:ph idx="1"/>
          </p:nvPr>
        </p:nvSpPr>
        <p:spPr>
          <a:xfrm>
            <a:off x="361951" y="1295400"/>
            <a:ext cx="8416290" cy="5400675"/>
          </a:xfrm>
        </p:spPr>
        <p:txBody>
          <a:bodyPr>
            <a:normAutofit/>
          </a:bodyPr>
          <a:lstStyle/>
          <a:p>
            <a:pPr algn="just"/>
            <a:r>
              <a:rPr lang="en-US" sz="2800" dirty="0"/>
              <a:t>.carousel-control-</a:t>
            </a:r>
            <a:r>
              <a:rPr lang="en-US" sz="2800" dirty="0" err="1"/>
              <a:t>prev</a:t>
            </a:r>
            <a:r>
              <a:rPr lang="en-US" sz="2800" dirty="0"/>
              <a:t> class</a:t>
            </a:r>
          </a:p>
          <a:p>
            <a:pPr marL="457200" lvl="1" indent="0" algn="just">
              <a:lnSpc>
                <a:spcPct val="150000"/>
              </a:lnSpc>
              <a:buNone/>
            </a:pPr>
            <a:r>
              <a:rPr lang="en-US" dirty="0"/>
              <a:t>It inserts a left or previous button to the carousel, that will give access to the user to go back between the slides.</a:t>
            </a:r>
          </a:p>
          <a:p>
            <a:pPr algn="just"/>
            <a:r>
              <a:rPr lang="en-US" dirty="0">
                <a:solidFill>
                  <a:schemeClr val="bg1">
                    <a:lumMod val="75000"/>
                  </a:schemeClr>
                </a:solidFill>
              </a:rPr>
              <a:t>.carousel-control-next class</a:t>
            </a:r>
          </a:p>
          <a:p>
            <a:pPr marL="457200" lvl="1" indent="0" algn="just">
              <a:lnSpc>
                <a:spcPct val="150000"/>
              </a:lnSpc>
              <a:buNone/>
            </a:pPr>
            <a:r>
              <a:rPr lang="en-US" dirty="0">
                <a:solidFill>
                  <a:schemeClr val="bg1">
                    <a:lumMod val="75000"/>
                  </a:schemeClr>
                </a:solidFill>
              </a:rPr>
              <a:t>It inserts a right or next button to the carousel, that will give access to the user to go forward between the slides.</a:t>
            </a:r>
          </a:p>
        </p:txBody>
      </p:sp>
    </p:spTree>
    <p:extLst>
      <p:ext uri="{BB962C8B-B14F-4D97-AF65-F5344CB8AC3E}">
        <p14:creationId xmlns:p14="http://schemas.microsoft.com/office/powerpoint/2010/main" val="1974711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1FF2C-E1CA-48BA-BE0F-931238FC9ABA}"/>
              </a:ext>
            </a:extLst>
          </p:cNvPr>
          <p:cNvSpPr>
            <a:spLocks noGrp="1"/>
          </p:cNvSpPr>
          <p:nvPr>
            <p:ph type="title"/>
          </p:nvPr>
        </p:nvSpPr>
        <p:spPr/>
        <p:txBody>
          <a:bodyPr>
            <a:normAutofit fontScale="90000"/>
          </a:bodyPr>
          <a:lstStyle/>
          <a:p>
            <a:br>
              <a:rPr lang="en-US" dirty="0"/>
            </a:br>
            <a:br>
              <a:rPr lang="en-US" dirty="0"/>
            </a:br>
            <a:r>
              <a:rPr lang="en-US" dirty="0"/>
              <a:t>The classes used are given below</a:t>
            </a:r>
            <a:br>
              <a:rPr lang="en-US" dirty="0"/>
            </a:br>
            <a:br>
              <a:rPr lang="en-US" dirty="0"/>
            </a:br>
            <a:endParaRPr lang="en-GB" dirty="0"/>
          </a:p>
        </p:txBody>
      </p:sp>
      <p:sp>
        <p:nvSpPr>
          <p:cNvPr id="3" name="Content Placeholder 2">
            <a:extLst>
              <a:ext uri="{FF2B5EF4-FFF2-40B4-BE49-F238E27FC236}">
                <a16:creationId xmlns:a16="http://schemas.microsoft.com/office/drawing/2014/main" id="{8B3F1AFB-EE53-483C-AF1A-DA57D6650D06}"/>
              </a:ext>
            </a:extLst>
          </p:cNvPr>
          <p:cNvSpPr>
            <a:spLocks noGrp="1"/>
          </p:cNvSpPr>
          <p:nvPr>
            <p:ph idx="1"/>
          </p:nvPr>
        </p:nvSpPr>
        <p:spPr>
          <a:xfrm>
            <a:off x="361951" y="1295400"/>
            <a:ext cx="8416290" cy="5400675"/>
          </a:xfrm>
        </p:spPr>
        <p:txBody>
          <a:bodyPr>
            <a:normAutofit/>
          </a:bodyPr>
          <a:lstStyle/>
          <a:p>
            <a:pPr algn="just"/>
            <a:r>
              <a:rPr lang="en-US" dirty="0">
                <a:solidFill>
                  <a:schemeClr val="bg1">
                    <a:lumMod val="75000"/>
                  </a:schemeClr>
                </a:solidFill>
              </a:rPr>
              <a:t>.carousel-control-</a:t>
            </a:r>
            <a:r>
              <a:rPr lang="en-US" dirty="0" err="1">
                <a:solidFill>
                  <a:schemeClr val="bg1">
                    <a:lumMod val="75000"/>
                  </a:schemeClr>
                </a:solidFill>
              </a:rPr>
              <a:t>prev</a:t>
            </a:r>
            <a:r>
              <a:rPr lang="en-US" dirty="0">
                <a:solidFill>
                  <a:schemeClr val="bg1">
                    <a:lumMod val="75000"/>
                  </a:schemeClr>
                </a:solidFill>
              </a:rPr>
              <a:t> class</a:t>
            </a:r>
          </a:p>
          <a:p>
            <a:pPr marL="457200" lvl="1" indent="0" algn="just">
              <a:lnSpc>
                <a:spcPct val="150000"/>
              </a:lnSpc>
              <a:buNone/>
            </a:pPr>
            <a:r>
              <a:rPr lang="en-US" dirty="0">
                <a:solidFill>
                  <a:schemeClr val="bg1">
                    <a:lumMod val="75000"/>
                  </a:schemeClr>
                </a:solidFill>
              </a:rPr>
              <a:t>It inserts a left or previous button to the carousel, that will give access to the user to go back between the slides.</a:t>
            </a:r>
          </a:p>
          <a:p>
            <a:pPr algn="just"/>
            <a:r>
              <a:rPr lang="en-US" sz="2800" dirty="0"/>
              <a:t>.carousel-control-next class</a:t>
            </a:r>
          </a:p>
          <a:p>
            <a:pPr marL="457200" lvl="1" indent="0" algn="just">
              <a:lnSpc>
                <a:spcPct val="150000"/>
              </a:lnSpc>
              <a:buNone/>
            </a:pPr>
            <a:r>
              <a:rPr lang="en-US" dirty="0"/>
              <a:t>It inserts a right or next button to the carousel, that will give access to the user to go forward between the slides.</a:t>
            </a:r>
          </a:p>
        </p:txBody>
      </p:sp>
    </p:spTree>
    <p:extLst>
      <p:ext uri="{BB962C8B-B14F-4D97-AF65-F5344CB8AC3E}">
        <p14:creationId xmlns:p14="http://schemas.microsoft.com/office/powerpoint/2010/main" val="3817392519"/>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Bahnschrift SemiBold"/>
        <a:ea typeface=""/>
        <a:cs typeface=""/>
      </a:majorFont>
      <a:minorFont>
        <a:latin typeface="Bahnschrif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394</TotalTime>
  <Words>915</Words>
  <Application>Microsoft Office PowerPoint</Application>
  <PresentationFormat>On-screen Show (4:3)</PresentationFormat>
  <Paragraphs>78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Bahnschrift</vt:lpstr>
      <vt:lpstr>Bahnschrift SemiBold</vt:lpstr>
      <vt:lpstr>1_Office Theme</vt:lpstr>
      <vt:lpstr>PowerPoint Presentation</vt:lpstr>
      <vt:lpstr>PowerPoint Presentation</vt:lpstr>
      <vt:lpstr>Bootstrap 4 Carousel</vt:lpstr>
      <vt:lpstr>Bootstrap 4 Carousel</vt:lpstr>
      <vt:lpstr>Bootstrap 4 Carousel</vt:lpstr>
      <vt:lpstr>Using Slides only</vt:lpstr>
      <vt:lpstr>Using Controls</vt:lpstr>
      <vt:lpstr>  The classes used are given below  </vt:lpstr>
      <vt:lpstr>  The classes used are given below  </vt:lpstr>
      <vt:lpstr>  The classes used are given below  </vt:lpstr>
      <vt:lpstr>  The classes used are given below  </vt:lpstr>
      <vt:lpstr>With the Indicators:</vt:lpstr>
      <vt:lpstr>With the Captions:</vt:lpstr>
      <vt:lpstr>Bootstrap 4 Modal</vt:lpstr>
      <vt:lpstr>How To Create a Modal</vt:lpstr>
      <vt:lpstr>How To Create a Modal</vt:lpstr>
      <vt:lpstr>How To Create a Modal</vt:lpstr>
      <vt:lpstr>Difference Between Bootstrap and CSS</vt:lpstr>
      <vt:lpstr>Versions</vt:lpstr>
      <vt:lpstr> Grid </vt:lpstr>
      <vt:lpstr>Designed Classes</vt:lpstr>
      <vt:lpstr> Usage </vt:lpstr>
      <vt:lpstr> Usage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Sonu Singh Rajpoot</dc:creator>
  <cp:lastModifiedBy>video recording2</cp:lastModifiedBy>
  <cp:revision>44</cp:revision>
  <dcterms:created xsi:type="dcterms:W3CDTF">2020-12-18T18:59:12Z</dcterms:created>
  <dcterms:modified xsi:type="dcterms:W3CDTF">2022-02-04T06:35:45Z</dcterms:modified>
</cp:coreProperties>
</file>