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5"/>
  </p:notesMasterIdLst>
  <p:sldIdLst>
    <p:sldId id="256" r:id="rId2"/>
    <p:sldId id="263" r:id="rId3"/>
    <p:sldId id="436" r:id="rId4"/>
    <p:sldId id="437" r:id="rId5"/>
    <p:sldId id="438" r:id="rId6"/>
    <p:sldId id="439" r:id="rId7"/>
    <p:sldId id="440" r:id="rId8"/>
    <p:sldId id="441" r:id="rId9"/>
    <p:sldId id="442" r:id="rId10"/>
    <p:sldId id="443" r:id="rId11"/>
    <p:sldId id="458" r:id="rId12"/>
    <p:sldId id="459" r:id="rId13"/>
    <p:sldId id="460" r:id="rId14"/>
    <p:sldId id="461" r:id="rId15"/>
    <p:sldId id="444" r:id="rId16"/>
    <p:sldId id="445" r:id="rId17"/>
    <p:sldId id="446" r:id="rId18"/>
    <p:sldId id="447" r:id="rId19"/>
    <p:sldId id="448" r:id="rId20"/>
    <p:sldId id="449" r:id="rId21"/>
    <p:sldId id="450" r:id="rId22"/>
    <p:sldId id="451" r:id="rId23"/>
    <p:sldId id="465" r:id="rId24"/>
    <p:sldId id="452" r:id="rId25"/>
    <p:sldId id="453" r:id="rId26"/>
    <p:sldId id="454" r:id="rId27"/>
    <p:sldId id="455" r:id="rId28"/>
    <p:sldId id="456" r:id="rId29"/>
    <p:sldId id="457" r:id="rId30"/>
    <p:sldId id="462" r:id="rId31"/>
    <p:sldId id="463" r:id="rId32"/>
    <p:sldId id="464" r:id="rId33"/>
    <p:sldId id="26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B9B9B"/>
    <a:srgbClr val="FAFAFC"/>
    <a:srgbClr val="2A3249"/>
    <a:srgbClr val="626262"/>
    <a:srgbClr val="717171"/>
    <a:srgbClr val="818181"/>
    <a:srgbClr val="828181"/>
    <a:srgbClr val="9F9F9F"/>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68" d="100"/>
          <a:sy n="68" d="100"/>
        </p:scale>
        <p:origin x="139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3180C-AF26-470E-8CF3-57C770C8C5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6083438-EF02-4B22-9CF0-3F9231549053}">
      <dgm:prSet phldrT="[Text]" custT="1"/>
      <dgm:spPr/>
      <dgm:t>
        <a:bodyPr/>
        <a:lstStyle/>
        <a:p>
          <a:r>
            <a:rPr lang="en-US" sz="2000" dirty="0" err="1"/>
            <a:t>src</a:t>
          </a:r>
          <a:r>
            <a:rPr lang="en-US" sz="2000" dirty="0"/>
            <a:t>\pages\:</a:t>
          </a:r>
        </a:p>
      </dgm:t>
    </dgm:pt>
    <dgm:pt modelId="{C1F2305D-F07F-4146-9CC6-0171A431ABB6}" type="parTrans" cxnId="{F45B05A7-E633-463C-9426-44EA5D06D633}">
      <dgm:prSet/>
      <dgm:spPr/>
      <dgm:t>
        <a:bodyPr/>
        <a:lstStyle/>
        <a:p>
          <a:endParaRPr lang="en-US"/>
        </a:p>
      </dgm:t>
    </dgm:pt>
    <dgm:pt modelId="{1D9654EE-6159-485D-A455-63BF79B74310}" type="sibTrans" cxnId="{F45B05A7-E633-463C-9426-44EA5D06D633}">
      <dgm:prSet/>
      <dgm:spPr/>
      <dgm:t>
        <a:bodyPr/>
        <a:lstStyle/>
        <a:p>
          <a:endParaRPr lang="en-US"/>
        </a:p>
      </dgm:t>
    </dgm:pt>
    <dgm:pt modelId="{E44A4A02-1480-4AA5-ACBD-C37D2F99B558}">
      <dgm:prSet custT="1"/>
      <dgm:spPr/>
      <dgm:t>
        <a:bodyPr/>
        <a:lstStyle/>
        <a:p>
          <a:r>
            <a:rPr lang="en-US" sz="2000" dirty="0"/>
            <a:t>Layout.js</a:t>
          </a:r>
        </a:p>
      </dgm:t>
    </dgm:pt>
    <dgm:pt modelId="{DC19C828-872B-403F-A9C3-FECBF1DC678B}" type="parTrans" cxnId="{6C66AB75-BDBA-44DE-BF88-07CE5D28CEBD}">
      <dgm:prSet/>
      <dgm:spPr/>
      <dgm:t>
        <a:bodyPr/>
        <a:lstStyle/>
        <a:p>
          <a:endParaRPr lang="en-US"/>
        </a:p>
      </dgm:t>
    </dgm:pt>
    <dgm:pt modelId="{7BDFB0D7-37DE-4C85-96C5-DA7080328D64}" type="sibTrans" cxnId="{6C66AB75-BDBA-44DE-BF88-07CE5D28CEBD}">
      <dgm:prSet/>
      <dgm:spPr/>
      <dgm:t>
        <a:bodyPr/>
        <a:lstStyle/>
        <a:p>
          <a:endParaRPr lang="en-US"/>
        </a:p>
      </dgm:t>
    </dgm:pt>
    <dgm:pt modelId="{1E6066D7-514C-4D94-8BD4-ACF632F8C78D}">
      <dgm:prSet custT="1"/>
      <dgm:spPr/>
      <dgm:t>
        <a:bodyPr/>
        <a:lstStyle/>
        <a:p>
          <a:r>
            <a:rPr lang="en-US" sz="2000"/>
            <a:t>Home.js</a:t>
          </a:r>
          <a:endParaRPr lang="en-US" sz="2000" dirty="0"/>
        </a:p>
      </dgm:t>
    </dgm:pt>
    <dgm:pt modelId="{635B0D2B-EAE8-4AB9-A1B0-49EB048BFB77}" type="parTrans" cxnId="{A52B0078-E757-4247-9C05-D1258A490BAF}">
      <dgm:prSet/>
      <dgm:spPr/>
      <dgm:t>
        <a:bodyPr/>
        <a:lstStyle/>
        <a:p>
          <a:endParaRPr lang="en-US"/>
        </a:p>
      </dgm:t>
    </dgm:pt>
    <dgm:pt modelId="{A551A8D0-8588-4CF4-BDCD-DBE65C8F3A73}" type="sibTrans" cxnId="{A52B0078-E757-4247-9C05-D1258A490BAF}">
      <dgm:prSet/>
      <dgm:spPr/>
      <dgm:t>
        <a:bodyPr/>
        <a:lstStyle/>
        <a:p>
          <a:endParaRPr lang="en-US"/>
        </a:p>
      </dgm:t>
    </dgm:pt>
    <dgm:pt modelId="{271ED8F3-E32F-4007-869C-350893917442}">
      <dgm:prSet custT="1"/>
      <dgm:spPr/>
      <dgm:t>
        <a:bodyPr/>
        <a:lstStyle/>
        <a:p>
          <a:r>
            <a:rPr lang="en-US" sz="2000"/>
            <a:t>Blogs.js</a:t>
          </a:r>
          <a:endParaRPr lang="en-US" sz="2000" dirty="0"/>
        </a:p>
      </dgm:t>
    </dgm:pt>
    <dgm:pt modelId="{F30CE1FC-2C4A-40D5-B2BC-B629E793E0FA}" type="parTrans" cxnId="{D47E26AA-E3CF-42DE-8F3E-212D5BA56CFD}">
      <dgm:prSet/>
      <dgm:spPr/>
      <dgm:t>
        <a:bodyPr/>
        <a:lstStyle/>
        <a:p>
          <a:endParaRPr lang="en-US"/>
        </a:p>
      </dgm:t>
    </dgm:pt>
    <dgm:pt modelId="{74851B8F-FC17-4084-953E-D3EA914DD2C6}" type="sibTrans" cxnId="{D47E26AA-E3CF-42DE-8F3E-212D5BA56CFD}">
      <dgm:prSet/>
      <dgm:spPr/>
      <dgm:t>
        <a:bodyPr/>
        <a:lstStyle/>
        <a:p>
          <a:endParaRPr lang="en-US"/>
        </a:p>
      </dgm:t>
    </dgm:pt>
    <dgm:pt modelId="{D524EFD1-E42F-4205-8D9C-1E9F1EBE450C}">
      <dgm:prSet custT="1"/>
      <dgm:spPr/>
      <dgm:t>
        <a:bodyPr/>
        <a:lstStyle/>
        <a:p>
          <a:r>
            <a:rPr lang="en-US" sz="2000" dirty="0"/>
            <a:t>Contact.js</a:t>
          </a:r>
        </a:p>
      </dgm:t>
    </dgm:pt>
    <dgm:pt modelId="{51EC0250-F37E-4927-8E05-217D539B8942}" type="parTrans" cxnId="{8A8B8C3E-90F8-482F-ADC6-834C5F5A616D}">
      <dgm:prSet/>
      <dgm:spPr/>
      <dgm:t>
        <a:bodyPr/>
        <a:lstStyle/>
        <a:p>
          <a:endParaRPr lang="en-US"/>
        </a:p>
      </dgm:t>
    </dgm:pt>
    <dgm:pt modelId="{104E2822-6E09-4A5A-9692-AD9717C8C647}" type="sibTrans" cxnId="{8A8B8C3E-90F8-482F-ADC6-834C5F5A616D}">
      <dgm:prSet/>
      <dgm:spPr/>
      <dgm:t>
        <a:bodyPr/>
        <a:lstStyle/>
        <a:p>
          <a:endParaRPr lang="en-US"/>
        </a:p>
      </dgm:t>
    </dgm:pt>
    <dgm:pt modelId="{8CB96F58-95E6-46FF-AF94-00632C2B9B92}">
      <dgm:prSet custT="1"/>
      <dgm:spPr/>
      <dgm:t>
        <a:bodyPr/>
        <a:lstStyle/>
        <a:p>
          <a:r>
            <a:rPr lang="en-US" sz="2000"/>
            <a:t>NoPage.js</a:t>
          </a:r>
          <a:endParaRPr lang="en-US" sz="2000" dirty="0"/>
        </a:p>
      </dgm:t>
    </dgm:pt>
    <dgm:pt modelId="{24EEF1B4-D7C7-46B0-985B-7C1D30B21FB8}" type="parTrans" cxnId="{13EB1E96-4BCD-4198-BC9B-E0B1ED81014A}">
      <dgm:prSet/>
      <dgm:spPr/>
      <dgm:t>
        <a:bodyPr/>
        <a:lstStyle/>
        <a:p>
          <a:endParaRPr lang="en-US"/>
        </a:p>
      </dgm:t>
    </dgm:pt>
    <dgm:pt modelId="{A3A9AABE-03DB-433A-A4F8-59806F496170}" type="sibTrans" cxnId="{13EB1E96-4BCD-4198-BC9B-E0B1ED81014A}">
      <dgm:prSet/>
      <dgm:spPr/>
      <dgm:t>
        <a:bodyPr/>
        <a:lstStyle/>
        <a:p>
          <a:endParaRPr lang="en-US"/>
        </a:p>
      </dgm:t>
    </dgm:pt>
    <dgm:pt modelId="{7802F0A6-1070-429D-9323-94B0A14AE2C1}">
      <dgm:prSet custT="1"/>
      <dgm:spPr/>
      <dgm:t>
        <a:bodyPr/>
        <a:lstStyle/>
        <a:p>
          <a:r>
            <a:rPr lang="en-US" sz="2000" dirty="0"/>
            <a:t>Each file will contain a very basic React component.</a:t>
          </a:r>
          <a:endParaRPr lang="en-GB" sz="2000" dirty="0"/>
        </a:p>
      </dgm:t>
    </dgm:pt>
    <dgm:pt modelId="{8AEE59F4-00E0-44A6-A8EE-C2C9FA70601C}" type="parTrans" cxnId="{603928F4-9DAB-4F33-B1B6-19BF88F4F83C}">
      <dgm:prSet/>
      <dgm:spPr/>
      <dgm:t>
        <a:bodyPr/>
        <a:lstStyle/>
        <a:p>
          <a:endParaRPr lang="en-US"/>
        </a:p>
      </dgm:t>
    </dgm:pt>
    <dgm:pt modelId="{EE0B1E33-1D9C-4053-8218-84616B8EFBD0}" type="sibTrans" cxnId="{603928F4-9DAB-4F33-B1B6-19BF88F4F83C}">
      <dgm:prSet/>
      <dgm:spPr/>
      <dgm:t>
        <a:bodyPr/>
        <a:lstStyle/>
        <a:p>
          <a:endParaRPr lang="en-US"/>
        </a:p>
      </dgm:t>
    </dgm:pt>
    <dgm:pt modelId="{5A5ABDBF-844A-4B0B-AB2D-8CDEA4D6F32A}" type="pres">
      <dgm:prSet presAssocID="{B9A3180C-AF26-470E-8CF3-57C770C8C5AF}" presName="linear" presStyleCnt="0">
        <dgm:presLayoutVars>
          <dgm:dir/>
          <dgm:animLvl val="lvl"/>
          <dgm:resizeHandles val="exact"/>
        </dgm:presLayoutVars>
      </dgm:prSet>
      <dgm:spPr/>
    </dgm:pt>
    <dgm:pt modelId="{8ADD58B1-1623-41B8-A654-CEF27617FCC4}" type="pres">
      <dgm:prSet presAssocID="{F6083438-EF02-4B22-9CF0-3F9231549053}" presName="parentLin" presStyleCnt="0"/>
      <dgm:spPr/>
    </dgm:pt>
    <dgm:pt modelId="{1F3465E6-8817-42EF-9631-E1D743D5EEB7}" type="pres">
      <dgm:prSet presAssocID="{F6083438-EF02-4B22-9CF0-3F9231549053}" presName="parentLeftMargin" presStyleLbl="node1" presStyleIdx="0" presStyleCnt="7"/>
      <dgm:spPr/>
    </dgm:pt>
    <dgm:pt modelId="{B17DC9AA-540D-47E0-8C13-1952335FD299}" type="pres">
      <dgm:prSet presAssocID="{F6083438-EF02-4B22-9CF0-3F9231549053}" presName="parentText" presStyleLbl="node1" presStyleIdx="0" presStyleCnt="7" custScaleX="130473">
        <dgm:presLayoutVars>
          <dgm:chMax val="0"/>
          <dgm:bulletEnabled val="1"/>
        </dgm:presLayoutVars>
      </dgm:prSet>
      <dgm:spPr/>
    </dgm:pt>
    <dgm:pt modelId="{70189864-BE63-4A16-A32D-BF2CF32E054C}" type="pres">
      <dgm:prSet presAssocID="{F6083438-EF02-4B22-9CF0-3F9231549053}" presName="negativeSpace" presStyleCnt="0"/>
      <dgm:spPr/>
    </dgm:pt>
    <dgm:pt modelId="{523733F0-31A0-4DCC-B8C7-E83D73627D6B}" type="pres">
      <dgm:prSet presAssocID="{F6083438-EF02-4B22-9CF0-3F9231549053}" presName="childText" presStyleLbl="conFgAcc1" presStyleIdx="0" presStyleCnt="7">
        <dgm:presLayoutVars>
          <dgm:bulletEnabled val="1"/>
        </dgm:presLayoutVars>
      </dgm:prSet>
      <dgm:spPr/>
    </dgm:pt>
    <dgm:pt modelId="{E5659CA1-FC74-433C-87D8-964651FFD697}" type="pres">
      <dgm:prSet presAssocID="{1D9654EE-6159-485D-A455-63BF79B74310}" presName="spaceBetweenRectangles" presStyleCnt="0"/>
      <dgm:spPr/>
    </dgm:pt>
    <dgm:pt modelId="{F5CD8132-D00A-45B3-988E-16A531F8A305}" type="pres">
      <dgm:prSet presAssocID="{E44A4A02-1480-4AA5-ACBD-C37D2F99B558}" presName="parentLin" presStyleCnt="0"/>
      <dgm:spPr/>
    </dgm:pt>
    <dgm:pt modelId="{76F563B5-59B1-4C99-A80F-E845D6C62937}" type="pres">
      <dgm:prSet presAssocID="{E44A4A02-1480-4AA5-ACBD-C37D2F99B558}" presName="parentLeftMargin" presStyleLbl="node1" presStyleIdx="0" presStyleCnt="7"/>
      <dgm:spPr/>
    </dgm:pt>
    <dgm:pt modelId="{03619B29-98E5-4E54-B4C4-34DDA6B14F8F}" type="pres">
      <dgm:prSet presAssocID="{E44A4A02-1480-4AA5-ACBD-C37D2F99B558}" presName="parentText" presStyleLbl="node1" presStyleIdx="1" presStyleCnt="7" custScaleX="130473">
        <dgm:presLayoutVars>
          <dgm:chMax val="0"/>
          <dgm:bulletEnabled val="1"/>
        </dgm:presLayoutVars>
      </dgm:prSet>
      <dgm:spPr/>
    </dgm:pt>
    <dgm:pt modelId="{13BF1695-2C25-4F3D-BE1A-4AEC58A8934B}" type="pres">
      <dgm:prSet presAssocID="{E44A4A02-1480-4AA5-ACBD-C37D2F99B558}" presName="negativeSpace" presStyleCnt="0"/>
      <dgm:spPr/>
    </dgm:pt>
    <dgm:pt modelId="{F3C9CB77-0296-46E4-901C-CC80EAF3E720}" type="pres">
      <dgm:prSet presAssocID="{E44A4A02-1480-4AA5-ACBD-C37D2F99B558}" presName="childText" presStyleLbl="conFgAcc1" presStyleIdx="1" presStyleCnt="7">
        <dgm:presLayoutVars>
          <dgm:bulletEnabled val="1"/>
        </dgm:presLayoutVars>
      </dgm:prSet>
      <dgm:spPr/>
    </dgm:pt>
    <dgm:pt modelId="{61ADE2B2-7B54-475D-95DF-560EA36F3503}" type="pres">
      <dgm:prSet presAssocID="{7BDFB0D7-37DE-4C85-96C5-DA7080328D64}" presName="spaceBetweenRectangles" presStyleCnt="0"/>
      <dgm:spPr/>
    </dgm:pt>
    <dgm:pt modelId="{FC14AB06-A670-4DCA-BEB4-F803A9434094}" type="pres">
      <dgm:prSet presAssocID="{1E6066D7-514C-4D94-8BD4-ACF632F8C78D}" presName="parentLin" presStyleCnt="0"/>
      <dgm:spPr/>
    </dgm:pt>
    <dgm:pt modelId="{1CC3DBE8-E833-419F-B76D-5C3C141EB6AB}" type="pres">
      <dgm:prSet presAssocID="{1E6066D7-514C-4D94-8BD4-ACF632F8C78D}" presName="parentLeftMargin" presStyleLbl="node1" presStyleIdx="1" presStyleCnt="7"/>
      <dgm:spPr/>
    </dgm:pt>
    <dgm:pt modelId="{B7D13A89-DB4D-4AE2-9526-7D1AB4829841}" type="pres">
      <dgm:prSet presAssocID="{1E6066D7-514C-4D94-8BD4-ACF632F8C78D}" presName="parentText" presStyleLbl="node1" presStyleIdx="2" presStyleCnt="7" custScaleX="130473">
        <dgm:presLayoutVars>
          <dgm:chMax val="0"/>
          <dgm:bulletEnabled val="1"/>
        </dgm:presLayoutVars>
      </dgm:prSet>
      <dgm:spPr/>
    </dgm:pt>
    <dgm:pt modelId="{CDF331C3-4AFA-4AB0-A8C1-B3A055C9BF0F}" type="pres">
      <dgm:prSet presAssocID="{1E6066D7-514C-4D94-8BD4-ACF632F8C78D}" presName="negativeSpace" presStyleCnt="0"/>
      <dgm:spPr/>
    </dgm:pt>
    <dgm:pt modelId="{FD5588BC-27D7-4054-8A70-BE4AECD56E56}" type="pres">
      <dgm:prSet presAssocID="{1E6066D7-514C-4D94-8BD4-ACF632F8C78D}" presName="childText" presStyleLbl="conFgAcc1" presStyleIdx="2" presStyleCnt="7">
        <dgm:presLayoutVars>
          <dgm:bulletEnabled val="1"/>
        </dgm:presLayoutVars>
      </dgm:prSet>
      <dgm:spPr/>
    </dgm:pt>
    <dgm:pt modelId="{E36FB1F3-5AFF-4C3B-A189-5FCF584A0B20}" type="pres">
      <dgm:prSet presAssocID="{A551A8D0-8588-4CF4-BDCD-DBE65C8F3A73}" presName="spaceBetweenRectangles" presStyleCnt="0"/>
      <dgm:spPr/>
    </dgm:pt>
    <dgm:pt modelId="{E99ECAB8-BDB9-4D1F-A224-BB027A3D0662}" type="pres">
      <dgm:prSet presAssocID="{271ED8F3-E32F-4007-869C-350893917442}" presName="parentLin" presStyleCnt="0"/>
      <dgm:spPr/>
    </dgm:pt>
    <dgm:pt modelId="{C640408C-56E2-43EB-9F1F-5EE5AD42BFBE}" type="pres">
      <dgm:prSet presAssocID="{271ED8F3-E32F-4007-869C-350893917442}" presName="parentLeftMargin" presStyleLbl="node1" presStyleIdx="2" presStyleCnt="7"/>
      <dgm:spPr/>
    </dgm:pt>
    <dgm:pt modelId="{9F7BD062-8464-4708-B13B-D0337D2C4ACB}" type="pres">
      <dgm:prSet presAssocID="{271ED8F3-E32F-4007-869C-350893917442}" presName="parentText" presStyleLbl="node1" presStyleIdx="3" presStyleCnt="7" custScaleX="130473">
        <dgm:presLayoutVars>
          <dgm:chMax val="0"/>
          <dgm:bulletEnabled val="1"/>
        </dgm:presLayoutVars>
      </dgm:prSet>
      <dgm:spPr/>
    </dgm:pt>
    <dgm:pt modelId="{3BBDC79A-0A52-4488-B46C-4683B6A7A767}" type="pres">
      <dgm:prSet presAssocID="{271ED8F3-E32F-4007-869C-350893917442}" presName="negativeSpace" presStyleCnt="0"/>
      <dgm:spPr/>
    </dgm:pt>
    <dgm:pt modelId="{654FE8CE-6F16-4FC4-8F49-A6FF6FA1885A}" type="pres">
      <dgm:prSet presAssocID="{271ED8F3-E32F-4007-869C-350893917442}" presName="childText" presStyleLbl="conFgAcc1" presStyleIdx="3" presStyleCnt="7">
        <dgm:presLayoutVars>
          <dgm:bulletEnabled val="1"/>
        </dgm:presLayoutVars>
      </dgm:prSet>
      <dgm:spPr/>
    </dgm:pt>
    <dgm:pt modelId="{0084A2F8-916F-4D29-934B-10A5164F7457}" type="pres">
      <dgm:prSet presAssocID="{74851B8F-FC17-4084-953E-D3EA914DD2C6}" presName="spaceBetweenRectangles" presStyleCnt="0"/>
      <dgm:spPr/>
    </dgm:pt>
    <dgm:pt modelId="{9DFE2D5A-E66D-41C7-A4D8-3F959608343A}" type="pres">
      <dgm:prSet presAssocID="{D524EFD1-E42F-4205-8D9C-1E9F1EBE450C}" presName="parentLin" presStyleCnt="0"/>
      <dgm:spPr/>
    </dgm:pt>
    <dgm:pt modelId="{B683847B-8B29-4860-B5B8-713A7277E4C2}" type="pres">
      <dgm:prSet presAssocID="{D524EFD1-E42F-4205-8D9C-1E9F1EBE450C}" presName="parentLeftMargin" presStyleLbl="node1" presStyleIdx="3" presStyleCnt="7"/>
      <dgm:spPr/>
    </dgm:pt>
    <dgm:pt modelId="{CAD1BBD0-41AF-49A8-A5FC-47AE1AC83408}" type="pres">
      <dgm:prSet presAssocID="{D524EFD1-E42F-4205-8D9C-1E9F1EBE450C}" presName="parentText" presStyleLbl="node1" presStyleIdx="4" presStyleCnt="7" custScaleX="130473">
        <dgm:presLayoutVars>
          <dgm:chMax val="0"/>
          <dgm:bulletEnabled val="1"/>
        </dgm:presLayoutVars>
      </dgm:prSet>
      <dgm:spPr/>
    </dgm:pt>
    <dgm:pt modelId="{2AADB5CE-1DBE-4865-96EB-0DE554FA5F92}" type="pres">
      <dgm:prSet presAssocID="{D524EFD1-E42F-4205-8D9C-1E9F1EBE450C}" presName="negativeSpace" presStyleCnt="0"/>
      <dgm:spPr/>
    </dgm:pt>
    <dgm:pt modelId="{8D72F30E-4F0E-4E91-BF70-A5ABE018EC85}" type="pres">
      <dgm:prSet presAssocID="{D524EFD1-E42F-4205-8D9C-1E9F1EBE450C}" presName="childText" presStyleLbl="conFgAcc1" presStyleIdx="4" presStyleCnt="7">
        <dgm:presLayoutVars>
          <dgm:bulletEnabled val="1"/>
        </dgm:presLayoutVars>
      </dgm:prSet>
      <dgm:spPr/>
    </dgm:pt>
    <dgm:pt modelId="{6959B48B-93A7-41D1-931A-86B1C9263E2F}" type="pres">
      <dgm:prSet presAssocID="{104E2822-6E09-4A5A-9692-AD9717C8C647}" presName="spaceBetweenRectangles" presStyleCnt="0"/>
      <dgm:spPr/>
    </dgm:pt>
    <dgm:pt modelId="{D9D968A1-C9A5-4CEC-9FF9-5E3C2C6B9C72}" type="pres">
      <dgm:prSet presAssocID="{8CB96F58-95E6-46FF-AF94-00632C2B9B92}" presName="parentLin" presStyleCnt="0"/>
      <dgm:spPr/>
    </dgm:pt>
    <dgm:pt modelId="{4B6BED2A-6E04-43B1-879D-D29F5A2E8989}" type="pres">
      <dgm:prSet presAssocID="{8CB96F58-95E6-46FF-AF94-00632C2B9B92}" presName="parentLeftMargin" presStyleLbl="node1" presStyleIdx="4" presStyleCnt="7"/>
      <dgm:spPr/>
    </dgm:pt>
    <dgm:pt modelId="{F28F0EB4-5B6D-4076-823B-9202DB2FC5B5}" type="pres">
      <dgm:prSet presAssocID="{8CB96F58-95E6-46FF-AF94-00632C2B9B92}" presName="parentText" presStyleLbl="node1" presStyleIdx="5" presStyleCnt="7" custScaleX="130473">
        <dgm:presLayoutVars>
          <dgm:chMax val="0"/>
          <dgm:bulletEnabled val="1"/>
        </dgm:presLayoutVars>
      </dgm:prSet>
      <dgm:spPr/>
    </dgm:pt>
    <dgm:pt modelId="{093D04F7-06C2-4A87-9D0C-F5BE60FBF9FF}" type="pres">
      <dgm:prSet presAssocID="{8CB96F58-95E6-46FF-AF94-00632C2B9B92}" presName="negativeSpace" presStyleCnt="0"/>
      <dgm:spPr/>
    </dgm:pt>
    <dgm:pt modelId="{90DACED2-0F72-4564-B543-8CBC5797AF94}" type="pres">
      <dgm:prSet presAssocID="{8CB96F58-95E6-46FF-AF94-00632C2B9B92}" presName="childText" presStyleLbl="conFgAcc1" presStyleIdx="5" presStyleCnt="7">
        <dgm:presLayoutVars>
          <dgm:bulletEnabled val="1"/>
        </dgm:presLayoutVars>
      </dgm:prSet>
      <dgm:spPr/>
    </dgm:pt>
    <dgm:pt modelId="{52D06E09-89B6-4318-B747-C1CA1DB5BF2C}" type="pres">
      <dgm:prSet presAssocID="{A3A9AABE-03DB-433A-A4F8-59806F496170}" presName="spaceBetweenRectangles" presStyleCnt="0"/>
      <dgm:spPr/>
    </dgm:pt>
    <dgm:pt modelId="{0466F145-8ECC-455A-9E47-EE4B40F9BDBB}" type="pres">
      <dgm:prSet presAssocID="{7802F0A6-1070-429D-9323-94B0A14AE2C1}" presName="parentLin" presStyleCnt="0"/>
      <dgm:spPr/>
    </dgm:pt>
    <dgm:pt modelId="{3DA24EF1-1EBE-4937-90C3-41A05E47A408}" type="pres">
      <dgm:prSet presAssocID="{7802F0A6-1070-429D-9323-94B0A14AE2C1}" presName="parentLeftMargin" presStyleLbl="node1" presStyleIdx="5" presStyleCnt="7"/>
      <dgm:spPr/>
    </dgm:pt>
    <dgm:pt modelId="{DCA53B39-C71E-4929-ACDC-B1CC69B140E9}" type="pres">
      <dgm:prSet presAssocID="{7802F0A6-1070-429D-9323-94B0A14AE2C1}" presName="parentText" presStyleLbl="node1" presStyleIdx="6" presStyleCnt="7" custScaleX="130473">
        <dgm:presLayoutVars>
          <dgm:chMax val="0"/>
          <dgm:bulletEnabled val="1"/>
        </dgm:presLayoutVars>
      </dgm:prSet>
      <dgm:spPr/>
    </dgm:pt>
    <dgm:pt modelId="{387E72BF-4CFF-45C0-9FB0-B7C662D99228}" type="pres">
      <dgm:prSet presAssocID="{7802F0A6-1070-429D-9323-94B0A14AE2C1}" presName="negativeSpace" presStyleCnt="0"/>
      <dgm:spPr/>
    </dgm:pt>
    <dgm:pt modelId="{D4D34D7D-B75B-4813-B018-4213CB823289}" type="pres">
      <dgm:prSet presAssocID="{7802F0A6-1070-429D-9323-94B0A14AE2C1}" presName="childText" presStyleLbl="conFgAcc1" presStyleIdx="6" presStyleCnt="7">
        <dgm:presLayoutVars>
          <dgm:bulletEnabled val="1"/>
        </dgm:presLayoutVars>
      </dgm:prSet>
      <dgm:spPr/>
    </dgm:pt>
  </dgm:ptLst>
  <dgm:cxnLst>
    <dgm:cxn modelId="{5F4EB005-2EDE-4660-B2CB-B14B106B3908}" type="presOf" srcId="{8CB96F58-95E6-46FF-AF94-00632C2B9B92}" destId="{F28F0EB4-5B6D-4076-823B-9202DB2FC5B5}" srcOrd="1" destOrd="0" presId="urn:microsoft.com/office/officeart/2005/8/layout/list1"/>
    <dgm:cxn modelId="{37B7A206-7EF7-47C3-B98B-57FF559C2566}" type="presOf" srcId="{271ED8F3-E32F-4007-869C-350893917442}" destId="{9F7BD062-8464-4708-B13B-D0337D2C4ACB}" srcOrd="1" destOrd="0" presId="urn:microsoft.com/office/officeart/2005/8/layout/list1"/>
    <dgm:cxn modelId="{9A1E5420-A135-41F5-8589-67627E0AE813}" type="presOf" srcId="{8CB96F58-95E6-46FF-AF94-00632C2B9B92}" destId="{4B6BED2A-6E04-43B1-879D-D29F5A2E8989}" srcOrd="0" destOrd="0" presId="urn:microsoft.com/office/officeart/2005/8/layout/list1"/>
    <dgm:cxn modelId="{FFD92C23-9336-4911-8B57-E06A19321E92}" type="presOf" srcId="{7802F0A6-1070-429D-9323-94B0A14AE2C1}" destId="{DCA53B39-C71E-4929-ACDC-B1CC69B140E9}" srcOrd="1" destOrd="0" presId="urn:microsoft.com/office/officeart/2005/8/layout/list1"/>
    <dgm:cxn modelId="{6F4A512A-A608-4C40-B49E-7ED30C2E2045}" type="presOf" srcId="{1E6066D7-514C-4D94-8BD4-ACF632F8C78D}" destId="{B7D13A89-DB4D-4AE2-9526-7D1AB4829841}" srcOrd="1" destOrd="0" presId="urn:microsoft.com/office/officeart/2005/8/layout/list1"/>
    <dgm:cxn modelId="{2BCE442E-A77F-4D63-B791-363AD9289E5D}" type="presOf" srcId="{E44A4A02-1480-4AA5-ACBD-C37D2F99B558}" destId="{76F563B5-59B1-4C99-A80F-E845D6C62937}" srcOrd="0" destOrd="0" presId="urn:microsoft.com/office/officeart/2005/8/layout/list1"/>
    <dgm:cxn modelId="{8A8B8C3E-90F8-482F-ADC6-834C5F5A616D}" srcId="{B9A3180C-AF26-470E-8CF3-57C770C8C5AF}" destId="{D524EFD1-E42F-4205-8D9C-1E9F1EBE450C}" srcOrd="4" destOrd="0" parTransId="{51EC0250-F37E-4927-8E05-217D539B8942}" sibTransId="{104E2822-6E09-4A5A-9692-AD9717C8C647}"/>
    <dgm:cxn modelId="{BE27296A-EC10-4A95-B330-6D018C49E477}" type="presOf" srcId="{7802F0A6-1070-429D-9323-94B0A14AE2C1}" destId="{3DA24EF1-1EBE-4937-90C3-41A05E47A408}" srcOrd="0" destOrd="0" presId="urn:microsoft.com/office/officeart/2005/8/layout/list1"/>
    <dgm:cxn modelId="{6C66AB75-BDBA-44DE-BF88-07CE5D28CEBD}" srcId="{B9A3180C-AF26-470E-8CF3-57C770C8C5AF}" destId="{E44A4A02-1480-4AA5-ACBD-C37D2F99B558}" srcOrd="1" destOrd="0" parTransId="{DC19C828-872B-403F-A9C3-FECBF1DC678B}" sibTransId="{7BDFB0D7-37DE-4C85-96C5-DA7080328D64}"/>
    <dgm:cxn modelId="{A52B0078-E757-4247-9C05-D1258A490BAF}" srcId="{B9A3180C-AF26-470E-8CF3-57C770C8C5AF}" destId="{1E6066D7-514C-4D94-8BD4-ACF632F8C78D}" srcOrd="2" destOrd="0" parTransId="{635B0D2B-EAE8-4AB9-A1B0-49EB048BFB77}" sibTransId="{A551A8D0-8588-4CF4-BDCD-DBE65C8F3A73}"/>
    <dgm:cxn modelId="{24AD7C7C-9858-466C-9E75-D4FF7EDEA787}" type="presOf" srcId="{E44A4A02-1480-4AA5-ACBD-C37D2F99B558}" destId="{03619B29-98E5-4E54-B4C4-34DDA6B14F8F}" srcOrd="1" destOrd="0" presId="urn:microsoft.com/office/officeart/2005/8/layout/list1"/>
    <dgm:cxn modelId="{7B991693-2C36-4AA9-8666-0C5DBAE780AC}" type="presOf" srcId="{271ED8F3-E32F-4007-869C-350893917442}" destId="{C640408C-56E2-43EB-9F1F-5EE5AD42BFBE}" srcOrd="0" destOrd="0" presId="urn:microsoft.com/office/officeart/2005/8/layout/list1"/>
    <dgm:cxn modelId="{13EB1E96-4BCD-4198-BC9B-E0B1ED81014A}" srcId="{B9A3180C-AF26-470E-8CF3-57C770C8C5AF}" destId="{8CB96F58-95E6-46FF-AF94-00632C2B9B92}" srcOrd="5" destOrd="0" parTransId="{24EEF1B4-D7C7-46B0-985B-7C1D30B21FB8}" sibTransId="{A3A9AABE-03DB-433A-A4F8-59806F496170}"/>
    <dgm:cxn modelId="{ED974E9B-2386-444C-BABB-3B2396230217}" type="presOf" srcId="{1E6066D7-514C-4D94-8BD4-ACF632F8C78D}" destId="{1CC3DBE8-E833-419F-B76D-5C3C141EB6AB}" srcOrd="0" destOrd="0" presId="urn:microsoft.com/office/officeart/2005/8/layout/list1"/>
    <dgm:cxn modelId="{F45B05A7-E633-463C-9426-44EA5D06D633}" srcId="{B9A3180C-AF26-470E-8CF3-57C770C8C5AF}" destId="{F6083438-EF02-4B22-9CF0-3F9231549053}" srcOrd="0" destOrd="0" parTransId="{C1F2305D-F07F-4146-9CC6-0171A431ABB6}" sibTransId="{1D9654EE-6159-485D-A455-63BF79B74310}"/>
    <dgm:cxn modelId="{D47E26AA-E3CF-42DE-8F3E-212D5BA56CFD}" srcId="{B9A3180C-AF26-470E-8CF3-57C770C8C5AF}" destId="{271ED8F3-E32F-4007-869C-350893917442}" srcOrd="3" destOrd="0" parTransId="{F30CE1FC-2C4A-40D5-B2BC-B629E793E0FA}" sibTransId="{74851B8F-FC17-4084-953E-D3EA914DD2C6}"/>
    <dgm:cxn modelId="{1E25F4B5-DB0E-47B6-9621-6F971FBFAAD5}" type="presOf" srcId="{F6083438-EF02-4B22-9CF0-3F9231549053}" destId="{1F3465E6-8817-42EF-9631-E1D743D5EEB7}" srcOrd="0" destOrd="0" presId="urn:microsoft.com/office/officeart/2005/8/layout/list1"/>
    <dgm:cxn modelId="{6579C2B7-378E-499A-AD76-7D96B8BEABB5}" type="presOf" srcId="{D524EFD1-E42F-4205-8D9C-1E9F1EBE450C}" destId="{B683847B-8B29-4860-B5B8-713A7277E4C2}" srcOrd="0" destOrd="0" presId="urn:microsoft.com/office/officeart/2005/8/layout/list1"/>
    <dgm:cxn modelId="{A29419BF-3325-4472-8E82-BE29CBDFE2E8}" type="presOf" srcId="{D524EFD1-E42F-4205-8D9C-1E9F1EBE450C}" destId="{CAD1BBD0-41AF-49A8-A5FC-47AE1AC83408}" srcOrd="1" destOrd="0" presId="urn:microsoft.com/office/officeart/2005/8/layout/list1"/>
    <dgm:cxn modelId="{E440DBEB-611F-41DF-BEB6-2A56F2FEF77C}" type="presOf" srcId="{F6083438-EF02-4B22-9CF0-3F9231549053}" destId="{B17DC9AA-540D-47E0-8C13-1952335FD299}" srcOrd="1" destOrd="0" presId="urn:microsoft.com/office/officeart/2005/8/layout/list1"/>
    <dgm:cxn modelId="{603928F4-9DAB-4F33-B1B6-19BF88F4F83C}" srcId="{B9A3180C-AF26-470E-8CF3-57C770C8C5AF}" destId="{7802F0A6-1070-429D-9323-94B0A14AE2C1}" srcOrd="6" destOrd="0" parTransId="{8AEE59F4-00E0-44A6-A8EE-C2C9FA70601C}" sibTransId="{EE0B1E33-1D9C-4053-8218-84616B8EFBD0}"/>
    <dgm:cxn modelId="{D6BB71F6-D331-42FB-864A-87E02575BA03}" type="presOf" srcId="{B9A3180C-AF26-470E-8CF3-57C770C8C5AF}" destId="{5A5ABDBF-844A-4B0B-AB2D-8CDEA4D6F32A}" srcOrd="0" destOrd="0" presId="urn:microsoft.com/office/officeart/2005/8/layout/list1"/>
    <dgm:cxn modelId="{6C8B43AA-7803-403D-93A1-88D3805C4241}" type="presParOf" srcId="{5A5ABDBF-844A-4B0B-AB2D-8CDEA4D6F32A}" destId="{8ADD58B1-1623-41B8-A654-CEF27617FCC4}" srcOrd="0" destOrd="0" presId="urn:microsoft.com/office/officeart/2005/8/layout/list1"/>
    <dgm:cxn modelId="{A4A07D91-E99A-4A43-B378-03E31FE225FC}" type="presParOf" srcId="{8ADD58B1-1623-41B8-A654-CEF27617FCC4}" destId="{1F3465E6-8817-42EF-9631-E1D743D5EEB7}" srcOrd="0" destOrd="0" presId="urn:microsoft.com/office/officeart/2005/8/layout/list1"/>
    <dgm:cxn modelId="{CC95B489-AF97-46B4-966B-292B075938A1}" type="presParOf" srcId="{8ADD58B1-1623-41B8-A654-CEF27617FCC4}" destId="{B17DC9AA-540D-47E0-8C13-1952335FD299}" srcOrd="1" destOrd="0" presId="urn:microsoft.com/office/officeart/2005/8/layout/list1"/>
    <dgm:cxn modelId="{5E83B6CB-472D-4A39-893B-490438191E21}" type="presParOf" srcId="{5A5ABDBF-844A-4B0B-AB2D-8CDEA4D6F32A}" destId="{70189864-BE63-4A16-A32D-BF2CF32E054C}" srcOrd="1" destOrd="0" presId="urn:microsoft.com/office/officeart/2005/8/layout/list1"/>
    <dgm:cxn modelId="{8F4ABB85-BAC6-4159-BEB7-9B1733B6AE7B}" type="presParOf" srcId="{5A5ABDBF-844A-4B0B-AB2D-8CDEA4D6F32A}" destId="{523733F0-31A0-4DCC-B8C7-E83D73627D6B}" srcOrd="2" destOrd="0" presId="urn:microsoft.com/office/officeart/2005/8/layout/list1"/>
    <dgm:cxn modelId="{C410E81B-6FC5-404C-BC9C-0679C1727E0E}" type="presParOf" srcId="{5A5ABDBF-844A-4B0B-AB2D-8CDEA4D6F32A}" destId="{E5659CA1-FC74-433C-87D8-964651FFD697}" srcOrd="3" destOrd="0" presId="urn:microsoft.com/office/officeart/2005/8/layout/list1"/>
    <dgm:cxn modelId="{0B990872-39AF-4327-A897-4E02485F15CA}" type="presParOf" srcId="{5A5ABDBF-844A-4B0B-AB2D-8CDEA4D6F32A}" destId="{F5CD8132-D00A-45B3-988E-16A531F8A305}" srcOrd="4" destOrd="0" presId="urn:microsoft.com/office/officeart/2005/8/layout/list1"/>
    <dgm:cxn modelId="{4A0D372D-C71B-479A-B666-39BEB8E7282D}" type="presParOf" srcId="{F5CD8132-D00A-45B3-988E-16A531F8A305}" destId="{76F563B5-59B1-4C99-A80F-E845D6C62937}" srcOrd="0" destOrd="0" presId="urn:microsoft.com/office/officeart/2005/8/layout/list1"/>
    <dgm:cxn modelId="{B86BE711-8AFE-4DB2-B064-71FC46A22AB3}" type="presParOf" srcId="{F5CD8132-D00A-45B3-988E-16A531F8A305}" destId="{03619B29-98E5-4E54-B4C4-34DDA6B14F8F}" srcOrd="1" destOrd="0" presId="urn:microsoft.com/office/officeart/2005/8/layout/list1"/>
    <dgm:cxn modelId="{28E93E12-5053-4BA9-A43B-2A3D3F861F3E}" type="presParOf" srcId="{5A5ABDBF-844A-4B0B-AB2D-8CDEA4D6F32A}" destId="{13BF1695-2C25-4F3D-BE1A-4AEC58A8934B}" srcOrd="5" destOrd="0" presId="urn:microsoft.com/office/officeart/2005/8/layout/list1"/>
    <dgm:cxn modelId="{03C85EBE-5DFD-4776-BB33-0B3057F6F49A}" type="presParOf" srcId="{5A5ABDBF-844A-4B0B-AB2D-8CDEA4D6F32A}" destId="{F3C9CB77-0296-46E4-901C-CC80EAF3E720}" srcOrd="6" destOrd="0" presId="urn:microsoft.com/office/officeart/2005/8/layout/list1"/>
    <dgm:cxn modelId="{37A8365F-7DA1-4F1C-AF0F-478F95809259}" type="presParOf" srcId="{5A5ABDBF-844A-4B0B-AB2D-8CDEA4D6F32A}" destId="{61ADE2B2-7B54-475D-95DF-560EA36F3503}" srcOrd="7" destOrd="0" presId="urn:microsoft.com/office/officeart/2005/8/layout/list1"/>
    <dgm:cxn modelId="{4C3CB771-D7BC-468F-BE68-D2B2565C1DC1}" type="presParOf" srcId="{5A5ABDBF-844A-4B0B-AB2D-8CDEA4D6F32A}" destId="{FC14AB06-A670-4DCA-BEB4-F803A9434094}" srcOrd="8" destOrd="0" presId="urn:microsoft.com/office/officeart/2005/8/layout/list1"/>
    <dgm:cxn modelId="{9A1D94F5-BE20-4709-A4E9-A425B7F938F0}" type="presParOf" srcId="{FC14AB06-A670-4DCA-BEB4-F803A9434094}" destId="{1CC3DBE8-E833-419F-B76D-5C3C141EB6AB}" srcOrd="0" destOrd="0" presId="urn:microsoft.com/office/officeart/2005/8/layout/list1"/>
    <dgm:cxn modelId="{D6DF338C-62F8-41BD-AC4E-3A01094F1DDA}" type="presParOf" srcId="{FC14AB06-A670-4DCA-BEB4-F803A9434094}" destId="{B7D13A89-DB4D-4AE2-9526-7D1AB4829841}" srcOrd="1" destOrd="0" presId="urn:microsoft.com/office/officeart/2005/8/layout/list1"/>
    <dgm:cxn modelId="{C9C456F2-0C7F-4669-9957-6263BCE15F22}" type="presParOf" srcId="{5A5ABDBF-844A-4B0B-AB2D-8CDEA4D6F32A}" destId="{CDF331C3-4AFA-4AB0-A8C1-B3A055C9BF0F}" srcOrd="9" destOrd="0" presId="urn:microsoft.com/office/officeart/2005/8/layout/list1"/>
    <dgm:cxn modelId="{5AEDBFF2-85EB-410F-B9D0-F3D7E172407D}" type="presParOf" srcId="{5A5ABDBF-844A-4B0B-AB2D-8CDEA4D6F32A}" destId="{FD5588BC-27D7-4054-8A70-BE4AECD56E56}" srcOrd="10" destOrd="0" presId="urn:microsoft.com/office/officeart/2005/8/layout/list1"/>
    <dgm:cxn modelId="{B895B92F-4169-4207-AEB2-F68F83526005}" type="presParOf" srcId="{5A5ABDBF-844A-4B0B-AB2D-8CDEA4D6F32A}" destId="{E36FB1F3-5AFF-4C3B-A189-5FCF584A0B20}" srcOrd="11" destOrd="0" presId="urn:microsoft.com/office/officeart/2005/8/layout/list1"/>
    <dgm:cxn modelId="{023CF866-2AEB-4A00-AAB8-06C408C1B390}" type="presParOf" srcId="{5A5ABDBF-844A-4B0B-AB2D-8CDEA4D6F32A}" destId="{E99ECAB8-BDB9-4D1F-A224-BB027A3D0662}" srcOrd="12" destOrd="0" presId="urn:microsoft.com/office/officeart/2005/8/layout/list1"/>
    <dgm:cxn modelId="{FEE063DA-B4E6-40AD-85BD-99E2E9E4F8A1}" type="presParOf" srcId="{E99ECAB8-BDB9-4D1F-A224-BB027A3D0662}" destId="{C640408C-56E2-43EB-9F1F-5EE5AD42BFBE}" srcOrd="0" destOrd="0" presId="urn:microsoft.com/office/officeart/2005/8/layout/list1"/>
    <dgm:cxn modelId="{B4D7D82D-C6A8-4F2E-98CB-16F9793CBD7D}" type="presParOf" srcId="{E99ECAB8-BDB9-4D1F-A224-BB027A3D0662}" destId="{9F7BD062-8464-4708-B13B-D0337D2C4ACB}" srcOrd="1" destOrd="0" presId="urn:microsoft.com/office/officeart/2005/8/layout/list1"/>
    <dgm:cxn modelId="{7AEAC187-8CF5-487A-B6B7-7CE46FC125FE}" type="presParOf" srcId="{5A5ABDBF-844A-4B0B-AB2D-8CDEA4D6F32A}" destId="{3BBDC79A-0A52-4488-B46C-4683B6A7A767}" srcOrd="13" destOrd="0" presId="urn:microsoft.com/office/officeart/2005/8/layout/list1"/>
    <dgm:cxn modelId="{3D614D5A-A698-4967-8240-00AAB8327E3D}" type="presParOf" srcId="{5A5ABDBF-844A-4B0B-AB2D-8CDEA4D6F32A}" destId="{654FE8CE-6F16-4FC4-8F49-A6FF6FA1885A}" srcOrd="14" destOrd="0" presId="urn:microsoft.com/office/officeart/2005/8/layout/list1"/>
    <dgm:cxn modelId="{26C48BC2-7C8D-458D-A43E-74F4336DAB96}" type="presParOf" srcId="{5A5ABDBF-844A-4B0B-AB2D-8CDEA4D6F32A}" destId="{0084A2F8-916F-4D29-934B-10A5164F7457}" srcOrd="15" destOrd="0" presId="urn:microsoft.com/office/officeart/2005/8/layout/list1"/>
    <dgm:cxn modelId="{0472ED07-E612-47CA-A7B4-87F893DF7AA6}" type="presParOf" srcId="{5A5ABDBF-844A-4B0B-AB2D-8CDEA4D6F32A}" destId="{9DFE2D5A-E66D-41C7-A4D8-3F959608343A}" srcOrd="16" destOrd="0" presId="urn:microsoft.com/office/officeart/2005/8/layout/list1"/>
    <dgm:cxn modelId="{11F85C21-2990-4C8E-BBD7-64B1E20EBC5E}" type="presParOf" srcId="{9DFE2D5A-E66D-41C7-A4D8-3F959608343A}" destId="{B683847B-8B29-4860-B5B8-713A7277E4C2}" srcOrd="0" destOrd="0" presId="urn:microsoft.com/office/officeart/2005/8/layout/list1"/>
    <dgm:cxn modelId="{55FC8D50-324F-4F63-948F-05CB6F28E377}" type="presParOf" srcId="{9DFE2D5A-E66D-41C7-A4D8-3F959608343A}" destId="{CAD1BBD0-41AF-49A8-A5FC-47AE1AC83408}" srcOrd="1" destOrd="0" presId="urn:microsoft.com/office/officeart/2005/8/layout/list1"/>
    <dgm:cxn modelId="{79EEAEC0-B453-4053-9B2A-454DDD18EF65}" type="presParOf" srcId="{5A5ABDBF-844A-4B0B-AB2D-8CDEA4D6F32A}" destId="{2AADB5CE-1DBE-4865-96EB-0DE554FA5F92}" srcOrd="17" destOrd="0" presId="urn:microsoft.com/office/officeart/2005/8/layout/list1"/>
    <dgm:cxn modelId="{13F2421E-06C2-437F-BA9A-2B154500766C}" type="presParOf" srcId="{5A5ABDBF-844A-4B0B-AB2D-8CDEA4D6F32A}" destId="{8D72F30E-4F0E-4E91-BF70-A5ABE018EC85}" srcOrd="18" destOrd="0" presId="urn:microsoft.com/office/officeart/2005/8/layout/list1"/>
    <dgm:cxn modelId="{D662A2AD-3353-447C-9544-978FEA32AAFA}" type="presParOf" srcId="{5A5ABDBF-844A-4B0B-AB2D-8CDEA4D6F32A}" destId="{6959B48B-93A7-41D1-931A-86B1C9263E2F}" srcOrd="19" destOrd="0" presId="urn:microsoft.com/office/officeart/2005/8/layout/list1"/>
    <dgm:cxn modelId="{E0F4835D-14AA-41B8-8967-F1696DCA8E42}" type="presParOf" srcId="{5A5ABDBF-844A-4B0B-AB2D-8CDEA4D6F32A}" destId="{D9D968A1-C9A5-4CEC-9FF9-5E3C2C6B9C72}" srcOrd="20" destOrd="0" presId="urn:microsoft.com/office/officeart/2005/8/layout/list1"/>
    <dgm:cxn modelId="{0546061E-C4D2-4936-8D5A-555BEE0CF315}" type="presParOf" srcId="{D9D968A1-C9A5-4CEC-9FF9-5E3C2C6B9C72}" destId="{4B6BED2A-6E04-43B1-879D-D29F5A2E8989}" srcOrd="0" destOrd="0" presId="urn:microsoft.com/office/officeart/2005/8/layout/list1"/>
    <dgm:cxn modelId="{B31CC8CD-DCC9-40D9-959B-D7BC5C844765}" type="presParOf" srcId="{D9D968A1-C9A5-4CEC-9FF9-5E3C2C6B9C72}" destId="{F28F0EB4-5B6D-4076-823B-9202DB2FC5B5}" srcOrd="1" destOrd="0" presId="urn:microsoft.com/office/officeart/2005/8/layout/list1"/>
    <dgm:cxn modelId="{384D5B53-6A5B-437A-B5B9-78A63DF6DDBD}" type="presParOf" srcId="{5A5ABDBF-844A-4B0B-AB2D-8CDEA4D6F32A}" destId="{093D04F7-06C2-4A87-9D0C-F5BE60FBF9FF}" srcOrd="21" destOrd="0" presId="urn:microsoft.com/office/officeart/2005/8/layout/list1"/>
    <dgm:cxn modelId="{63D5B2CC-A85C-45AE-8240-D0CCAD8584FC}" type="presParOf" srcId="{5A5ABDBF-844A-4B0B-AB2D-8CDEA4D6F32A}" destId="{90DACED2-0F72-4564-B543-8CBC5797AF94}" srcOrd="22" destOrd="0" presId="urn:microsoft.com/office/officeart/2005/8/layout/list1"/>
    <dgm:cxn modelId="{AADF360A-2B6C-4D58-8AED-8A8FA8206EE6}" type="presParOf" srcId="{5A5ABDBF-844A-4B0B-AB2D-8CDEA4D6F32A}" destId="{52D06E09-89B6-4318-B747-C1CA1DB5BF2C}" srcOrd="23" destOrd="0" presId="urn:microsoft.com/office/officeart/2005/8/layout/list1"/>
    <dgm:cxn modelId="{C2854B9C-45BF-43B5-B923-68E9B11D643B}" type="presParOf" srcId="{5A5ABDBF-844A-4B0B-AB2D-8CDEA4D6F32A}" destId="{0466F145-8ECC-455A-9E47-EE4B40F9BDBB}" srcOrd="24" destOrd="0" presId="urn:microsoft.com/office/officeart/2005/8/layout/list1"/>
    <dgm:cxn modelId="{62C8325A-8FA6-4678-95B2-55586C95F1B3}" type="presParOf" srcId="{0466F145-8ECC-455A-9E47-EE4B40F9BDBB}" destId="{3DA24EF1-1EBE-4937-90C3-41A05E47A408}" srcOrd="0" destOrd="0" presId="urn:microsoft.com/office/officeart/2005/8/layout/list1"/>
    <dgm:cxn modelId="{466BAE0E-1156-42B8-9709-609DF19A52AB}" type="presParOf" srcId="{0466F145-8ECC-455A-9E47-EE4B40F9BDBB}" destId="{DCA53B39-C71E-4929-ACDC-B1CC69B140E9}" srcOrd="1" destOrd="0" presId="urn:microsoft.com/office/officeart/2005/8/layout/list1"/>
    <dgm:cxn modelId="{D439FE49-B778-415A-9015-FD47C0864AAC}" type="presParOf" srcId="{5A5ABDBF-844A-4B0B-AB2D-8CDEA4D6F32A}" destId="{387E72BF-4CFF-45C0-9FB0-B7C662D99228}" srcOrd="25" destOrd="0" presId="urn:microsoft.com/office/officeart/2005/8/layout/list1"/>
    <dgm:cxn modelId="{D3D1AD47-29D1-4C7F-9B38-037F70DF13A8}" type="presParOf" srcId="{5A5ABDBF-844A-4B0B-AB2D-8CDEA4D6F32A}" destId="{D4D34D7D-B75B-4813-B018-4213CB82328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733F0-31A0-4DCC-B8C7-E83D73627D6B}">
      <dsp:nvSpPr>
        <dsp:cNvPr id="0" name=""/>
        <dsp:cNvSpPr/>
      </dsp:nvSpPr>
      <dsp:spPr>
        <a:xfrm>
          <a:off x="0" y="195099"/>
          <a:ext cx="7781992"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7DC9AA-540D-47E0-8C13-1952335FD299}">
      <dsp:nvSpPr>
        <dsp:cNvPr id="0" name=""/>
        <dsp:cNvSpPr/>
      </dsp:nvSpPr>
      <dsp:spPr>
        <a:xfrm>
          <a:off x="389099" y="3219"/>
          <a:ext cx="710737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899" tIns="0" rIns="205899" bIns="0" numCol="1" spcCol="1270" anchor="ctr" anchorCtr="0">
          <a:noAutofit/>
        </a:bodyPr>
        <a:lstStyle/>
        <a:p>
          <a:pPr marL="0" lvl="0" indent="0" algn="l" defTabSz="889000">
            <a:lnSpc>
              <a:spcPct val="90000"/>
            </a:lnSpc>
            <a:spcBef>
              <a:spcPct val="0"/>
            </a:spcBef>
            <a:spcAft>
              <a:spcPct val="35000"/>
            </a:spcAft>
            <a:buNone/>
          </a:pPr>
          <a:r>
            <a:rPr lang="en-US" sz="2000" kern="1200" dirty="0" err="1"/>
            <a:t>src</a:t>
          </a:r>
          <a:r>
            <a:rPr lang="en-US" sz="2000" kern="1200" dirty="0"/>
            <a:t>\pages\:</a:t>
          </a:r>
        </a:p>
      </dsp:txBody>
      <dsp:txXfrm>
        <a:off x="407833" y="21953"/>
        <a:ext cx="7069910" cy="346292"/>
      </dsp:txXfrm>
    </dsp:sp>
    <dsp:sp modelId="{F3C9CB77-0296-46E4-901C-CC80EAF3E720}">
      <dsp:nvSpPr>
        <dsp:cNvPr id="0" name=""/>
        <dsp:cNvSpPr/>
      </dsp:nvSpPr>
      <dsp:spPr>
        <a:xfrm>
          <a:off x="0" y="784779"/>
          <a:ext cx="7781992"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619B29-98E5-4E54-B4C4-34DDA6B14F8F}">
      <dsp:nvSpPr>
        <dsp:cNvPr id="0" name=""/>
        <dsp:cNvSpPr/>
      </dsp:nvSpPr>
      <dsp:spPr>
        <a:xfrm>
          <a:off x="389099" y="592899"/>
          <a:ext cx="710737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899" tIns="0" rIns="205899" bIns="0" numCol="1" spcCol="1270" anchor="ctr" anchorCtr="0">
          <a:noAutofit/>
        </a:bodyPr>
        <a:lstStyle/>
        <a:p>
          <a:pPr marL="0" lvl="0" indent="0" algn="l" defTabSz="889000">
            <a:lnSpc>
              <a:spcPct val="90000"/>
            </a:lnSpc>
            <a:spcBef>
              <a:spcPct val="0"/>
            </a:spcBef>
            <a:spcAft>
              <a:spcPct val="35000"/>
            </a:spcAft>
            <a:buNone/>
          </a:pPr>
          <a:r>
            <a:rPr lang="en-US" sz="2000" kern="1200" dirty="0"/>
            <a:t>Layout.js</a:t>
          </a:r>
        </a:p>
      </dsp:txBody>
      <dsp:txXfrm>
        <a:off x="407833" y="611633"/>
        <a:ext cx="7069910" cy="346292"/>
      </dsp:txXfrm>
    </dsp:sp>
    <dsp:sp modelId="{FD5588BC-27D7-4054-8A70-BE4AECD56E56}">
      <dsp:nvSpPr>
        <dsp:cNvPr id="0" name=""/>
        <dsp:cNvSpPr/>
      </dsp:nvSpPr>
      <dsp:spPr>
        <a:xfrm>
          <a:off x="0" y="1374460"/>
          <a:ext cx="7781992"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D13A89-DB4D-4AE2-9526-7D1AB4829841}">
      <dsp:nvSpPr>
        <dsp:cNvPr id="0" name=""/>
        <dsp:cNvSpPr/>
      </dsp:nvSpPr>
      <dsp:spPr>
        <a:xfrm>
          <a:off x="389099" y="1182580"/>
          <a:ext cx="710737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899" tIns="0" rIns="205899" bIns="0" numCol="1" spcCol="1270" anchor="ctr" anchorCtr="0">
          <a:noAutofit/>
        </a:bodyPr>
        <a:lstStyle/>
        <a:p>
          <a:pPr marL="0" lvl="0" indent="0" algn="l" defTabSz="889000">
            <a:lnSpc>
              <a:spcPct val="90000"/>
            </a:lnSpc>
            <a:spcBef>
              <a:spcPct val="0"/>
            </a:spcBef>
            <a:spcAft>
              <a:spcPct val="35000"/>
            </a:spcAft>
            <a:buNone/>
          </a:pPr>
          <a:r>
            <a:rPr lang="en-US" sz="2000" kern="1200"/>
            <a:t>Home.js</a:t>
          </a:r>
          <a:endParaRPr lang="en-US" sz="2000" kern="1200" dirty="0"/>
        </a:p>
      </dsp:txBody>
      <dsp:txXfrm>
        <a:off x="407833" y="1201314"/>
        <a:ext cx="7069910" cy="346292"/>
      </dsp:txXfrm>
    </dsp:sp>
    <dsp:sp modelId="{654FE8CE-6F16-4FC4-8F49-A6FF6FA1885A}">
      <dsp:nvSpPr>
        <dsp:cNvPr id="0" name=""/>
        <dsp:cNvSpPr/>
      </dsp:nvSpPr>
      <dsp:spPr>
        <a:xfrm>
          <a:off x="0" y="1964140"/>
          <a:ext cx="7781992"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7BD062-8464-4708-B13B-D0337D2C4ACB}">
      <dsp:nvSpPr>
        <dsp:cNvPr id="0" name=""/>
        <dsp:cNvSpPr/>
      </dsp:nvSpPr>
      <dsp:spPr>
        <a:xfrm>
          <a:off x="389099" y="1772260"/>
          <a:ext cx="710737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899" tIns="0" rIns="205899" bIns="0" numCol="1" spcCol="1270" anchor="ctr" anchorCtr="0">
          <a:noAutofit/>
        </a:bodyPr>
        <a:lstStyle/>
        <a:p>
          <a:pPr marL="0" lvl="0" indent="0" algn="l" defTabSz="889000">
            <a:lnSpc>
              <a:spcPct val="90000"/>
            </a:lnSpc>
            <a:spcBef>
              <a:spcPct val="0"/>
            </a:spcBef>
            <a:spcAft>
              <a:spcPct val="35000"/>
            </a:spcAft>
            <a:buNone/>
          </a:pPr>
          <a:r>
            <a:rPr lang="en-US" sz="2000" kern="1200"/>
            <a:t>Blogs.js</a:t>
          </a:r>
          <a:endParaRPr lang="en-US" sz="2000" kern="1200" dirty="0"/>
        </a:p>
      </dsp:txBody>
      <dsp:txXfrm>
        <a:off x="407833" y="1790994"/>
        <a:ext cx="7069910" cy="346292"/>
      </dsp:txXfrm>
    </dsp:sp>
    <dsp:sp modelId="{8D72F30E-4F0E-4E91-BF70-A5ABE018EC85}">
      <dsp:nvSpPr>
        <dsp:cNvPr id="0" name=""/>
        <dsp:cNvSpPr/>
      </dsp:nvSpPr>
      <dsp:spPr>
        <a:xfrm>
          <a:off x="0" y="2553820"/>
          <a:ext cx="7781992"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D1BBD0-41AF-49A8-A5FC-47AE1AC83408}">
      <dsp:nvSpPr>
        <dsp:cNvPr id="0" name=""/>
        <dsp:cNvSpPr/>
      </dsp:nvSpPr>
      <dsp:spPr>
        <a:xfrm>
          <a:off x="389099" y="2361940"/>
          <a:ext cx="710737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899" tIns="0" rIns="205899" bIns="0" numCol="1" spcCol="1270" anchor="ctr" anchorCtr="0">
          <a:noAutofit/>
        </a:bodyPr>
        <a:lstStyle/>
        <a:p>
          <a:pPr marL="0" lvl="0" indent="0" algn="l" defTabSz="889000">
            <a:lnSpc>
              <a:spcPct val="90000"/>
            </a:lnSpc>
            <a:spcBef>
              <a:spcPct val="0"/>
            </a:spcBef>
            <a:spcAft>
              <a:spcPct val="35000"/>
            </a:spcAft>
            <a:buNone/>
          </a:pPr>
          <a:r>
            <a:rPr lang="en-US" sz="2000" kern="1200" dirty="0"/>
            <a:t>Contact.js</a:t>
          </a:r>
        </a:p>
      </dsp:txBody>
      <dsp:txXfrm>
        <a:off x="407833" y="2380674"/>
        <a:ext cx="7069910" cy="346292"/>
      </dsp:txXfrm>
    </dsp:sp>
    <dsp:sp modelId="{90DACED2-0F72-4564-B543-8CBC5797AF94}">
      <dsp:nvSpPr>
        <dsp:cNvPr id="0" name=""/>
        <dsp:cNvSpPr/>
      </dsp:nvSpPr>
      <dsp:spPr>
        <a:xfrm>
          <a:off x="0" y="3143500"/>
          <a:ext cx="7781992"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8F0EB4-5B6D-4076-823B-9202DB2FC5B5}">
      <dsp:nvSpPr>
        <dsp:cNvPr id="0" name=""/>
        <dsp:cNvSpPr/>
      </dsp:nvSpPr>
      <dsp:spPr>
        <a:xfrm>
          <a:off x="389099" y="2951620"/>
          <a:ext cx="710737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899" tIns="0" rIns="205899" bIns="0" numCol="1" spcCol="1270" anchor="ctr" anchorCtr="0">
          <a:noAutofit/>
        </a:bodyPr>
        <a:lstStyle/>
        <a:p>
          <a:pPr marL="0" lvl="0" indent="0" algn="l" defTabSz="889000">
            <a:lnSpc>
              <a:spcPct val="90000"/>
            </a:lnSpc>
            <a:spcBef>
              <a:spcPct val="0"/>
            </a:spcBef>
            <a:spcAft>
              <a:spcPct val="35000"/>
            </a:spcAft>
            <a:buNone/>
          </a:pPr>
          <a:r>
            <a:rPr lang="en-US" sz="2000" kern="1200"/>
            <a:t>NoPage.js</a:t>
          </a:r>
          <a:endParaRPr lang="en-US" sz="2000" kern="1200" dirty="0"/>
        </a:p>
      </dsp:txBody>
      <dsp:txXfrm>
        <a:off x="407833" y="2970354"/>
        <a:ext cx="7069910" cy="346292"/>
      </dsp:txXfrm>
    </dsp:sp>
    <dsp:sp modelId="{D4D34D7D-B75B-4813-B018-4213CB823289}">
      <dsp:nvSpPr>
        <dsp:cNvPr id="0" name=""/>
        <dsp:cNvSpPr/>
      </dsp:nvSpPr>
      <dsp:spPr>
        <a:xfrm>
          <a:off x="0" y="3733180"/>
          <a:ext cx="7781992"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A53B39-C71E-4929-ACDC-B1CC69B140E9}">
      <dsp:nvSpPr>
        <dsp:cNvPr id="0" name=""/>
        <dsp:cNvSpPr/>
      </dsp:nvSpPr>
      <dsp:spPr>
        <a:xfrm>
          <a:off x="389099" y="3541300"/>
          <a:ext cx="710737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899" tIns="0" rIns="205899" bIns="0" numCol="1" spcCol="1270" anchor="ctr" anchorCtr="0">
          <a:noAutofit/>
        </a:bodyPr>
        <a:lstStyle/>
        <a:p>
          <a:pPr marL="0" lvl="0" indent="0" algn="l" defTabSz="889000">
            <a:lnSpc>
              <a:spcPct val="90000"/>
            </a:lnSpc>
            <a:spcBef>
              <a:spcPct val="0"/>
            </a:spcBef>
            <a:spcAft>
              <a:spcPct val="35000"/>
            </a:spcAft>
            <a:buNone/>
          </a:pPr>
          <a:r>
            <a:rPr lang="en-US" sz="2000" kern="1200" dirty="0"/>
            <a:t>Each file will contain a very basic React component.</a:t>
          </a:r>
          <a:endParaRPr lang="en-GB" sz="2000" kern="1200" dirty="0"/>
        </a:p>
      </dsp:txBody>
      <dsp:txXfrm>
        <a:off x="407833" y="3560034"/>
        <a:ext cx="7069910"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C5534-BCD4-4BE2-A4C4-BF548B599696}" type="datetimeFigureOut">
              <a:rPr lang="en-GB" smtClean="0"/>
              <a:t>17/03/2022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C632F-1260-4011-9527-636C79E1581C}" type="slidenum">
              <a:rPr lang="en-GB" smtClean="0"/>
              <a:t>‹#›</a:t>
            </a:fld>
            <a:endParaRPr lang="en-GB"/>
          </a:p>
        </p:txBody>
      </p:sp>
    </p:spTree>
    <p:extLst>
      <p:ext uri="{BB962C8B-B14F-4D97-AF65-F5344CB8AC3E}">
        <p14:creationId xmlns:p14="http://schemas.microsoft.com/office/powerpoint/2010/main" val="271062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628650" y="2886074"/>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71054" y="1"/>
            <a:ext cx="8672945"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471054" y="1212270"/>
            <a:ext cx="8243455" cy="5485039"/>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471054" y="0"/>
            <a:ext cx="8672945"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471055" y="1184560"/>
            <a:ext cx="8215746" cy="5548749"/>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3/17/2022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C95A-C331-4413-8D93-AE78F8CD8CE3}"/>
              </a:ext>
            </a:extLst>
          </p:cNvPr>
          <p:cNvSpPr>
            <a:spLocks noGrp="1"/>
          </p:cNvSpPr>
          <p:nvPr>
            <p:ph type="title"/>
          </p:nvPr>
        </p:nvSpPr>
        <p:spPr/>
        <p:txBody>
          <a:bodyPr/>
          <a:lstStyle/>
          <a:p>
            <a:r>
              <a:rPr lang="en-GB" dirty="0"/>
              <a:t>Components in React Router</a:t>
            </a:r>
          </a:p>
        </p:txBody>
      </p:sp>
      <p:sp>
        <p:nvSpPr>
          <p:cNvPr id="3" name="Content Placeholder 2">
            <a:extLst>
              <a:ext uri="{FF2B5EF4-FFF2-40B4-BE49-F238E27FC236}">
                <a16:creationId xmlns:a16="http://schemas.microsoft.com/office/drawing/2014/main" id="{B75CCC53-1B5C-4DF7-8A14-8FA7ADF96592}"/>
              </a:ext>
            </a:extLst>
          </p:cNvPr>
          <p:cNvSpPr>
            <a:spLocks noGrp="1"/>
          </p:cNvSpPr>
          <p:nvPr>
            <p:ph idx="1"/>
          </p:nvPr>
        </p:nvSpPr>
        <p:spPr/>
        <p:txBody>
          <a:bodyPr>
            <a:noAutofit/>
          </a:bodyPr>
          <a:lstStyle/>
          <a:p>
            <a:pPr algn="just"/>
            <a:r>
              <a:rPr lang="en-US" dirty="0"/>
              <a:t>The </a:t>
            </a:r>
            <a:r>
              <a:rPr lang="en-US" dirty="0" err="1">
                <a:solidFill>
                  <a:srgbClr val="FF0000"/>
                </a:solidFill>
              </a:rPr>
              <a:t>BrowserRouter</a:t>
            </a:r>
            <a:r>
              <a:rPr lang="en-US" dirty="0">
                <a:solidFill>
                  <a:srgbClr val="FF0000"/>
                </a:solidFill>
              </a:rPr>
              <a:t>, Route, Switch and Link </a:t>
            </a:r>
            <a:r>
              <a:rPr lang="en-US" dirty="0"/>
              <a:t>are all components of the React-Router. </a:t>
            </a:r>
          </a:p>
          <a:p>
            <a:pPr algn="just"/>
            <a:r>
              <a:rPr lang="en-US" dirty="0"/>
              <a:t>These components are divided into three categories.</a:t>
            </a:r>
          </a:p>
          <a:p>
            <a:pPr algn="just"/>
            <a:r>
              <a:rPr lang="en-US" dirty="0"/>
              <a:t>The first category is routers, for example </a:t>
            </a:r>
            <a:r>
              <a:rPr lang="en-US" dirty="0">
                <a:solidFill>
                  <a:srgbClr val="FF0000"/>
                </a:solidFill>
              </a:rPr>
              <a:t>&lt;</a:t>
            </a:r>
            <a:r>
              <a:rPr lang="en-US" dirty="0" err="1">
                <a:solidFill>
                  <a:srgbClr val="FF0000"/>
                </a:solidFill>
              </a:rPr>
              <a:t>BrowserRouter</a:t>
            </a:r>
            <a:r>
              <a:rPr lang="en-US" dirty="0">
                <a:solidFill>
                  <a:srgbClr val="FF0000"/>
                </a:solidFill>
              </a:rPr>
              <a:t>&gt;. </a:t>
            </a:r>
            <a:r>
              <a:rPr lang="en-US" dirty="0"/>
              <a:t>The second category is route matchers, such as </a:t>
            </a:r>
            <a:r>
              <a:rPr lang="en-US" dirty="0">
                <a:solidFill>
                  <a:srgbClr val="FF0000"/>
                </a:solidFill>
              </a:rPr>
              <a:t>&lt;Route&gt; </a:t>
            </a:r>
            <a:r>
              <a:rPr lang="en-US" dirty="0"/>
              <a:t>and </a:t>
            </a:r>
            <a:r>
              <a:rPr lang="en-US" dirty="0">
                <a:solidFill>
                  <a:srgbClr val="FF0000"/>
                </a:solidFill>
              </a:rPr>
              <a:t>&lt;Switch&gt; </a:t>
            </a:r>
            <a:r>
              <a:rPr lang="en-US" dirty="0"/>
              <a:t>and the last category is </a:t>
            </a:r>
            <a:r>
              <a:rPr lang="en-US" dirty="0">
                <a:solidFill>
                  <a:srgbClr val="FF0000"/>
                </a:solidFill>
              </a:rPr>
              <a:t>navigation</a:t>
            </a:r>
            <a:r>
              <a:rPr lang="en-US" dirty="0"/>
              <a:t>, such as </a:t>
            </a:r>
            <a:r>
              <a:rPr lang="en-US" dirty="0">
                <a:solidFill>
                  <a:srgbClr val="FF0000"/>
                </a:solidFill>
              </a:rPr>
              <a:t>&lt;Link&gt;, and &lt;Redirect&gt;</a:t>
            </a:r>
            <a:endParaRPr lang="en-GB" dirty="0">
              <a:solidFill>
                <a:srgbClr val="FF0000"/>
              </a:solidFill>
            </a:endParaRPr>
          </a:p>
        </p:txBody>
      </p:sp>
    </p:spTree>
    <p:extLst>
      <p:ext uri="{BB962C8B-B14F-4D97-AF65-F5344CB8AC3E}">
        <p14:creationId xmlns:p14="http://schemas.microsoft.com/office/powerpoint/2010/main" val="254969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9E18-7CB4-46CB-853A-0F98E1C5F4F5}"/>
              </a:ext>
            </a:extLst>
          </p:cNvPr>
          <p:cNvSpPr>
            <a:spLocks noGrp="1"/>
          </p:cNvSpPr>
          <p:nvPr>
            <p:ph type="title"/>
          </p:nvPr>
        </p:nvSpPr>
        <p:spPr/>
        <p:txBody>
          <a:bodyPr/>
          <a:lstStyle/>
          <a:p>
            <a:r>
              <a:rPr lang="en-US" dirty="0"/>
              <a:t>&lt;</a:t>
            </a:r>
            <a:r>
              <a:rPr lang="en-US" dirty="0" err="1"/>
              <a:t>BrowserRouter</a:t>
            </a:r>
            <a:r>
              <a:rPr lang="en-US" dirty="0"/>
              <a:t>&gt;:</a:t>
            </a:r>
            <a:endParaRPr lang="en-GB" dirty="0"/>
          </a:p>
        </p:txBody>
      </p:sp>
      <p:sp>
        <p:nvSpPr>
          <p:cNvPr id="3" name="Content Placeholder 2">
            <a:extLst>
              <a:ext uri="{FF2B5EF4-FFF2-40B4-BE49-F238E27FC236}">
                <a16:creationId xmlns:a16="http://schemas.microsoft.com/office/drawing/2014/main" id="{043564F4-8611-4F63-82CA-9D023CD48F3D}"/>
              </a:ext>
            </a:extLst>
          </p:cNvPr>
          <p:cNvSpPr>
            <a:spLocks noGrp="1"/>
          </p:cNvSpPr>
          <p:nvPr>
            <p:ph idx="1"/>
          </p:nvPr>
        </p:nvSpPr>
        <p:spPr/>
        <p:txBody>
          <a:bodyPr>
            <a:normAutofit/>
          </a:bodyPr>
          <a:lstStyle/>
          <a:p>
            <a:pPr algn="just"/>
            <a:r>
              <a:rPr lang="en-US" sz="2800" dirty="0" err="1"/>
              <a:t>BrowerRouter</a:t>
            </a:r>
            <a:r>
              <a:rPr lang="en-US" sz="2800" dirty="0"/>
              <a:t> is a router implementation that has the ability to incorporate routing in react. </a:t>
            </a:r>
          </a:p>
          <a:p>
            <a:pPr algn="just"/>
            <a:r>
              <a:rPr lang="en-US" sz="2800" dirty="0"/>
              <a:t>It uses the HTML5 History API which </a:t>
            </a:r>
            <a:r>
              <a:rPr lang="en-US" sz="2800" dirty="0">
                <a:solidFill>
                  <a:srgbClr val="FF0000"/>
                </a:solidFill>
              </a:rPr>
              <a:t>include </a:t>
            </a:r>
            <a:r>
              <a:rPr lang="en-US" sz="2800" dirty="0" err="1">
                <a:solidFill>
                  <a:srgbClr val="FF0000"/>
                </a:solidFill>
              </a:rPr>
              <a:t>pushState</a:t>
            </a:r>
            <a:r>
              <a:rPr lang="en-US" sz="2800" dirty="0">
                <a:solidFill>
                  <a:srgbClr val="FF0000"/>
                </a:solidFill>
              </a:rPr>
              <a:t>, </a:t>
            </a:r>
            <a:r>
              <a:rPr lang="en-US" sz="2800" dirty="0" err="1">
                <a:solidFill>
                  <a:srgbClr val="FF0000"/>
                </a:solidFill>
              </a:rPr>
              <a:t>replaceState</a:t>
            </a:r>
            <a:r>
              <a:rPr lang="en-US" sz="2800" dirty="0">
                <a:solidFill>
                  <a:srgbClr val="FF0000"/>
                </a:solidFill>
              </a:rPr>
              <a:t> and the </a:t>
            </a:r>
            <a:r>
              <a:rPr lang="en-US" sz="2800" dirty="0" err="1">
                <a:solidFill>
                  <a:srgbClr val="FF0000"/>
                </a:solidFill>
              </a:rPr>
              <a:t>popState</a:t>
            </a:r>
            <a:r>
              <a:rPr lang="en-US" sz="2800" dirty="0">
                <a:solidFill>
                  <a:srgbClr val="FF0000"/>
                </a:solidFill>
              </a:rPr>
              <a:t> event to keep our UI in sync with the URL. </a:t>
            </a:r>
          </a:p>
          <a:p>
            <a:pPr algn="just"/>
            <a:r>
              <a:rPr lang="en-US" sz="2800" dirty="0"/>
              <a:t>It is the parent component that is used to store all other components and it uses regular URL paths.</a:t>
            </a:r>
            <a:endParaRPr lang="en-GB" sz="2800" dirty="0"/>
          </a:p>
        </p:txBody>
      </p:sp>
    </p:spTree>
    <p:extLst>
      <p:ext uri="{BB962C8B-B14F-4D97-AF65-F5344CB8AC3E}">
        <p14:creationId xmlns:p14="http://schemas.microsoft.com/office/powerpoint/2010/main" val="324129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F1EF-F13A-470B-B80F-9972A6E276FE}"/>
              </a:ext>
            </a:extLst>
          </p:cNvPr>
          <p:cNvSpPr>
            <a:spLocks noGrp="1"/>
          </p:cNvSpPr>
          <p:nvPr>
            <p:ph type="title"/>
          </p:nvPr>
        </p:nvSpPr>
        <p:spPr/>
        <p:txBody>
          <a:bodyPr/>
          <a:lstStyle/>
          <a:p>
            <a:r>
              <a:rPr lang="en-GB" dirty="0"/>
              <a:t>&lt;Route&gt;: </a:t>
            </a:r>
          </a:p>
        </p:txBody>
      </p:sp>
      <p:sp>
        <p:nvSpPr>
          <p:cNvPr id="3" name="Content Placeholder 2">
            <a:extLst>
              <a:ext uri="{FF2B5EF4-FFF2-40B4-BE49-F238E27FC236}">
                <a16:creationId xmlns:a16="http://schemas.microsoft.com/office/drawing/2014/main" id="{2AC1D995-6E7C-4AAF-86D7-C30F95388D57}"/>
              </a:ext>
            </a:extLst>
          </p:cNvPr>
          <p:cNvSpPr>
            <a:spLocks noGrp="1"/>
          </p:cNvSpPr>
          <p:nvPr>
            <p:ph idx="1"/>
          </p:nvPr>
        </p:nvSpPr>
        <p:spPr/>
        <p:txBody>
          <a:bodyPr>
            <a:normAutofit/>
          </a:bodyPr>
          <a:lstStyle/>
          <a:p>
            <a:pPr algn="just"/>
            <a:r>
              <a:rPr lang="en-US" sz="2800" dirty="0"/>
              <a:t>Route is the conditional component that renders a component based on the URL defined or the URL it is pointing to. </a:t>
            </a:r>
          </a:p>
          <a:p>
            <a:pPr algn="just"/>
            <a:r>
              <a:rPr lang="en-US" sz="2800" dirty="0"/>
              <a:t>In other words, it is a component that renders some UI when its path matches the current URL.</a:t>
            </a:r>
            <a:endParaRPr lang="en-GB" sz="2800" dirty="0"/>
          </a:p>
        </p:txBody>
      </p:sp>
    </p:spTree>
    <p:extLst>
      <p:ext uri="{BB962C8B-B14F-4D97-AF65-F5344CB8AC3E}">
        <p14:creationId xmlns:p14="http://schemas.microsoft.com/office/powerpoint/2010/main" val="259019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5720-8D7B-4185-A0F8-025DCF7BD811}"/>
              </a:ext>
            </a:extLst>
          </p:cNvPr>
          <p:cNvSpPr>
            <a:spLocks noGrp="1"/>
          </p:cNvSpPr>
          <p:nvPr>
            <p:ph type="title"/>
          </p:nvPr>
        </p:nvSpPr>
        <p:spPr/>
        <p:txBody>
          <a:bodyPr/>
          <a:lstStyle/>
          <a:p>
            <a:r>
              <a:rPr lang="en-GB" dirty="0"/>
              <a:t>&lt;Link&gt;: </a:t>
            </a:r>
          </a:p>
        </p:txBody>
      </p:sp>
      <p:sp>
        <p:nvSpPr>
          <p:cNvPr id="3" name="Content Placeholder 2">
            <a:extLst>
              <a:ext uri="{FF2B5EF4-FFF2-40B4-BE49-F238E27FC236}">
                <a16:creationId xmlns:a16="http://schemas.microsoft.com/office/drawing/2014/main" id="{BBDEB42D-79BF-4B01-816B-8D6A3560FF59}"/>
              </a:ext>
            </a:extLst>
          </p:cNvPr>
          <p:cNvSpPr>
            <a:spLocks noGrp="1"/>
          </p:cNvSpPr>
          <p:nvPr>
            <p:ph idx="1"/>
          </p:nvPr>
        </p:nvSpPr>
        <p:spPr/>
        <p:txBody>
          <a:bodyPr>
            <a:normAutofit/>
          </a:bodyPr>
          <a:lstStyle/>
          <a:p>
            <a:pPr algn="just"/>
            <a:r>
              <a:rPr lang="en-US" sz="2800" dirty="0"/>
              <a:t>Link component is used to create links to different routes and implements navigation around the application. </a:t>
            </a:r>
          </a:p>
          <a:p>
            <a:pPr algn="just"/>
            <a:r>
              <a:rPr lang="en-US" sz="2800" dirty="0"/>
              <a:t>Links accepts the to prop, which signifies where we want the link to navigate our user to.</a:t>
            </a:r>
            <a:endParaRPr lang="en-GB" sz="2800" dirty="0"/>
          </a:p>
        </p:txBody>
      </p:sp>
    </p:spTree>
    <p:extLst>
      <p:ext uri="{BB962C8B-B14F-4D97-AF65-F5344CB8AC3E}">
        <p14:creationId xmlns:p14="http://schemas.microsoft.com/office/powerpoint/2010/main" val="88980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58A7-CBC3-489B-9544-42C85EB09A1F}"/>
              </a:ext>
            </a:extLst>
          </p:cNvPr>
          <p:cNvSpPr>
            <a:spLocks noGrp="1"/>
          </p:cNvSpPr>
          <p:nvPr>
            <p:ph type="title"/>
          </p:nvPr>
        </p:nvSpPr>
        <p:spPr/>
        <p:txBody>
          <a:bodyPr/>
          <a:lstStyle/>
          <a:p>
            <a:r>
              <a:rPr lang="en-GB" dirty="0"/>
              <a:t>&lt;Switch&gt;: </a:t>
            </a:r>
          </a:p>
        </p:txBody>
      </p:sp>
      <p:sp>
        <p:nvSpPr>
          <p:cNvPr id="3" name="Content Placeholder 2">
            <a:extLst>
              <a:ext uri="{FF2B5EF4-FFF2-40B4-BE49-F238E27FC236}">
                <a16:creationId xmlns:a16="http://schemas.microsoft.com/office/drawing/2014/main" id="{5C707E24-78D7-4EA1-BBEC-A8FE300D14A3}"/>
              </a:ext>
            </a:extLst>
          </p:cNvPr>
          <p:cNvSpPr>
            <a:spLocks noGrp="1"/>
          </p:cNvSpPr>
          <p:nvPr>
            <p:ph idx="1"/>
          </p:nvPr>
        </p:nvSpPr>
        <p:spPr>
          <a:xfrm>
            <a:off x="921113" y="2387601"/>
            <a:ext cx="7301774" cy="2216730"/>
          </a:xfrm>
        </p:spPr>
        <p:txBody>
          <a:bodyPr>
            <a:normAutofit/>
          </a:bodyPr>
          <a:lstStyle/>
          <a:p>
            <a:pPr marL="0" indent="0" algn="ctr">
              <a:buNone/>
            </a:pPr>
            <a:r>
              <a:rPr lang="en-US" sz="2800" dirty="0"/>
              <a:t>The switch component is used to render only the first route that matches the location rather than rendering all matching routes.</a:t>
            </a:r>
            <a:endParaRPr lang="en-GB" sz="2800" dirty="0"/>
          </a:p>
        </p:txBody>
      </p:sp>
    </p:spTree>
    <p:extLst>
      <p:ext uri="{BB962C8B-B14F-4D97-AF65-F5344CB8AC3E}">
        <p14:creationId xmlns:p14="http://schemas.microsoft.com/office/powerpoint/2010/main" val="167681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8209-B505-4D04-95FC-C505F9AF7999}"/>
              </a:ext>
            </a:extLst>
          </p:cNvPr>
          <p:cNvSpPr>
            <a:spLocks noGrp="1"/>
          </p:cNvSpPr>
          <p:nvPr>
            <p:ph type="title"/>
          </p:nvPr>
        </p:nvSpPr>
        <p:spPr/>
        <p:txBody>
          <a:bodyPr/>
          <a:lstStyle/>
          <a:p>
            <a:r>
              <a:rPr lang="en-US" dirty="0"/>
              <a:t>React Router and Client-Side Routing</a:t>
            </a:r>
            <a:endParaRPr lang="en-GB" dirty="0"/>
          </a:p>
        </p:txBody>
      </p:sp>
      <p:sp>
        <p:nvSpPr>
          <p:cNvPr id="3" name="Content Placeholder 2">
            <a:extLst>
              <a:ext uri="{FF2B5EF4-FFF2-40B4-BE49-F238E27FC236}">
                <a16:creationId xmlns:a16="http://schemas.microsoft.com/office/drawing/2014/main" id="{A884B9CF-52EC-411E-8A7D-A28A70C31312}"/>
              </a:ext>
            </a:extLst>
          </p:cNvPr>
          <p:cNvSpPr>
            <a:spLocks noGrp="1"/>
          </p:cNvSpPr>
          <p:nvPr>
            <p:ph idx="1"/>
          </p:nvPr>
        </p:nvSpPr>
        <p:spPr/>
        <p:txBody>
          <a:bodyPr>
            <a:normAutofit lnSpcReduction="10000"/>
          </a:bodyPr>
          <a:lstStyle/>
          <a:p>
            <a:pPr algn="just"/>
            <a:r>
              <a:rPr lang="en-US" dirty="0"/>
              <a:t>React Router is an API for React applications. Most current code is written with </a:t>
            </a:r>
            <a:r>
              <a:rPr lang="en-US" dirty="0">
                <a:solidFill>
                  <a:srgbClr val="FF0000"/>
                </a:solidFill>
              </a:rPr>
              <a:t>React Router 3, although version 4 </a:t>
            </a:r>
            <a:r>
              <a:rPr lang="en-US" dirty="0"/>
              <a:t>has been released. React Router uses dynamic routing. </a:t>
            </a:r>
          </a:p>
          <a:p>
            <a:pPr algn="just"/>
            <a:r>
              <a:rPr lang="en-US" dirty="0"/>
              <a:t>When we say dynamic routing, we mean routing that takes place as your app is rendering, not in a configuration or convention outside of a running app. That means almost everything is a component in React Router.</a:t>
            </a:r>
            <a:endParaRPr lang="en-GB" dirty="0"/>
          </a:p>
        </p:txBody>
      </p:sp>
    </p:spTree>
    <p:extLst>
      <p:ext uri="{BB962C8B-B14F-4D97-AF65-F5344CB8AC3E}">
        <p14:creationId xmlns:p14="http://schemas.microsoft.com/office/powerpoint/2010/main" val="161738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F87F-3E12-4A8D-A17A-C876D1DFA0C5}"/>
              </a:ext>
            </a:extLst>
          </p:cNvPr>
          <p:cNvSpPr>
            <a:spLocks noGrp="1"/>
          </p:cNvSpPr>
          <p:nvPr>
            <p:ph type="title"/>
          </p:nvPr>
        </p:nvSpPr>
        <p:spPr/>
        <p:txBody>
          <a:bodyPr/>
          <a:lstStyle/>
          <a:p>
            <a:r>
              <a:rPr lang="en-GB" dirty="0"/>
              <a:t>Why use React Router?</a:t>
            </a:r>
          </a:p>
        </p:txBody>
      </p:sp>
      <p:sp>
        <p:nvSpPr>
          <p:cNvPr id="3" name="Content Placeholder 2">
            <a:extLst>
              <a:ext uri="{FF2B5EF4-FFF2-40B4-BE49-F238E27FC236}">
                <a16:creationId xmlns:a16="http://schemas.microsoft.com/office/drawing/2014/main" id="{7B73AAA0-2652-4CB8-9A36-DF73DAC6797C}"/>
              </a:ext>
            </a:extLst>
          </p:cNvPr>
          <p:cNvSpPr>
            <a:spLocks noGrp="1"/>
          </p:cNvSpPr>
          <p:nvPr>
            <p:ph idx="1"/>
          </p:nvPr>
        </p:nvSpPr>
        <p:spPr/>
        <p:txBody>
          <a:bodyPr/>
          <a:lstStyle/>
          <a:p>
            <a:pPr algn="just"/>
            <a:r>
              <a:rPr lang="en-US" sz="2800" dirty="0"/>
              <a:t>React Router, and dynamic, client-side routing, allows us to build a single-page web application with navigation without the page refreshing as the user navigates. </a:t>
            </a:r>
          </a:p>
          <a:p>
            <a:pPr algn="just"/>
            <a:r>
              <a:rPr lang="en-US" sz="2800" dirty="0"/>
              <a:t>React Router uses component structure to call components, which display the appropriate information</a:t>
            </a:r>
            <a:r>
              <a:rPr lang="en-US" dirty="0"/>
              <a:t>.</a:t>
            </a:r>
            <a:endParaRPr lang="en-GB" dirty="0"/>
          </a:p>
        </p:txBody>
      </p:sp>
    </p:spTree>
    <p:extLst>
      <p:ext uri="{BB962C8B-B14F-4D97-AF65-F5344CB8AC3E}">
        <p14:creationId xmlns:p14="http://schemas.microsoft.com/office/powerpoint/2010/main" val="34140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1EE-DBD4-4A25-9966-F74417E0AE9A}"/>
              </a:ext>
            </a:extLst>
          </p:cNvPr>
          <p:cNvSpPr>
            <a:spLocks noGrp="1"/>
          </p:cNvSpPr>
          <p:nvPr>
            <p:ph type="title"/>
          </p:nvPr>
        </p:nvSpPr>
        <p:spPr/>
        <p:txBody>
          <a:bodyPr/>
          <a:lstStyle/>
          <a:p>
            <a:r>
              <a:rPr lang="en-GB" dirty="0"/>
              <a:t>Why use React Router?</a:t>
            </a:r>
          </a:p>
        </p:txBody>
      </p:sp>
      <p:sp>
        <p:nvSpPr>
          <p:cNvPr id="3" name="Content Placeholder 2">
            <a:extLst>
              <a:ext uri="{FF2B5EF4-FFF2-40B4-BE49-F238E27FC236}">
                <a16:creationId xmlns:a16="http://schemas.microsoft.com/office/drawing/2014/main" id="{C1F1FDB6-7F2C-450B-906A-12DF86D6CBA7}"/>
              </a:ext>
            </a:extLst>
          </p:cNvPr>
          <p:cNvSpPr>
            <a:spLocks noGrp="1"/>
          </p:cNvSpPr>
          <p:nvPr>
            <p:ph idx="1"/>
          </p:nvPr>
        </p:nvSpPr>
        <p:spPr/>
        <p:txBody>
          <a:bodyPr>
            <a:normAutofit lnSpcReduction="10000"/>
          </a:bodyPr>
          <a:lstStyle/>
          <a:p>
            <a:pPr algn="just"/>
            <a:r>
              <a:rPr lang="en-US" dirty="0"/>
              <a:t>By preventing a page refresh, and using Router or Link, which is explained in more depth below, the flash of a white screen or blank page is prevented. </a:t>
            </a:r>
          </a:p>
          <a:p>
            <a:pPr algn="just"/>
            <a:r>
              <a:rPr lang="en-US" dirty="0"/>
              <a:t>This is one increasingly common way of having a more seamless user experience. </a:t>
            </a:r>
          </a:p>
          <a:p>
            <a:pPr algn="just"/>
            <a:r>
              <a:rPr lang="en-US" dirty="0"/>
              <a:t>React router also allows the user to utilize browser functionality like the back button and the refresh page while maintaining the correct view of the application.</a:t>
            </a:r>
            <a:endParaRPr lang="en-GB" dirty="0"/>
          </a:p>
        </p:txBody>
      </p:sp>
    </p:spTree>
    <p:extLst>
      <p:ext uri="{BB962C8B-B14F-4D97-AF65-F5344CB8AC3E}">
        <p14:creationId xmlns:p14="http://schemas.microsoft.com/office/powerpoint/2010/main" val="273161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0EA3-3EB4-4FF6-B8D6-9F32C28DCE51}"/>
              </a:ext>
            </a:extLst>
          </p:cNvPr>
          <p:cNvSpPr>
            <a:spLocks noGrp="1"/>
          </p:cNvSpPr>
          <p:nvPr>
            <p:ph type="title"/>
          </p:nvPr>
        </p:nvSpPr>
        <p:spPr/>
        <p:txBody>
          <a:bodyPr>
            <a:normAutofit fontScale="90000"/>
          </a:bodyPr>
          <a:lstStyle/>
          <a:p>
            <a:r>
              <a:rPr lang="en-US" dirty="0"/>
              <a:t>What Happens When You </a:t>
            </a:r>
            <a:br>
              <a:rPr lang="en-US" dirty="0"/>
            </a:br>
            <a:r>
              <a:rPr lang="en-US" dirty="0"/>
              <a:t>Need To Navigate TWO Routing System?</a:t>
            </a:r>
            <a:endParaRPr lang="en-GB" dirty="0"/>
          </a:p>
        </p:txBody>
      </p:sp>
      <p:sp>
        <p:nvSpPr>
          <p:cNvPr id="3" name="Content Placeholder 2">
            <a:extLst>
              <a:ext uri="{FF2B5EF4-FFF2-40B4-BE49-F238E27FC236}">
                <a16:creationId xmlns:a16="http://schemas.microsoft.com/office/drawing/2014/main" id="{3E7AAD31-A23A-464F-85EB-C5ED1DFF9D5C}"/>
              </a:ext>
            </a:extLst>
          </p:cNvPr>
          <p:cNvSpPr>
            <a:spLocks noGrp="1"/>
          </p:cNvSpPr>
          <p:nvPr>
            <p:ph idx="1"/>
          </p:nvPr>
        </p:nvSpPr>
        <p:spPr>
          <a:xfrm>
            <a:off x="949249" y="1857770"/>
            <a:ext cx="7245502" cy="3373798"/>
          </a:xfrm>
        </p:spPr>
        <p:txBody>
          <a:bodyPr>
            <a:normAutofit/>
          </a:bodyPr>
          <a:lstStyle/>
          <a:p>
            <a:pPr marL="0" indent="0" algn="ctr">
              <a:buNone/>
            </a:pPr>
            <a:r>
              <a:rPr lang="en-US" sz="2800" dirty="0"/>
              <a:t>An API is any place where a piece of code talks to another piece of code, but we often use it to </a:t>
            </a:r>
            <a:r>
              <a:rPr lang="en-US" sz="2800" dirty="0">
                <a:solidFill>
                  <a:srgbClr val="FF0000"/>
                </a:solidFill>
              </a:rPr>
              <a:t>mean somebody’s external </a:t>
            </a:r>
            <a:r>
              <a:rPr lang="en-US" sz="2800" dirty="0"/>
              <a:t>resource that gives me values, or our own </a:t>
            </a:r>
            <a:r>
              <a:rPr lang="en-US" sz="2800" dirty="0">
                <a:solidFill>
                  <a:srgbClr val="FF0000"/>
                </a:solidFill>
              </a:rPr>
              <a:t>internal database resource(s).</a:t>
            </a:r>
          </a:p>
        </p:txBody>
      </p:sp>
    </p:spTree>
    <p:extLst>
      <p:ext uri="{BB962C8B-B14F-4D97-AF65-F5344CB8AC3E}">
        <p14:creationId xmlns:p14="http://schemas.microsoft.com/office/powerpoint/2010/main" val="167054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4022-FD58-46F8-B529-7CFAE58CF3C8}"/>
              </a:ext>
            </a:extLst>
          </p:cNvPr>
          <p:cNvSpPr>
            <a:spLocks noGrp="1"/>
          </p:cNvSpPr>
          <p:nvPr>
            <p:ph type="title"/>
          </p:nvPr>
        </p:nvSpPr>
        <p:spPr/>
        <p:txBody>
          <a:bodyPr>
            <a:normAutofit fontScale="90000"/>
          </a:bodyPr>
          <a:lstStyle/>
          <a:p>
            <a:r>
              <a:rPr lang="en-US" dirty="0"/>
              <a:t>What Happens When You </a:t>
            </a:r>
            <a:br>
              <a:rPr lang="en-US" dirty="0"/>
            </a:br>
            <a:r>
              <a:rPr lang="en-US" dirty="0"/>
              <a:t>Need To Navigate TWO Routing System?</a:t>
            </a:r>
            <a:endParaRPr lang="en-GB" dirty="0"/>
          </a:p>
        </p:txBody>
      </p:sp>
      <p:sp>
        <p:nvSpPr>
          <p:cNvPr id="3" name="Content Placeholder 2">
            <a:extLst>
              <a:ext uri="{FF2B5EF4-FFF2-40B4-BE49-F238E27FC236}">
                <a16:creationId xmlns:a16="http://schemas.microsoft.com/office/drawing/2014/main" id="{7E53A5D8-625E-4AF6-B0CE-7AF3BFB1F055}"/>
              </a:ext>
            </a:extLst>
          </p:cNvPr>
          <p:cNvSpPr>
            <a:spLocks noGrp="1"/>
          </p:cNvSpPr>
          <p:nvPr>
            <p:ph idx="1"/>
          </p:nvPr>
        </p:nvSpPr>
        <p:spPr/>
        <p:txBody>
          <a:bodyPr>
            <a:normAutofit lnSpcReduction="10000"/>
          </a:bodyPr>
          <a:lstStyle/>
          <a:p>
            <a:pPr algn="just"/>
            <a:r>
              <a:rPr lang="en-US" dirty="0"/>
              <a:t>If you are using a frontend and a backend, and you are potentially writing in multiple languages that don’t necessarily have the same routing conventions, </a:t>
            </a:r>
            <a:r>
              <a:rPr lang="en-US" dirty="0">
                <a:solidFill>
                  <a:srgbClr val="FF0000"/>
                </a:solidFill>
              </a:rPr>
              <a:t>don’t worry! </a:t>
            </a:r>
          </a:p>
          <a:p>
            <a:pPr algn="just"/>
            <a:r>
              <a:rPr lang="en-US" dirty="0"/>
              <a:t>The backend functions just as an </a:t>
            </a:r>
            <a:r>
              <a:rPr lang="en-US" dirty="0">
                <a:solidFill>
                  <a:srgbClr val="FF0000"/>
                </a:solidFill>
              </a:rPr>
              <a:t>API, and the user really doesn’t interact with it at all. </a:t>
            </a:r>
          </a:p>
          <a:p>
            <a:pPr algn="just"/>
            <a:r>
              <a:rPr lang="en-US" dirty="0"/>
              <a:t>The routes that used to manage the user experience and the routes that used to manage queries to the database are not the same.</a:t>
            </a:r>
          </a:p>
          <a:p>
            <a:endParaRPr lang="en-GB" dirty="0"/>
          </a:p>
        </p:txBody>
      </p:sp>
    </p:spTree>
    <p:extLst>
      <p:ext uri="{BB962C8B-B14F-4D97-AF65-F5344CB8AC3E}">
        <p14:creationId xmlns:p14="http://schemas.microsoft.com/office/powerpoint/2010/main" val="377705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a:xfrm>
            <a:off x="717452" y="2815734"/>
            <a:ext cx="8004517" cy="3819525"/>
          </a:xfrm>
        </p:spPr>
        <p:txBody>
          <a:bodyPr>
            <a:normAutofit/>
          </a:bodyPr>
          <a:lstStyle/>
          <a:p>
            <a:pPr algn="just"/>
            <a:r>
              <a:rPr lang="en-IN" dirty="0"/>
              <a:t>understand concept and need of React Router .</a:t>
            </a:r>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C79D-2B0B-4A11-8796-AD29850F438E}"/>
              </a:ext>
            </a:extLst>
          </p:cNvPr>
          <p:cNvSpPr>
            <a:spLocks noGrp="1"/>
          </p:cNvSpPr>
          <p:nvPr>
            <p:ph type="title"/>
          </p:nvPr>
        </p:nvSpPr>
        <p:spPr/>
        <p:txBody>
          <a:bodyPr/>
          <a:lstStyle/>
          <a:p>
            <a:r>
              <a:rPr lang="en-GB" dirty="0"/>
              <a:t>Add React Router</a:t>
            </a:r>
          </a:p>
        </p:txBody>
      </p:sp>
      <p:sp>
        <p:nvSpPr>
          <p:cNvPr id="3" name="Content Placeholder 2">
            <a:extLst>
              <a:ext uri="{FF2B5EF4-FFF2-40B4-BE49-F238E27FC236}">
                <a16:creationId xmlns:a16="http://schemas.microsoft.com/office/drawing/2014/main" id="{9EC7ED36-66E0-46A3-AD10-E7BFA2FBE505}"/>
              </a:ext>
            </a:extLst>
          </p:cNvPr>
          <p:cNvSpPr>
            <a:spLocks noGrp="1"/>
          </p:cNvSpPr>
          <p:nvPr>
            <p:ph idx="1"/>
          </p:nvPr>
        </p:nvSpPr>
        <p:spPr/>
        <p:txBody>
          <a:bodyPr>
            <a:normAutofit/>
          </a:bodyPr>
          <a:lstStyle/>
          <a:p>
            <a:pPr marL="0" indent="0" algn="just">
              <a:buNone/>
            </a:pPr>
            <a:r>
              <a:rPr lang="en-US" sz="2800" dirty="0"/>
              <a:t>To add React Router in your application, run this in the terminal from the root directory of the application.</a:t>
            </a:r>
          </a:p>
          <a:p>
            <a:pPr marL="0" indent="0" algn="ctr">
              <a:buNone/>
            </a:pPr>
            <a:r>
              <a:rPr lang="en-GB" sz="2800" dirty="0" err="1">
                <a:solidFill>
                  <a:srgbClr val="FF0000"/>
                </a:solidFill>
              </a:rPr>
              <a:t>npm</a:t>
            </a:r>
            <a:r>
              <a:rPr lang="en-GB" sz="2800" dirty="0">
                <a:solidFill>
                  <a:srgbClr val="FF0000"/>
                </a:solidFill>
              </a:rPr>
              <a:t> </a:t>
            </a:r>
            <a:r>
              <a:rPr lang="en-GB" sz="2800" dirty="0" err="1">
                <a:solidFill>
                  <a:srgbClr val="FF0000"/>
                </a:solidFill>
              </a:rPr>
              <a:t>i</a:t>
            </a:r>
            <a:r>
              <a:rPr lang="en-GB" sz="2800" dirty="0">
                <a:solidFill>
                  <a:srgbClr val="FF0000"/>
                </a:solidFill>
              </a:rPr>
              <a:t> -D react-router-</a:t>
            </a:r>
            <a:r>
              <a:rPr lang="en-GB" sz="2800" dirty="0" err="1">
                <a:solidFill>
                  <a:srgbClr val="FF0000"/>
                </a:solidFill>
              </a:rPr>
              <a:t>dom</a:t>
            </a:r>
            <a:endParaRPr lang="en-GB" sz="2800" dirty="0">
              <a:solidFill>
                <a:srgbClr val="FF0000"/>
              </a:solidFill>
            </a:endParaRPr>
          </a:p>
        </p:txBody>
      </p:sp>
    </p:spTree>
    <p:extLst>
      <p:ext uri="{BB962C8B-B14F-4D97-AF65-F5344CB8AC3E}">
        <p14:creationId xmlns:p14="http://schemas.microsoft.com/office/powerpoint/2010/main" val="2015863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CBA0-5D54-4B7E-89CE-4954E8428827}"/>
              </a:ext>
            </a:extLst>
          </p:cNvPr>
          <p:cNvSpPr>
            <a:spLocks noGrp="1"/>
          </p:cNvSpPr>
          <p:nvPr>
            <p:ph type="title"/>
          </p:nvPr>
        </p:nvSpPr>
        <p:spPr/>
        <p:txBody>
          <a:bodyPr/>
          <a:lstStyle/>
          <a:p>
            <a:r>
              <a:rPr lang="en-GB" dirty="0"/>
              <a:t>Folder Structure</a:t>
            </a:r>
          </a:p>
        </p:txBody>
      </p:sp>
      <p:sp>
        <p:nvSpPr>
          <p:cNvPr id="3" name="Content Placeholder 2">
            <a:extLst>
              <a:ext uri="{FF2B5EF4-FFF2-40B4-BE49-F238E27FC236}">
                <a16:creationId xmlns:a16="http://schemas.microsoft.com/office/drawing/2014/main" id="{31ADC6DE-4274-48F4-934D-3F4D6574A220}"/>
              </a:ext>
            </a:extLst>
          </p:cNvPr>
          <p:cNvSpPr>
            <a:spLocks noGrp="1"/>
          </p:cNvSpPr>
          <p:nvPr>
            <p:ph idx="1"/>
          </p:nvPr>
        </p:nvSpPr>
        <p:spPr/>
        <p:txBody>
          <a:bodyPr>
            <a:noAutofit/>
          </a:bodyPr>
          <a:lstStyle/>
          <a:p>
            <a:pPr marL="0" indent="0" algn="just">
              <a:buNone/>
            </a:pPr>
            <a:r>
              <a:rPr lang="en-US" sz="2800" dirty="0"/>
              <a:t>Within the </a:t>
            </a:r>
            <a:r>
              <a:rPr lang="en-US" sz="2800" dirty="0" err="1"/>
              <a:t>src</a:t>
            </a:r>
            <a:r>
              <a:rPr lang="en-US" sz="2800" dirty="0"/>
              <a:t> folder, we'll create a folder named pages with several files:</a:t>
            </a:r>
          </a:p>
        </p:txBody>
      </p:sp>
      <p:graphicFrame>
        <p:nvGraphicFramePr>
          <p:cNvPr id="4" name="Diagram 3">
            <a:extLst>
              <a:ext uri="{FF2B5EF4-FFF2-40B4-BE49-F238E27FC236}">
                <a16:creationId xmlns:a16="http://schemas.microsoft.com/office/drawing/2014/main" id="{861F85EF-1CE4-4C4A-96CD-8906B3070693}"/>
              </a:ext>
            </a:extLst>
          </p:cNvPr>
          <p:cNvGraphicFramePr/>
          <p:nvPr>
            <p:extLst>
              <p:ext uri="{D42A27DB-BD31-4B8C-83A1-F6EECF244321}">
                <p14:modId xmlns:p14="http://schemas.microsoft.com/office/powerpoint/2010/main" val="1875775962"/>
              </p:ext>
            </p:extLst>
          </p:nvPr>
        </p:nvGraphicFramePr>
        <p:xfrm>
          <a:off x="890954" y="2633309"/>
          <a:ext cx="77819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40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341E-4BD5-4BCC-B63D-87AEFDB82435}"/>
              </a:ext>
            </a:extLst>
          </p:cNvPr>
          <p:cNvSpPr>
            <a:spLocks noGrp="1"/>
          </p:cNvSpPr>
          <p:nvPr>
            <p:ph type="title"/>
          </p:nvPr>
        </p:nvSpPr>
        <p:spPr/>
        <p:txBody>
          <a:bodyPr/>
          <a:lstStyle/>
          <a:p>
            <a:r>
              <a:rPr lang="en-GB" dirty="0"/>
              <a:t>Basic Usage</a:t>
            </a:r>
          </a:p>
        </p:txBody>
      </p:sp>
      <p:sp>
        <p:nvSpPr>
          <p:cNvPr id="3" name="Content Placeholder 2">
            <a:extLst>
              <a:ext uri="{FF2B5EF4-FFF2-40B4-BE49-F238E27FC236}">
                <a16:creationId xmlns:a16="http://schemas.microsoft.com/office/drawing/2014/main" id="{CEB55D9D-4948-4114-BA27-FEBC970F121D}"/>
              </a:ext>
            </a:extLst>
          </p:cNvPr>
          <p:cNvSpPr>
            <a:spLocks noGrp="1"/>
          </p:cNvSpPr>
          <p:nvPr>
            <p:ph idx="1"/>
          </p:nvPr>
        </p:nvSpPr>
        <p:spPr/>
        <p:txBody>
          <a:bodyPr>
            <a:noAutofit/>
          </a:bodyPr>
          <a:lstStyle/>
          <a:p>
            <a:pPr marL="0" indent="0" algn="ctr">
              <a:buNone/>
            </a:pPr>
            <a:r>
              <a:rPr lang="en-US" sz="2800" dirty="0"/>
              <a:t>Now use  Router in our index.js file.</a:t>
            </a:r>
          </a:p>
          <a:p>
            <a:pPr marL="0" indent="0">
              <a:buNone/>
            </a:pPr>
            <a:r>
              <a:rPr lang="en-US" sz="2800" dirty="0">
                <a:solidFill>
                  <a:srgbClr val="FF0000"/>
                </a:solidFill>
              </a:rPr>
              <a:t>Example</a:t>
            </a:r>
          </a:p>
          <a:p>
            <a:pPr algn="just"/>
            <a:r>
              <a:rPr lang="en-US" sz="2800" dirty="0"/>
              <a:t>Use React Router to route to pages based on URL:</a:t>
            </a:r>
          </a:p>
          <a:p>
            <a:pPr algn="just"/>
            <a:r>
              <a:rPr lang="en-GB" sz="2800" dirty="0">
                <a:solidFill>
                  <a:schemeClr val="accent6"/>
                </a:solidFill>
              </a:rPr>
              <a:t>import </a:t>
            </a:r>
            <a:r>
              <a:rPr lang="en-GB" sz="2800" dirty="0" err="1">
                <a:solidFill>
                  <a:schemeClr val="accent6"/>
                </a:solidFill>
              </a:rPr>
              <a:t>ReactDOM</a:t>
            </a:r>
            <a:r>
              <a:rPr lang="en-GB" sz="2800" dirty="0">
                <a:solidFill>
                  <a:schemeClr val="accent6"/>
                </a:solidFill>
              </a:rPr>
              <a:t> from "react-</a:t>
            </a:r>
            <a:r>
              <a:rPr lang="en-GB" sz="2800" dirty="0" err="1">
                <a:solidFill>
                  <a:schemeClr val="accent6"/>
                </a:solidFill>
              </a:rPr>
              <a:t>dom</a:t>
            </a:r>
            <a:r>
              <a:rPr lang="en-GB" sz="2800" dirty="0">
                <a:solidFill>
                  <a:schemeClr val="accent6"/>
                </a:solidFill>
              </a:rPr>
              <a:t>";</a:t>
            </a:r>
          </a:p>
          <a:p>
            <a:pPr algn="just"/>
            <a:r>
              <a:rPr lang="en-GB" sz="2800" dirty="0">
                <a:solidFill>
                  <a:schemeClr val="accent6"/>
                </a:solidFill>
              </a:rPr>
              <a:t>import { </a:t>
            </a:r>
            <a:r>
              <a:rPr lang="en-GB" sz="2800" dirty="0" err="1">
                <a:solidFill>
                  <a:schemeClr val="accent6"/>
                </a:solidFill>
              </a:rPr>
              <a:t>BrowserRouter</a:t>
            </a:r>
            <a:r>
              <a:rPr lang="en-GB" sz="2800" dirty="0">
                <a:solidFill>
                  <a:schemeClr val="accent6"/>
                </a:solidFill>
              </a:rPr>
              <a:t>, Routes, Route } from "react-router-</a:t>
            </a:r>
            <a:r>
              <a:rPr lang="en-GB" sz="2800" dirty="0" err="1">
                <a:solidFill>
                  <a:schemeClr val="accent6"/>
                </a:solidFill>
              </a:rPr>
              <a:t>dom</a:t>
            </a:r>
            <a:r>
              <a:rPr lang="en-GB" sz="2800" dirty="0">
                <a:solidFill>
                  <a:schemeClr val="accent6"/>
                </a:solidFill>
              </a:rPr>
              <a:t>";</a:t>
            </a:r>
          </a:p>
        </p:txBody>
      </p:sp>
    </p:spTree>
    <p:extLst>
      <p:ext uri="{BB962C8B-B14F-4D97-AF65-F5344CB8AC3E}">
        <p14:creationId xmlns:p14="http://schemas.microsoft.com/office/powerpoint/2010/main" val="427229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341E-4BD5-4BCC-B63D-87AEFDB82435}"/>
              </a:ext>
            </a:extLst>
          </p:cNvPr>
          <p:cNvSpPr>
            <a:spLocks noGrp="1"/>
          </p:cNvSpPr>
          <p:nvPr>
            <p:ph type="title"/>
          </p:nvPr>
        </p:nvSpPr>
        <p:spPr/>
        <p:txBody>
          <a:bodyPr/>
          <a:lstStyle/>
          <a:p>
            <a:r>
              <a:rPr lang="en-GB" dirty="0"/>
              <a:t>Basic Usage</a:t>
            </a:r>
          </a:p>
        </p:txBody>
      </p:sp>
      <p:sp>
        <p:nvSpPr>
          <p:cNvPr id="3" name="Content Placeholder 2">
            <a:extLst>
              <a:ext uri="{FF2B5EF4-FFF2-40B4-BE49-F238E27FC236}">
                <a16:creationId xmlns:a16="http://schemas.microsoft.com/office/drawing/2014/main" id="{CEB55D9D-4948-4114-BA27-FEBC970F121D}"/>
              </a:ext>
            </a:extLst>
          </p:cNvPr>
          <p:cNvSpPr>
            <a:spLocks noGrp="1"/>
          </p:cNvSpPr>
          <p:nvPr>
            <p:ph idx="1"/>
          </p:nvPr>
        </p:nvSpPr>
        <p:spPr/>
        <p:txBody>
          <a:bodyPr>
            <a:noAutofit/>
          </a:bodyPr>
          <a:lstStyle/>
          <a:p>
            <a:pPr marL="0" indent="0" algn="ctr">
              <a:buNone/>
            </a:pPr>
            <a:r>
              <a:rPr lang="en-US" sz="2800" dirty="0"/>
              <a:t>Now use  Router in our index.js file.</a:t>
            </a:r>
          </a:p>
          <a:p>
            <a:pPr marL="0" indent="0">
              <a:buNone/>
            </a:pPr>
            <a:r>
              <a:rPr lang="en-US" sz="2800" dirty="0">
                <a:solidFill>
                  <a:srgbClr val="FF0000"/>
                </a:solidFill>
              </a:rPr>
              <a:t>Example</a:t>
            </a:r>
          </a:p>
          <a:p>
            <a:pPr algn="just"/>
            <a:r>
              <a:rPr lang="en-GB" sz="2800" dirty="0">
                <a:solidFill>
                  <a:schemeClr val="accent6"/>
                </a:solidFill>
              </a:rPr>
              <a:t>import Layout from "./pages/Layout";</a:t>
            </a:r>
          </a:p>
          <a:p>
            <a:pPr algn="just"/>
            <a:r>
              <a:rPr lang="en-GB" sz="2800" dirty="0">
                <a:solidFill>
                  <a:schemeClr val="accent6"/>
                </a:solidFill>
              </a:rPr>
              <a:t>import Home from "./pages/Home";</a:t>
            </a:r>
          </a:p>
          <a:p>
            <a:pPr algn="just"/>
            <a:r>
              <a:rPr lang="en-GB" sz="2800" dirty="0">
                <a:solidFill>
                  <a:schemeClr val="accent6"/>
                </a:solidFill>
              </a:rPr>
              <a:t>import Blogs from "./pages/Blogs";</a:t>
            </a:r>
          </a:p>
          <a:p>
            <a:pPr algn="just"/>
            <a:r>
              <a:rPr lang="en-GB" sz="2800" dirty="0">
                <a:solidFill>
                  <a:schemeClr val="accent6"/>
                </a:solidFill>
              </a:rPr>
              <a:t>import Contact from "./pages/Contact";</a:t>
            </a:r>
          </a:p>
          <a:p>
            <a:pPr algn="just"/>
            <a:r>
              <a:rPr lang="en-GB" sz="2800" dirty="0">
                <a:solidFill>
                  <a:schemeClr val="accent6"/>
                </a:solidFill>
              </a:rPr>
              <a:t>import </a:t>
            </a:r>
            <a:r>
              <a:rPr lang="en-GB" sz="2800" dirty="0" err="1">
                <a:solidFill>
                  <a:schemeClr val="accent6"/>
                </a:solidFill>
              </a:rPr>
              <a:t>NoPage</a:t>
            </a:r>
            <a:r>
              <a:rPr lang="en-GB" sz="2800" dirty="0">
                <a:solidFill>
                  <a:schemeClr val="accent6"/>
                </a:solidFill>
              </a:rPr>
              <a:t> from "./pages/</a:t>
            </a:r>
            <a:r>
              <a:rPr lang="en-GB" sz="2800" dirty="0" err="1">
                <a:solidFill>
                  <a:schemeClr val="accent6"/>
                </a:solidFill>
              </a:rPr>
              <a:t>NoPage</a:t>
            </a:r>
            <a:r>
              <a:rPr lang="en-GB" sz="2800" dirty="0">
                <a:solidFill>
                  <a:schemeClr val="accent6"/>
                </a:solidFill>
              </a:rPr>
              <a:t>";</a:t>
            </a:r>
          </a:p>
        </p:txBody>
      </p:sp>
    </p:spTree>
    <p:extLst>
      <p:ext uri="{BB962C8B-B14F-4D97-AF65-F5344CB8AC3E}">
        <p14:creationId xmlns:p14="http://schemas.microsoft.com/office/powerpoint/2010/main" val="3824102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6548-4398-4A3A-AD0D-077DD022C16F}"/>
              </a:ext>
            </a:extLst>
          </p:cNvPr>
          <p:cNvSpPr>
            <a:spLocks noGrp="1"/>
          </p:cNvSpPr>
          <p:nvPr>
            <p:ph type="title"/>
          </p:nvPr>
        </p:nvSpPr>
        <p:spPr/>
        <p:txBody>
          <a:bodyPr/>
          <a:lstStyle/>
          <a:p>
            <a:r>
              <a:rPr lang="en-GB" dirty="0"/>
              <a:t>Pros</a:t>
            </a:r>
          </a:p>
        </p:txBody>
      </p:sp>
      <p:sp>
        <p:nvSpPr>
          <p:cNvPr id="3" name="Content Placeholder 2">
            <a:extLst>
              <a:ext uri="{FF2B5EF4-FFF2-40B4-BE49-F238E27FC236}">
                <a16:creationId xmlns:a16="http://schemas.microsoft.com/office/drawing/2014/main" id="{4414CF34-50A2-4A41-BDA1-53108F52FA4A}"/>
              </a:ext>
            </a:extLst>
          </p:cNvPr>
          <p:cNvSpPr>
            <a:spLocks noGrp="1"/>
          </p:cNvSpPr>
          <p:nvPr>
            <p:ph idx="1"/>
          </p:nvPr>
        </p:nvSpPr>
        <p:spPr/>
        <p:txBody>
          <a:bodyPr>
            <a:normAutofit/>
          </a:bodyPr>
          <a:lstStyle/>
          <a:p>
            <a:pPr algn="just"/>
            <a:r>
              <a:rPr lang="en-US" sz="2800" dirty="0"/>
              <a:t>Routing between components is fast as the amount of data that renders is less. </a:t>
            </a:r>
          </a:p>
          <a:p>
            <a:pPr algn="just"/>
            <a:r>
              <a:rPr lang="en-US" sz="2800" dirty="0"/>
              <a:t>The rest of the data is rendered by the DOM, and even when there's tons of HTML and CSS to render, the DOM handles that part in the blink of an eye. </a:t>
            </a:r>
          </a:p>
          <a:p>
            <a:pPr algn="just"/>
            <a:r>
              <a:rPr lang="en-US" sz="2800" dirty="0"/>
              <a:t>Using lazy loading, any delay in rendering HTML is compensated for</a:t>
            </a:r>
            <a:endParaRPr lang="en-GB" sz="2800" dirty="0"/>
          </a:p>
        </p:txBody>
      </p:sp>
    </p:spTree>
    <p:extLst>
      <p:ext uri="{BB962C8B-B14F-4D97-AF65-F5344CB8AC3E}">
        <p14:creationId xmlns:p14="http://schemas.microsoft.com/office/powerpoint/2010/main" val="232082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A538-6511-4C82-8D00-377D375C9E68}"/>
              </a:ext>
            </a:extLst>
          </p:cNvPr>
          <p:cNvSpPr>
            <a:spLocks noGrp="1"/>
          </p:cNvSpPr>
          <p:nvPr>
            <p:ph type="title"/>
          </p:nvPr>
        </p:nvSpPr>
        <p:spPr/>
        <p:txBody>
          <a:bodyPr/>
          <a:lstStyle/>
          <a:p>
            <a:r>
              <a:rPr lang="en-GB" dirty="0"/>
              <a:t>Pros</a:t>
            </a:r>
          </a:p>
        </p:txBody>
      </p:sp>
      <p:sp>
        <p:nvSpPr>
          <p:cNvPr id="3" name="Content Placeholder 2">
            <a:extLst>
              <a:ext uri="{FF2B5EF4-FFF2-40B4-BE49-F238E27FC236}">
                <a16:creationId xmlns:a16="http://schemas.microsoft.com/office/drawing/2014/main" id="{271E29E6-68E6-4152-B5FC-B8B1EFB7AA16}"/>
              </a:ext>
            </a:extLst>
          </p:cNvPr>
          <p:cNvSpPr>
            <a:spLocks noGrp="1"/>
          </p:cNvSpPr>
          <p:nvPr>
            <p:ph idx="1"/>
          </p:nvPr>
        </p:nvSpPr>
        <p:spPr>
          <a:xfrm>
            <a:off x="1019587" y="2604972"/>
            <a:ext cx="7104826" cy="2107705"/>
          </a:xfrm>
        </p:spPr>
        <p:txBody>
          <a:bodyPr>
            <a:noAutofit/>
          </a:bodyPr>
          <a:lstStyle/>
          <a:p>
            <a:pPr marL="0" indent="0" algn="ctr">
              <a:buNone/>
            </a:pPr>
            <a:r>
              <a:rPr lang="en-US" sz="2800" dirty="0"/>
              <a:t>For better user experience, animations and transitions can be easily implemented when switching between different components.</a:t>
            </a:r>
            <a:endParaRPr lang="en-GB" sz="2800" dirty="0"/>
          </a:p>
        </p:txBody>
      </p:sp>
    </p:spTree>
    <p:extLst>
      <p:ext uri="{BB962C8B-B14F-4D97-AF65-F5344CB8AC3E}">
        <p14:creationId xmlns:p14="http://schemas.microsoft.com/office/powerpoint/2010/main" val="115532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0DE1-E915-4723-A63C-EFDCFA6452E7}"/>
              </a:ext>
            </a:extLst>
          </p:cNvPr>
          <p:cNvSpPr>
            <a:spLocks noGrp="1"/>
          </p:cNvSpPr>
          <p:nvPr>
            <p:ph type="title"/>
          </p:nvPr>
        </p:nvSpPr>
        <p:spPr/>
        <p:txBody>
          <a:bodyPr/>
          <a:lstStyle/>
          <a:p>
            <a:r>
              <a:rPr lang="en-GB" dirty="0"/>
              <a:t>Pros</a:t>
            </a:r>
          </a:p>
        </p:txBody>
      </p:sp>
      <p:sp>
        <p:nvSpPr>
          <p:cNvPr id="3" name="Content Placeholder 2">
            <a:extLst>
              <a:ext uri="{FF2B5EF4-FFF2-40B4-BE49-F238E27FC236}">
                <a16:creationId xmlns:a16="http://schemas.microsoft.com/office/drawing/2014/main" id="{37869B66-BC66-46F4-959E-38A558EFAA8F}"/>
              </a:ext>
            </a:extLst>
          </p:cNvPr>
          <p:cNvSpPr>
            <a:spLocks noGrp="1"/>
          </p:cNvSpPr>
          <p:nvPr>
            <p:ph idx="1"/>
          </p:nvPr>
        </p:nvSpPr>
        <p:spPr>
          <a:xfrm>
            <a:off x="977384" y="2253670"/>
            <a:ext cx="7189232" cy="2600075"/>
          </a:xfrm>
        </p:spPr>
        <p:txBody>
          <a:bodyPr>
            <a:normAutofit/>
          </a:bodyPr>
          <a:lstStyle/>
          <a:p>
            <a:pPr marL="0" indent="0" algn="ctr">
              <a:buNone/>
            </a:pPr>
            <a:r>
              <a:rPr lang="en-US" sz="2800" dirty="0"/>
              <a:t>It gives a real sense of a single-page application in action. No separate pages are rendered, and the current page doesn't refresh to load a new view</a:t>
            </a:r>
            <a:endParaRPr lang="en-GB" sz="2800" dirty="0"/>
          </a:p>
        </p:txBody>
      </p:sp>
    </p:spTree>
    <p:extLst>
      <p:ext uri="{BB962C8B-B14F-4D97-AF65-F5344CB8AC3E}">
        <p14:creationId xmlns:p14="http://schemas.microsoft.com/office/powerpoint/2010/main" val="3440108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A192-1B5B-44F9-873D-8E2F08FEEC11}"/>
              </a:ext>
            </a:extLst>
          </p:cNvPr>
          <p:cNvSpPr>
            <a:spLocks noGrp="1"/>
          </p:cNvSpPr>
          <p:nvPr>
            <p:ph type="title"/>
          </p:nvPr>
        </p:nvSpPr>
        <p:spPr/>
        <p:txBody>
          <a:bodyPr/>
          <a:lstStyle/>
          <a:p>
            <a:r>
              <a:rPr lang="en-GB" dirty="0"/>
              <a:t>Cons</a:t>
            </a:r>
          </a:p>
        </p:txBody>
      </p:sp>
      <p:sp>
        <p:nvSpPr>
          <p:cNvPr id="3" name="Content Placeholder 2">
            <a:extLst>
              <a:ext uri="{FF2B5EF4-FFF2-40B4-BE49-F238E27FC236}">
                <a16:creationId xmlns:a16="http://schemas.microsoft.com/office/drawing/2014/main" id="{406F229A-C7AA-4218-9505-49913A140BB9}"/>
              </a:ext>
            </a:extLst>
          </p:cNvPr>
          <p:cNvSpPr>
            <a:spLocks noGrp="1"/>
          </p:cNvSpPr>
          <p:nvPr>
            <p:ph idx="1"/>
          </p:nvPr>
        </p:nvSpPr>
        <p:spPr>
          <a:xfrm>
            <a:off x="1040369" y="1746842"/>
            <a:ext cx="7301774" cy="4049047"/>
          </a:xfrm>
        </p:spPr>
        <p:txBody>
          <a:bodyPr/>
          <a:lstStyle/>
          <a:p>
            <a:pPr marL="0" indent="0" algn="ctr">
              <a:buNone/>
            </a:pPr>
            <a:r>
              <a:rPr lang="en-US" sz="2800" dirty="0"/>
              <a:t>The initial loading time is considerably </a:t>
            </a:r>
            <a:r>
              <a:rPr lang="en-US" sz="2800" dirty="0">
                <a:solidFill>
                  <a:srgbClr val="FF0000"/>
                </a:solidFill>
              </a:rPr>
              <a:t>large as all the routes, components, and HTML </a:t>
            </a:r>
            <a:r>
              <a:rPr lang="en-US" sz="2800" dirty="0"/>
              <a:t>have to be loaded at once when the application first mounts . The whole </a:t>
            </a:r>
            <a:r>
              <a:rPr lang="en-US" sz="2800" dirty="0">
                <a:solidFill>
                  <a:srgbClr val="FF0000"/>
                </a:solidFill>
              </a:rPr>
              <a:t>website or web app</a:t>
            </a:r>
            <a:r>
              <a:rPr lang="en-US" sz="2800" dirty="0"/>
              <a:t> needs to be loaded on the first request.</a:t>
            </a:r>
          </a:p>
          <a:p>
            <a:endParaRPr lang="en-GB" dirty="0"/>
          </a:p>
        </p:txBody>
      </p:sp>
    </p:spTree>
    <p:extLst>
      <p:ext uri="{BB962C8B-B14F-4D97-AF65-F5344CB8AC3E}">
        <p14:creationId xmlns:p14="http://schemas.microsoft.com/office/powerpoint/2010/main" val="1432649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DD7A-D6BE-4103-98EE-E0A4C2A3589D}"/>
              </a:ext>
            </a:extLst>
          </p:cNvPr>
          <p:cNvSpPr>
            <a:spLocks noGrp="1"/>
          </p:cNvSpPr>
          <p:nvPr>
            <p:ph type="title"/>
          </p:nvPr>
        </p:nvSpPr>
        <p:spPr/>
        <p:txBody>
          <a:bodyPr/>
          <a:lstStyle/>
          <a:p>
            <a:r>
              <a:rPr lang="en-GB" dirty="0"/>
              <a:t>Cons</a:t>
            </a:r>
          </a:p>
        </p:txBody>
      </p:sp>
      <p:sp>
        <p:nvSpPr>
          <p:cNvPr id="3" name="Content Placeholder 2">
            <a:extLst>
              <a:ext uri="{FF2B5EF4-FFF2-40B4-BE49-F238E27FC236}">
                <a16:creationId xmlns:a16="http://schemas.microsoft.com/office/drawing/2014/main" id="{DA1601DB-7C8C-430A-8284-7D540A59C3B8}"/>
              </a:ext>
            </a:extLst>
          </p:cNvPr>
          <p:cNvSpPr>
            <a:spLocks noGrp="1"/>
          </p:cNvSpPr>
          <p:nvPr>
            <p:ph idx="1"/>
          </p:nvPr>
        </p:nvSpPr>
        <p:spPr>
          <a:xfrm>
            <a:off x="949249" y="2030489"/>
            <a:ext cx="7245502" cy="2797022"/>
          </a:xfrm>
        </p:spPr>
        <p:txBody>
          <a:bodyPr>
            <a:normAutofit/>
          </a:bodyPr>
          <a:lstStyle/>
          <a:p>
            <a:pPr marL="0" indent="0" algn="ctr">
              <a:buNone/>
            </a:pPr>
            <a:r>
              <a:rPr lang="en-US" sz="2800" dirty="0"/>
              <a:t>There is unnecessary data download time for unusable views that cannot be anticipated on the first render of the application</a:t>
            </a:r>
            <a:endParaRPr lang="en-GB" sz="2800" dirty="0"/>
          </a:p>
        </p:txBody>
      </p:sp>
    </p:spTree>
    <p:extLst>
      <p:ext uri="{BB962C8B-B14F-4D97-AF65-F5344CB8AC3E}">
        <p14:creationId xmlns:p14="http://schemas.microsoft.com/office/powerpoint/2010/main" val="175486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158C-7C40-4FB4-8D95-73CC784BAC66}"/>
              </a:ext>
            </a:extLst>
          </p:cNvPr>
          <p:cNvSpPr>
            <a:spLocks noGrp="1"/>
          </p:cNvSpPr>
          <p:nvPr>
            <p:ph type="title"/>
          </p:nvPr>
        </p:nvSpPr>
        <p:spPr/>
        <p:txBody>
          <a:bodyPr/>
          <a:lstStyle/>
          <a:p>
            <a:r>
              <a:rPr lang="en-GB" dirty="0"/>
              <a:t>Cons</a:t>
            </a:r>
          </a:p>
        </p:txBody>
      </p:sp>
      <p:sp>
        <p:nvSpPr>
          <p:cNvPr id="3" name="Content Placeholder 2">
            <a:extLst>
              <a:ext uri="{FF2B5EF4-FFF2-40B4-BE49-F238E27FC236}">
                <a16:creationId xmlns:a16="http://schemas.microsoft.com/office/drawing/2014/main" id="{80E5D68C-AAEA-45F6-A169-CBCA8617DC0E}"/>
              </a:ext>
            </a:extLst>
          </p:cNvPr>
          <p:cNvSpPr>
            <a:spLocks noGrp="1"/>
          </p:cNvSpPr>
          <p:nvPr>
            <p:ph idx="1"/>
          </p:nvPr>
        </p:nvSpPr>
        <p:spPr/>
        <p:txBody>
          <a:bodyPr>
            <a:normAutofit/>
          </a:bodyPr>
          <a:lstStyle/>
          <a:p>
            <a:pPr algn="just"/>
            <a:r>
              <a:rPr lang="en-US" sz="2800" dirty="0"/>
              <a:t>It generally requires an external library, which means more code and more dependency on external packages, unlike routing on the server-side.</a:t>
            </a:r>
          </a:p>
          <a:p>
            <a:pPr algn="just"/>
            <a:r>
              <a:rPr lang="en-US" sz="2800" dirty="0"/>
              <a:t>Client-side routing and rendering convert JavaScript to HTML, making search engine crawling less optimized.</a:t>
            </a:r>
            <a:endParaRPr lang="en-GB" sz="2800" dirty="0"/>
          </a:p>
        </p:txBody>
      </p:sp>
    </p:spTree>
    <p:extLst>
      <p:ext uri="{BB962C8B-B14F-4D97-AF65-F5344CB8AC3E}">
        <p14:creationId xmlns:p14="http://schemas.microsoft.com/office/powerpoint/2010/main" val="100828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6BD5-5E94-4495-B587-A64453C03493}"/>
              </a:ext>
            </a:extLst>
          </p:cNvPr>
          <p:cNvSpPr>
            <a:spLocks noGrp="1"/>
          </p:cNvSpPr>
          <p:nvPr>
            <p:ph type="title"/>
          </p:nvPr>
        </p:nvSpPr>
        <p:spPr/>
        <p:txBody>
          <a:bodyPr/>
          <a:lstStyle/>
          <a:p>
            <a:r>
              <a:rPr lang="en-GB" dirty="0"/>
              <a:t>React Router</a:t>
            </a:r>
          </a:p>
        </p:txBody>
      </p:sp>
      <p:sp>
        <p:nvSpPr>
          <p:cNvPr id="3" name="Content Placeholder 2">
            <a:extLst>
              <a:ext uri="{FF2B5EF4-FFF2-40B4-BE49-F238E27FC236}">
                <a16:creationId xmlns:a16="http://schemas.microsoft.com/office/drawing/2014/main" id="{354A16D5-AF18-4B4B-8EEF-CB78023AD714}"/>
              </a:ext>
            </a:extLst>
          </p:cNvPr>
          <p:cNvSpPr>
            <a:spLocks noGrp="1"/>
          </p:cNvSpPr>
          <p:nvPr>
            <p:ph idx="1"/>
          </p:nvPr>
        </p:nvSpPr>
        <p:spPr/>
        <p:txBody>
          <a:bodyPr>
            <a:normAutofit/>
          </a:bodyPr>
          <a:lstStyle/>
          <a:p>
            <a:pPr algn="just"/>
            <a:r>
              <a:rPr lang="en-US" sz="2800" dirty="0"/>
              <a:t>Routing is a process in which a user is directed to different pages based on their action or request. </a:t>
            </a:r>
          </a:p>
          <a:p>
            <a:pPr algn="just"/>
            <a:r>
              <a:rPr lang="en-US" sz="2800" dirty="0"/>
              <a:t>ReactJS Router is mainly used for developing Single Page Web Applications. </a:t>
            </a:r>
          </a:p>
          <a:p>
            <a:pPr algn="just"/>
            <a:r>
              <a:rPr lang="en-US" sz="2800" dirty="0"/>
              <a:t>React Router is used to define multiple routes in the application.</a:t>
            </a:r>
            <a:endParaRPr lang="en-GB" sz="2800" dirty="0"/>
          </a:p>
        </p:txBody>
      </p:sp>
    </p:spTree>
    <p:extLst>
      <p:ext uri="{BB962C8B-B14F-4D97-AF65-F5344CB8AC3E}">
        <p14:creationId xmlns:p14="http://schemas.microsoft.com/office/powerpoint/2010/main" val="1774655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FB53-B6B7-46E6-8CDA-FDB2926046ED}"/>
              </a:ext>
            </a:extLst>
          </p:cNvPr>
          <p:cNvSpPr>
            <a:spLocks noGrp="1"/>
          </p:cNvSpPr>
          <p:nvPr>
            <p:ph type="title"/>
          </p:nvPr>
        </p:nvSpPr>
        <p:spPr/>
        <p:txBody>
          <a:bodyPr/>
          <a:lstStyle/>
          <a:p>
            <a:r>
              <a:rPr lang="en-GB" dirty="0"/>
              <a:t>What is react-router-</a:t>
            </a:r>
            <a:r>
              <a:rPr lang="en-GB" dirty="0" err="1"/>
              <a:t>dom</a:t>
            </a:r>
            <a:r>
              <a:rPr lang="en-GB" dirty="0"/>
              <a:t> ?</a:t>
            </a:r>
          </a:p>
        </p:txBody>
      </p:sp>
      <p:sp>
        <p:nvSpPr>
          <p:cNvPr id="3" name="Content Placeholder 2">
            <a:extLst>
              <a:ext uri="{FF2B5EF4-FFF2-40B4-BE49-F238E27FC236}">
                <a16:creationId xmlns:a16="http://schemas.microsoft.com/office/drawing/2014/main" id="{DB5A3DA4-35F0-4DA0-B8A7-7C5F57D2BD3A}"/>
              </a:ext>
            </a:extLst>
          </p:cNvPr>
          <p:cNvSpPr>
            <a:spLocks noGrp="1"/>
          </p:cNvSpPr>
          <p:nvPr>
            <p:ph idx="1"/>
          </p:nvPr>
        </p:nvSpPr>
        <p:spPr/>
        <p:txBody>
          <a:bodyPr>
            <a:normAutofit/>
          </a:bodyPr>
          <a:lstStyle/>
          <a:p>
            <a:pPr algn="just"/>
            <a:r>
              <a:rPr lang="en-US" sz="2800" dirty="0">
                <a:solidFill>
                  <a:srgbClr val="FF0000"/>
                </a:solidFill>
              </a:rPr>
              <a:t>React Router DOM </a:t>
            </a:r>
            <a:r>
              <a:rPr lang="en-US" sz="2800" dirty="0"/>
              <a:t>is an </a:t>
            </a:r>
            <a:r>
              <a:rPr lang="en-US" sz="2800" dirty="0" err="1"/>
              <a:t>npm</a:t>
            </a:r>
            <a:r>
              <a:rPr lang="en-US" sz="2800" dirty="0"/>
              <a:t> package that enables you to implement dynamic routing in a web app. </a:t>
            </a:r>
          </a:p>
          <a:p>
            <a:pPr algn="just"/>
            <a:r>
              <a:rPr lang="en-US" sz="2800" dirty="0"/>
              <a:t>It allows you to display pages and allow users to navigate them. </a:t>
            </a:r>
          </a:p>
          <a:p>
            <a:pPr algn="just"/>
            <a:r>
              <a:rPr lang="en-US" sz="2800" dirty="0"/>
              <a:t>It is a fully-featured client and server-side routing library for React. </a:t>
            </a:r>
            <a:endParaRPr lang="en-GB" sz="2800" dirty="0"/>
          </a:p>
        </p:txBody>
      </p:sp>
    </p:spTree>
    <p:extLst>
      <p:ext uri="{BB962C8B-B14F-4D97-AF65-F5344CB8AC3E}">
        <p14:creationId xmlns:p14="http://schemas.microsoft.com/office/powerpoint/2010/main" val="2298493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B026-1E59-4E91-9A97-B35667988267}"/>
              </a:ext>
            </a:extLst>
          </p:cNvPr>
          <p:cNvSpPr>
            <a:spLocks noGrp="1"/>
          </p:cNvSpPr>
          <p:nvPr>
            <p:ph type="title"/>
          </p:nvPr>
        </p:nvSpPr>
        <p:spPr/>
        <p:txBody>
          <a:bodyPr/>
          <a:lstStyle/>
          <a:p>
            <a:r>
              <a:rPr lang="en-GB" dirty="0"/>
              <a:t>What is react-router-</a:t>
            </a:r>
            <a:r>
              <a:rPr lang="en-GB" dirty="0" err="1"/>
              <a:t>dom</a:t>
            </a:r>
            <a:r>
              <a:rPr lang="en-GB" dirty="0"/>
              <a:t> ?</a:t>
            </a:r>
          </a:p>
        </p:txBody>
      </p:sp>
      <p:sp>
        <p:nvSpPr>
          <p:cNvPr id="3" name="Content Placeholder 2">
            <a:extLst>
              <a:ext uri="{FF2B5EF4-FFF2-40B4-BE49-F238E27FC236}">
                <a16:creationId xmlns:a16="http://schemas.microsoft.com/office/drawing/2014/main" id="{27AA3594-A902-43EE-A602-D99D2099407F}"/>
              </a:ext>
            </a:extLst>
          </p:cNvPr>
          <p:cNvSpPr>
            <a:spLocks noGrp="1"/>
          </p:cNvSpPr>
          <p:nvPr>
            <p:ph idx="1"/>
          </p:nvPr>
        </p:nvSpPr>
        <p:spPr/>
        <p:txBody>
          <a:bodyPr>
            <a:normAutofit/>
          </a:bodyPr>
          <a:lstStyle/>
          <a:p>
            <a:pPr algn="just"/>
            <a:r>
              <a:rPr lang="en-US" sz="2800" dirty="0">
                <a:solidFill>
                  <a:srgbClr val="FF0000"/>
                </a:solidFill>
              </a:rPr>
              <a:t>React Router Dom </a:t>
            </a:r>
            <a:r>
              <a:rPr lang="en-US" sz="2800" dirty="0"/>
              <a:t>is used to build single-page applications i.e. </a:t>
            </a:r>
          </a:p>
          <a:p>
            <a:pPr algn="just"/>
            <a:r>
              <a:rPr lang="en-US" sz="2800" dirty="0"/>
              <a:t>Applications that have many pages or components but the page is never refreshed instead the content is dynamically fetched based on the URL. </a:t>
            </a:r>
          </a:p>
          <a:p>
            <a:pPr algn="just"/>
            <a:r>
              <a:rPr lang="en-US" sz="2800" dirty="0"/>
              <a:t>This process is called Routing and it is made possible with the help of React Router Dom.</a:t>
            </a:r>
            <a:endParaRPr lang="en-GB" sz="2800" dirty="0"/>
          </a:p>
        </p:txBody>
      </p:sp>
    </p:spTree>
    <p:extLst>
      <p:ext uri="{BB962C8B-B14F-4D97-AF65-F5344CB8AC3E}">
        <p14:creationId xmlns:p14="http://schemas.microsoft.com/office/powerpoint/2010/main" val="1186416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and with red strings">
            <a:extLst>
              <a:ext uri="{FF2B5EF4-FFF2-40B4-BE49-F238E27FC236}">
                <a16:creationId xmlns:a16="http://schemas.microsoft.com/office/drawing/2014/main" id="{17D2B757-79BA-F684-AE37-F1B2DE590915}"/>
              </a:ext>
            </a:extLst>
          </p:cNvPr>
          <p:cNvPicPr>
            <a:picLocks noChangeAspect="1"/>
          </p:cNvPicPr>
          <p:nvPr/>
        </p:nvPicPr>
        <p:blipFill rotWithShape="1">
          <a:blip r:embed="rId2"/>
          <a:srcRect l="10897" r="25823" b="-1"/>
          <a:stretch/>
        </p:blipFill>
        <p:spPr>
          <a:xfrm>
            <a:off x="2642616" y="10"/>
            <a:ext cx="6501384"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F8BBA6-1818-4E74-84EA-46CDC4656935}"/>
              </a:ext>
            </a:extLst>
          </p:cNvPr>
          <p:cNvSpPr>
            <a:spLocks noGrp="1"/>
          </p:cNvSpPr>
          <p:nvPr>
            <p:ph type="title"/>
          </p:nvPr>
        </p:nvSpPr>
        <p:spPr>
          <a:xfrm>
            <a:off x="358485" y="1122363"/>
            <a:ext cx="3017520" cy="3204134"/>
          </a:xfrm>
        </p:spPr>
        <p:txBody>
          <a:bodyPr vert="horz" lIns="91440" tIns="45720" rIns="91440" bIns="45720" rtlCol="0" anchor="b">
            <a:normAutofit/>
          </a:bodyPr>
          <a:lstStyle/>
          <a:p>
            <a:r>
              <a:rPr lang="en-US" sz="4200">
                <a:solidFill>
                  <a:schemeClr val="tx1"/>
                </a:solidFill>
              </a:rPr>
              <a:t>Practical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2121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6561-6C35-45D0-8BE1-FC4127F78C89}"/>
              </a:ext>
            </a:extLst>
          </p:cNvPr>
          <p:cNvSpPr>
            <a:spLocks noGrp="1"/>
          </p:cNvSpPr>
          <p:nvPr>
            <p:ph type="title"/>
          </p:nvPr>
        </p:nvSpPr>
        <p:spPr/>
        <p:txBody>
          <a:bodyPr/>
          <a:lstStyle/>
          <a:p>
            <a:r>
              <a:rPr lang="en-GB" dirty="0"/>
              <a:t>React Router</a:t>
            </a:r>
          </a:p>
        </p:txBody>
      </p:sp>
      <p:sp>
        <p:nvSpPr>
          <p:cNvPr id="3" name="Content Placeholder 2">
            <a:extLst>
              <a:ext uri="{FF2B5EF4-FFF2-40B4-BE49-F238E27FC236}">
                <a16:creationId xmlns:a16="http://schemas.microsoft.com/office/drawing/2014/main" id="{82A3825C-23C0-4449-8F51-C55AAAEC48D7}"/>
              </a:ext>
            </a:extLst>
          </p:cNvPr>
          <p:cNvSpPr>
            <a:spLocks noGrp="1"/>
          </p:cNvSpPr>
          <p:nvPr>
            <p:ph idx="1"/>
          </p:nvPr>
        </p:nvSpPr>
        <p:spPr>
          <a:xfrm>
            <a:off x="1054437" y="2253671"/>
            <a:ext cx="7245502" cy="2642278"/>
          </a:xfrm>
        </p:spPr>
        <p:txBody>
          <a:bodyPr>
            <a:normAutofit/>
          </a:bodyPr>
          <a:lstStyle/>
          <a:p>
            <a:pPr marL="0" indent="0" algn="ctr">
              <a:buNone/>
            </a:pPr>
            <a:r>
              <a:rPr lang="en-US" sz="2800" dirty="0"/>
              <a:t>When a user types a specific URL into the browser and if this URL path matches any </a:t>
            </a:r>
            <a:r>
              <a:rPr lang="en-US" sz="2800" dirty="0">
                <a:solidFill>
                  <a:srgbClr val="FF0000"/>
                </a:solidFill>
              </a:rPr>
              <a:t>'route' </a:t>
            </a:r>
            <a:r>
              <a:rPr lang="en-US" sz="2800" dirty="0"/>
              <a:t>inside the router file, the user will be redirected to that particular route.</a:t>
            </a:r>
            <a:endParaRPr lang="en-GB" sz="2800" dirty="0"/>
          </a:p>
        </p:txBody>
      </p:sp>
    </p:spTree>
    <p:extLst>
      <p:ext uri="{BB962C8B-B14F-4D97-AF65-F5344CB8AC3E}">
        <p14:creationId xmlns:p14="http://schemas.microsoft.com/office/powerpoint/2010/main" val="116201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9C8D-806D-42F7-9DE6-440ED533F5DD}"/>
              </a:ext>
            </a:extLst>
          </p:cNvPr>
          <p:cNvSpPr>
            <a:spLocks noGrp="1"/>
          </p:cNvSpPr>
          <p:nvPr>
            <p:ph type="title"/>
          </p:nvPr>
        </p:nvSpPr>
        <p:spPr/>
        <p:txBody>
          <a:bodyPr/>
          <a:lstStyle/>
          <a:p>
            <a:r>
              <a:rPr lang="en-GB" dirty="0"/>
              <a:t>React Router</a:t>
            </a:r>
          </a:p>
        </p:txBody>
      </p:sp>
      <p:sp>
        <p:nvSpPr>
          <p:cNvPr id="3" name="Content Placeholder 2">
            <a:extLst>
              <a:ext uri="{FF2B5EF4-FFF2-40B4-BE49-F238E27FC236}">
                <a16:creationId xmlns:a16="http://schemas.microsoft.com/office/drawing/2014/main" id="{E67DAE3C-C4DB-48DB-AB4B-2F7B6F15472F}"/>
              </a:ext>
            </a:extLst>
          </p:cNvPr>
          <p:cNvSpPr>
            <a:spLocks noGrp="1"/>
          </p:cNvSpPr>
          <p:nvPr>
            <p:ph idx="1"/>
          </p:nvPr>
        </p:nvSpPr>
        <p:spPr/>
        <p:txBody>
          <a:bodyPr>
            <a:noAutofit/>
          </a:bodyPr>
          <a:lstStyle/>
          <a:p>
            <a:pPr algn="just"/>
            <a:r>
              <a:rPr lang="en-US" sz="2700" dirty="0"/>
              <a:t>React Router is a standard library system built on top of the React and used to create routing in the React application using </a:t>
            </a:r>
            <a:r>
              <a:rPr lang="en-US" sz="2700" dirty="0">
                <a:solidFill>
                  <a:srgbClr val="FF0000"/>
                </a:solidFill>
              </a:rPr>
              <a:t>React Router Package. </a:t>
            </a:r>
          </a:p>
          <a:p>
            <a:pPr algn="just"/>
            <a:r>
              <a:rPr lang="en-US" sz="2700" dirty="0"/>
              <a:t>It provides the synchronous URL on the browser with data that will be displayed on the web page. It maintains </a:t>
            </a:r>
            <a:r>
              <a:rPr lang="en-US" sz="2700" dirty="0">
                <a:solidFill>
                  <a:srgbClr val="FF0000"/>
                </a:solidFill>
              </a:rPr>
              <a:t>the standard structure and behavior of the application and mainly used for developing single page web applications.</a:t>
            </a:r>
            <a:endParaRPr lang="en-GB" sz="2700" dirty="0">
              <a:solidFill>
                <a:srgbClr val="FF0000"/>
              </a:solidFill>
            </a:endParaRPr>
          </a:p>
        </p:txBody>
      </p:sp>
    </p:spTree>
    <p:extLst>
      <p:ext uri="{BB962C8B-B14F-4D97-AF65-F5344CB8AC3E}">
        <p14:creationId xmlns:p14="http://schemas.microsoft.com/office/powerpoint/2010/main" val="6131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3865-9EA4-42ED-A8D1-6208B83E47E8}"/>
              </a:ext>
            </a:extLst>
          </p:cNvPr>
          <p:cNvSpPr>
            <a:spLocks noGrp="1"/>
          </p:cNvSpPr>
          <p:nvPr>
            <p:ph type="title"/>
          </p:nvPr>
        </p:nvSpPr>
        <p:spPr/>
        <p:txBody>
          <a:bodyPr/>
          <a:lstStyle/>
          <a:p>
            <a:r>
              <a:rPr lang="en-GB" dirty="0"/>
              <a:t>Need of React Router</a:t>
            </a:r>
          </a:p>
        </p:txBody>
      </p:sp>
      <p:sp>
        <p:nvSpPr>
          <p:cNvPr id="3" name="Content Placeholder 2">
            <a:extLst>
              <a:ext uri="{FF2B5EF4-FFF2-40B4-BE49-F238E27FC236}">
                <a16:creationId xmlns:a16="http://schemas.microsoft.com/office/drawing/2014/main" id="{A81848A8-74AC-4ADF-9582-53682C00B67B}"/>
              </a:ext>
            </a:extLst>
          </p:cNvPr>
          <p:cNvSpPr>
            <a:spLocks noGrp="1"/>
          </p:cNvSpPr>
          <p:nvPr>
            <p:ph idx="1"/>
          </p:nvPr>
        </p:nvSpPr>
        <p:spPr/>
        <p:txBody>
          <a:bodyPr>
            <a:normAutofit/>
          </a:bodyPr>
          <a:lstStyle/>
          <a:p>
            <a:pPr algn="just"/>
            <a:r>
              <a:rPr lang="en-US" sz="2800" dirty="0">
                <a:solidFill>
                  <a:srgbClr val="FF0000"/>
                </a:solidFill>
              </a:rPr>
              <a:t>React Router plays </a:t>
            </a:r>
            <a:r>
              <a:rPr lang="en-US" sz="2800" dirty="0"/>
              <a:t>an important role to display multiple views in a single page application. </a:t>
            </a:r>
          </a:p>
          <a:p>
            <a:pPr algn="just"/>
            <a:r>
              <a:rPr lang="en-US" sz="2800" dirty="0"/>
              <a:t>Without </a:t>
            </a:r>
            <a:r>
              <a:rPr lang="en-US" sz="2800" dirty="0">
                <a:solidFill>
                  <a:srgbClr val="FF0000"/>
                </a:solidFill>
              </a:rPr>
              <a:t>React Router</a:t>
            </a:r>
            <a:r>
              <a:rPr lang="en-US" sz="2800" dirty="0"/>
              <a:t>, it is not possible to display multiple views in React applications. </a:t>
            </a:r>
          </a:p>
          <a:p>
            <a:pPr algn="just"/>
            <a:r>
              <a:rPr lang="en-US" sz="2800" dirty="0"/>
              <a:t>Most of the social media websites like </a:t>
            </a:r>
            <a:r>
              <a:rPr lang="en-US" sz="2800" dirty="0">
                <a:solidFill>
                  <a:srgbClr val="FF0000"/>
                </a:solidFill>
              </a:rPr>
              <a:t>Facebook, Instagram uses React Router for rendering multiple views.</a:t>
            </a:r>
            <a:endParaRPr lang="en-GB" sz="2800" dirty="0">
              <a:solidFill>
                <a:srgbClr val="FF0000"/>
              </a:solidFill>
            </a:endParaRPr>
          </a:p>
        </p:txBody>
      </p:sp>
    </p:spTree>
    <p:extLst>
      <p:ext uri="{BB962C8B-B14F-4D97-AF65-F5344CB8AC3E}">
        <p14:creationId xmlns:p14="http://schemas.microsoft.com/office/powerpoint/2010/main" val="102885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3515-2493-4D26-921E-7F8FE5CB8DC4}"/>
              </a:ext>
            </a:extLst>
          </p:cNvPr>
          <p:cNvSpPr>
            <a:spLocks noGrp="1"/>
          </p:cNvSpPr>
          <p:nvPr>
            <p:ph type="title"/>
          </p:nvPr>
        </p:nvSpPr>
        <p:spPr/>
        <p:txBody>
          <a:bodyPr/>
          <a:lstStyle/>
          <a:p>
            <a:r>
              <a:rPr lang="en-GB" dirty="0"/>
              <a:t>React Router Installation</a:t>
            </a:r>
          </a:p>
        </p:txBody>
      </p:sp>
      <p:sp>
        <p:nvSpPr>
          <p:cNvPr id="3" name="Content Placeholder 2">
            <a:extLst>
              <a:ext uri="{FF2B5EF4-FFF2-40B4-BE49-F238E27FC236}">
                <a16:creationId xmlns:a16="http://schemas.microsoft.com/office/drawing/2014/main" id="{6A1D44DA-1043-4DD7-849E-0EF93E8DD5AE}"/>
              </a:ext>
            </a:extLst>
          </p:cNvPr>
          <p:cNvSpPr>
            <a:spLocks noGrp="1"/>
          </p:cNvSpPr>
          <p:nvPr>
            <p:ph idx="1"/>
          </p:nvPr>
        </p:nvSpPr>
        <p:spPr>
          <a:xfrm>
            <a:off x="991452" y="2236763"/>
            <a:ext cx="7161096" cy="3010486"/>
          </a:xfrm>
        </p:spPr>
        <p:txBody>
          <a:bodyPr>
            <a:normAutofit/>
          </a:bodyPr>
          <a:lstStyle/>
          <a:p>
            <a:endParaRPr lang="en-US" dirty="0"/>
          </a:p>
          <a:p>
            <a:pPr marL="0" indent="0" algn="ctr">
              <a:buNone/>
            </a:pPr>
            <a:r>
              <a:rPr lang="en-US" sz="2800" dirty="0"/>
              <a:t>React contains </a:t>
            </a:r>
            <a:r>
              <a:rPr lang="en-US" sz="2800" dirty="0">
                <a:solidFill>
                  <a:srgbClr val="FF0000"/>
                </a:solidFill>
              </a:rPr>
              <a:t>three different packages </a:t>
            </a:r>
            <a:r>
              <a:rPr lang="en-US" sz="2800" dirty="0"/>
              <a:t>for routing. </a:t>
            </a:r>
            <a:endParaRPr lang="en-GB" sz="2800" dirty="0"/>
          </a:p>
        </p:txBody>
      </p:sp>
    </p:spTree>
    <p:extLst>
      <p:ext uri="{BB962C8B-B14F-4D97-AF65-F5344CB8AC3E}">
        <p14:creationId xmlns:p14="http://schemas.microsoft.com/office/powerpoint/2010/main" val="407335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F995-86F1-4077-BE89-93666527177E}"/>
              </a:ext>
            </a:extLst>
          </p:cNvPr>
          <p:cNvSpPr>
            <a:spLocks noGrp="1"/>
          </p:cNvSpPr>
          <p:nvPr>
            <p:ph type="title"/>
          </p:nvPr>
        </p:nvSpPr>
        <p:spPr/>
        <p:txBody>
          <a:bodyPr/>
          <a:lstStyle/>
          <a:p>
            <a:r>
              <a:rPr lang="en-GB" dirty="0"/>
              <a:t>React Router Installation</a:t>
            </a:r>
          </a:p>
        </p:txBody>
      </p:sp>
      <p:sp>
        <p:nvSpPr>
          <p:cNvPr id="3" name="Content Placeholder 2">
            <a:extLst>
              <a:ext uri="{FF2B5EF4-FFF2-40B4-BE49-F238E27FC236}">
                <a16:creationId xmlns:a16="http://schemas.microsoft.com/office/drawing/2014/main" id="{8A824E35-6582-461C-8291-193927A884D6}"/>
              </a:ext>
            </a:extLst>
          </p:cNvPr>
          <p:cNvSpPr>
            <a:spLocks noGrp="1"/>
          </p:cNvSpPr>
          <p:nvPr>
            <p:ph idx="1"/>
          </p:nvPr>
        </p:nvSpPr>
        <p:spPr/>
        <p:txBody>
          <a:bodyPr>
            <a:normAutofit/>
          </a:bodyPr>
          <a:lstStyle/>
          <a:p>
            <a:pPr algn="just"/>
            <a:r>
              <a:rPr lang="en-US" sz="2800" dirty="0">
                <a:solidFill>
                  <a:srgbClr val="FF0000"/>
                </a:solidFill>
              </a:rPr>
              <a:t>react-router: </a:t>
            </a:r>
            <a:r>
              <a:rPr lang="en-US" sz="2800" dirty="0"/>
              <a:t>It provides the core routing components and functions for the React Router applications.</a:t>
            </a:r>
          </a:p>
          <a:p>
            <a:pPr algn="just"/>
            <a:r>
              <a:rPr lang="en-US" sz="2800" dirty="0">
                <a:solidFill>
                  <a:srgbClr val="FF0000"/>
                </a:solidFill>
              </a:rPr>
              <a:t>react-router-native: </a:t>
            </a:r>
            <a:r>
              <a:rPr lang="en-US" sz="2800" dirty="0"/>
              <a:t>It is used for mobile applications.</a:t>
            </a:r>
          </a:p>
          <a:p>
            <a:pPr algn="just"/>
            <a:r>
              <a:rPr lang="en-US" sz="2800" dirty="0">
                <a:solidFill>
                  <a:srgbClr val="FF0000"/>
                </a:solidFill>
              </a:rPr>
              <a:t>react-router-</a:t>
            </a:r>
            <a:r>
              <a:rPr lang="en-US" sz="2800" dirty="0" err="1">
                <a:solidFill>
                  <a:srgbClr val="FF0000"/>
                </a:solidFill>
              </a:rPr>
              <a:t>dom</a:t>
            </a:r>
            <a:r>
              <a:rPr lang="en-US" sz="2800" dirty="0">
                <a:solidFill>
                  <a:srgbClr val="FF0000"/>
                </a:solidFill>
              </a:rPr>
              <a:t>: </a:t>
            </a:r>
            <a:r>
              <a:rPr lang="en-US" sz="2800" dirty="0"/>
              <a:t>It is used for web applications design.</a:t>
            </a:r>
            <a:endParaRPr lang="en-GB" sz="2800" dirty="0"/>
          </a:p>
        </p:txBody>
      </p:sp>
    </p:spTree>
    <p:extLst>
      <p:ext uri="{BB962C8B-B14F-4D97-AF65-F5344CB8AC3E}">
        <p14:creationId xmlns:p14="http://schemas.microsoft.com/office/powerpoint/2010/main" val="288713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C409-70C1-4C39-9048-823765816B83}"/>
              </a:ext>
            </a:extLst>
          </p:cNvPr>
          <p:cNvSpPr>
            <a:spLocks noGrp="1"/>
          </p:cNvSpPr>
          <p:nvPr>
            <p:ph type="title"/>
          </p:nvPr>
        </p:nvSpPr>
        <p:spPr/>
        <p:txBody>
          <a:bodyPr/>
          <a:lstStyle/>
          <a:p>
            <a:r>
              <a:rPr lang="en-GB" dirty="0"/>
              <a:t>React Router Installation</a:t>
            </a:r>
          </a:p>
        </p:txBody>
      </p:sp>
      <p:sp>
        <p:nvSpPr>
          <p:cNvPr id="3" name="Content Placeholder 2">
            <a:extLst>
              <a:ext uri="{FF2B5EF4-FFF2-40B4-BE49-F238E27FC236}">
                <a16:creationId xmlns:a16="http://schemas.microsoft.com/office/drawing/2014/main" id="{FE1BB191-2FBB-4F60-B84A-956F38921F46}"/>
              </a:ext>
            </a:extLst>
          </p:cNvPr>
          <p:cNvSpPr>
            <a:spLocks noGrp="1"/>
          </p:cNvSpPr>
          <p:nvPr>
            <p:ph idx="1"/>
          </p:nvPr>
        </p:nvSpPr>
        <p:spPr/>
        <p:txBody>
          <a:bodyPr>
            <a:normAutofit/>
          </a:bodyPr>
          <a:lstStyle/>
          <a:p>
            <a:pPr algn="just"/>
            <a:r>
              <a:rPr lang="en-US" sz="2800" dirty="0"/>
              <a:t>It is not possible to install react-router directly in your application. </a:t>
            </a:r>
          </a:p>
          <a:p>
            <a:pPr algn="just"/>
            <a:r>
              <a:rPr lang="en-US" sz="2800" dirty="0"/>
              <a:t>To use react routing, first, you need to install react-router-</a:t>
            </a:r>
            <a:r>
              <a:rPr lang="en-US" sz="2800" dirty="0" err="1"/>
              <a:t>dom</a:t>
            </a:r>
            <a:r>
              <a:rPr lang="en-US" sz="2800" dirty="0"/>
              <a:t> modules in your application. </a:t>
            </a:r>
          </a:p>
          <a:p>
            <a:pPr algn="just"/>
            <a:r>
              <a:rPr lang="en-US" sz="2800" dirty="0"/>
              <a:t>The below command is used to install react router dom.</a:t>
            </a:r>
          </a:p>
          <a:p>
            <a:pPr algn="just"/>
            <a:r>
              <a:rPr lang="en-GB" sz="2800" dirty="0">
                <a:solidFill>
                  <a:srgbClr val="FF0000"/>
                </a:solidFill>
              </a:rPr>
              <a:t>$ </a:t>
            </a:r>
            <a:r>
              <a:rPr lang="en-GB" sz="2800" dirty="0" err="1">
                <a:solidFill>
                  <a:srgbClr val="FF0000"/>
                </a:solidFill>
              </a:rPr>
              <a:t>npm</a:t>
            </a:r>
            <a:r>
              <a:rPr lang="en-GB" sz="2800" dirty="0">
                <a:solidFill>
                  <a:srgbClr val="FF0000"/>
                </a:solidFill>
              </a:rPr>
              <a:t> install react-router-</a:t>
            </a:r>
            <a:r>
              <a:rPr lang="en-GB" sz="2800" dirty="0" err="1">
                <a:solidFill>
                  <a:srgbClr val="FF0000"/>
                </a:solidFill>
              </a:rPr>
              <a:t>dom</a:t>
            </a:r>
            <a:r>
              <a:rPr lang="en-GB" sz="2800" dirty="0">
                <a:solidFill>
                  <a:srgbClr val="FF0000"/>
                </a:solidFill>
              </a:rPr>
              <a:t> --save </a:t>
            </a:r>
          </a:p>
        </p:txBody>
      </p:sp>
    </p:spTree>
    <p:extLst>
      <p:ext uri="{BB962C8B-B14F-4D97-AF65-F5344CB8AC3E}">
        <p14:creationId xmlns:p14="http://schemas.microsoft.com/office/powerpoint/2010/main" val="12532042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790</TotalTime>
  <Words>1391</Words>
  <Application>Microsoft Office PowerPoint</Application>
  <PresentationFormat>On-screen Show (4:3)</PresentationFormat>
  <Paragraphs>108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Bahnschrift</vt:lpstr>
      <vt:lpstr>Bahnschrift SemiBold</vt:lpstr>
      <vt:lpstr>Calibri</vt:lpstr>
      <vt:lpstr>1_Office Theme</vt:lpstr>
      <vt:lpstr>PowerPoint Presentation</vt:lpstr>
      <vt:lpstr>PowerPoint Presentation</vt:lpstr>
      <vt:lpstr>React Router</vt:lpstr>
      <vt:lpstr>React Router</vt:lpstr>
      <vt:lpstr>React Router</vt:lpstr>
      <vt:lpstr>Need of React Router</vt:lpstr>
      <vt:lpstr>React Router Installation</vt:lpstr>
      <vt:lpstr>React Router Installation</vt:lpstr>
      <vt:lpstr>React Router Installation</vt:lpstr>
      <vt:lpstr>Components in React Router</vt:lpstr>
      <vt:lpstr>&lt;BrowserRouter&gt;:</vt:lpstr>
      <vt:lpstr>&lt;Route&gt;: </vt:lpstr>
      <vt:lpstr>&lt;Link&gt;: </vt:lpstr>
      <vt:lpstr>&lt;Switch&gt;: </vt:lpstr>
      <vt:lpstr>React Router and Client-Side Routing</vt:lpstr>
      <vt:lpstr>Why use React Router?</vt:lpstr>
      <vt:lpstr>Why use React Router?</vt:lpstr>
      <vt:lpstr>What Happens When You  Need To Navigate TWO Routing System?</vt:lpstr>
      <vt:lpstr>What Happens When You  Need To Navigate TWO Routing System?</vt:lpstr>
      <vt:lpstr>Add React Router</vt:lpstr>
      <vt:lpstr>Folder Structure</vt:lpstr>
      <vt:lpstr>Basic Usage</vt:lpstr>
      <vt:lpstr>Basic Usage</vt:lpstr>
      <vt:lpstr>Pros</vt:lpstr>
      <vt:lpstr>Pros</vt:lpstr>
      <vt:lpstr>Pros</vt:lpstr>
      <vt:lpstr>Cons</vt:lpstr>
      <vt:lpstr>Cons</vt:lpstr>
      <vt:lpstr>Cons</vt:lpstr>
      <vt:lpstr>What is react-router-dom ?</vt:lpstr>
      <vt:lpstr>What is react-router-dom ?</vt:lpstr>
      <vt:lpstr>Practical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76</cp:revision>
  <dcterms:created xsi:type="dcterms:W3CDTF">2020-12-18T18:59:12Z</dcterms:created>
  <dcterms:modified xsi:type="dcterms:W3CDTF">2022-03-17T05:07:45Z</dcterms:modified>
</cp:coreProperties>
</file>