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officedocument.drawingml.diagramData+xml" PartName="/ppt/diagrams/data4.xml"/>
  <Override ContentType="application/vnd.openxmlformats-officedocument.drawingml.diagramLayout+xml" PartName="/ppt/diagrams/layout4.xml"/>
  <Override ContentType="application/vnd.openxmlformats-officedocument.drawingml.diagramStyle+xml" PartName="/ppt/diagrams/quickStyle4.xml"/>
  <Override ContentType="application/vnd.openxmlformats-officedocument.drawingml.diagramColors+xml" PartName="/ppt/diagrams/colors4.xml"/>
  <Override ContentType="application/vnd.ms-office.drawingml.diagramDrawing+xml" PartName="/ppt/diagrams/drawing4.xml"/>
  <Override ContentType="application/vnd.openxmlformats-officedocument.drawingml.diagramData+xml" PartName="/ppt/diagrams/data5.xml"/>
  <Override ContentType="application/vnd.openxmlformats-officedocument.drawingml.diagramLayout+xml" PartName="/ppt/diagrams/layout5.xml"/>
  <Override ContentType="application/vnd.openxmlformats-officedocument.drawingml.diagramStyle+xml" PartName="/ppt/diagrams/quickStyle5.xml"/>
  <Override ContentType="application/vnd.openxmlformats-officedocument.drawingml.diagramColors+xml" PartName="/ppt/diagrams/colors5.xml"/>
  <Override ContentType="application/vnd.ms-office.drawingml.diagramDrawing+xml" PartName="/ppt/diagrams/drawing5.xml"/>
  <Override ContentType="application/vnd.openxmlformats-officedocument.drawingml.diagramData+xml" PartName="/ppt/diagrams/data6.xml"/>
  <Override ContentType="application/vnd.openxmlformats-officedocument.drawingml.diagramLayout+xml" PartName="/ppt/diagrams/layout6.xml"/>
  <Override ContentType="application/vnd.openxmlformats-officedocument.drawingml.diagramStyle+xml" PartName="/ppt/diagrams/quickStyle6.xml"/>
  <Override ContentType="application/vnd.openxmlformats-officedocument.drawingml.diagramColors+xml" PartName="/ppt/diagrams/colors6.xml"/>
  <Override ContentType="application/vnd.ms-office.drawingml.diagramDrawing+xml" PartName="/ppt/diagrams/drawing6.xml"/>
  <Override ContentType="application/vnd.openxmlformats-officedocument.drawingml.diagramData+xml" PartName="/ppt/diagrams/data7.xml"/>
  <Override ContentType="application/vnd.openxmlformats-officedocument.drawingml.diagramLayout+xml" PartName="/ppt/diagrams/layout7.xml"/>
  <Override ContentType="application/vnd.openxmlformats-officedocument.drawingml.diagramStyle+xml" PartName="/ppt/diagrams/quickStyle7.xml"/>
  <Override ContentType="application/vnd.openxmlformats-officedocument.drawingml.diagramColors+xml" PartName="/ppt/diagrams/colors7.xml"/>
  <Override ContentType="application/vnd.ms-office.drawingml.diagramDrawing+xml" PartName="/ppt/diagrams/drawing7.xml"/>
  <Override ContentType="application/vnd.openxmlformats-officedocument.drawingml.diagramData+xml" PartName="/ppt/diagrams/data8.xml"/>
  <Override ContentType="application/vnd.openxmlformats-officedocument.drawingml.diagramLayout+xml" PartName="/ppt/diagrams/layout8.xml"/>
  <Override ContentType="application/vnd.openxmlformats-officedocument.drawingml.diagramStyle+xml" PartName="/ppt/diagrams/quickStyle8.xml"/>
  <Override ContentType="application/vnd.openxmlformats-officedocument.drawingml.diagramColors+xml" PartName="/ppt/diagrams/colors8.xml"/>
  <Override ContentType="application/vnd.ms-office.drawingml.diagramDrawing+xml" PartName="/ppt/diagrams/drawing8.xml"/>
  <Override ContentType="application/vnd.openxmlformats-officedocument.drawingml.diagramData+xml" PartName="/ppt/diagrams/data9.xml"/>
  <Override ContentType="application/vnd.openxmlformats-officedocument.drawingml.diagramLayout+xml" PartName="/ppt/diagrams/layout9.xml"/>
  <Override ContentType="application/vnd.openxmlformats-officedocument.drawingml.diagramStyle+xml" PartName="/ppt/diagrams/quickStyle9.xml"/>
  <Override ContentType="application/vnd.openxmlformats-officedocument.drawingml.diagramColors+xml" PartName="/ppt/diagrams/colors9.xml"/>
  <Override ContentType="application/vnd.ms-office.drawingml.diagramDrawing+xml" PartName="/ppt/diagrams/drawing9.xml"/>
  <Override ContentType="application/vnd.openxmlformats-officedocument.drawingml.diagramData+xml" PartName="/ppt/diagrams/data10.xml"/>
  <Override ContentType="application/vnd.openxmlformats-officedocument.drawingml.diagramLayout+xml" PartName="/ppt/diagrams/layout10.xml"/>
  <Override ContentType="application/vnd.openxmlformats-officedocument.drawingml.diagramStyle+xml" PartName="/ppt/diagrams/quickStyle10.xml"/>
  <Override ContentType="application/vnd.openxmlformats-officedocument.drawingml.diagramColors+xml" PartName="/ppt/diagrams/colors10.xml"/>
  <Override ContentType="application/vnd.ms-office.drawingml.diagramDrawing+xml" PartName="/ppt/diagrams/drawing10.xml"/>
  <Override ContentType="application/vnd.openxmlformats-officedocument.drawingml.diagramData+xml" PartName="/ppt/diagrams/data11.xml"/>
  <Override ContentType="application/vnd.openxmlformats-officedocument.drawingml.diagramLayout+xml" PartName="/ppt/diagrams/layout11.xml"/>
  <Override ContentType="application/vnd.openxmlformats-officedocument.drawingml.diagramStyle+xml" PartName="/ppt/diagrams/quickStyle11.xml"/>
  <Override ContentType="application/vnd.openxmlformats-officedocument.drawingml.diagramColors+xml" PartName="/ppt/diagrams/colors11.xml"/>
  <Override ContentType="application/vnd.ms-office.drawingml.diagramDrawing+xml" PartName="/ppt/diagrams/drawing11.xml"/>
  <Override ContentType="application/vnd.openxmlformats-officedocument.drawingml.diagramData+xml" PartName="/ppt/diagrams/data12.xml"/>
  <Override ContentType="application/vnd.openxmlformats-officedocument.drawingml.diagramLayout+xml" PartName="/ppt/diagrams/layout12.xml"/>
  <Override ContentType="application/vnd.openxmlformats-officedocument.drawingml.diagramStyle+xml" PartName="/ppt/diagrams/quickStyle12.xml"/>
  <Override ContentType="application/vnd.openxmlformats-officedocument.drawingml.diagramColors+xml" PartName="/ppt/diagrams/colors12.xml"/>
  <Override ContentType="application/vnd.ms-office.drawingml.diagramDrawing+xml" PartName="/ppt/diagrams/drawing12.xml"/>
  <Override ContentType="application/vnd.openxmlformats-officedocument.drawingml.diagramData+xml" PartName="/ppt/diagrams/data13.xml"/>
  <Override ContentType="application/vnd.openxmlformats-officedocument.drawingml.diagramLayout+xml" PartName="/ppt/diagrams/layout13.xml"/>
  <Override ContentType="application/vnd.openxmlformats-officedocument.drawingml.diagramStyle+xml" PartName="/ppt/diagrams/quickStyle13.xml"/>
  <Override ContentType="application/vnd.openxmlformats-officedocument.drawingml.diagramColors+xml" PartName="/ppt/diagrams/colors13.xml"/>
  <Override ContentType="application/vnd.ms-office.drawingml.diagramDrawing+xml" PartName="/ppt/diagrams/drawing13.xml"/>
  <Override ContentType="application/vnd.openxmlformats-officedocument.drawingml.diagramData+xml" PartName="/ppt/diagrams/data14.xml"/>
  <Override ContentType="application/vnd.openxmlformats-officedocument.drawingml.diagramLayout+xml" PartName="/ppt/diagrams/layout14.xml"/>
  <Override ContentType="application/vnd.openxmlformats-officedocument.drawingml.diagramStyle+xml" PartName="/ppt/diagrams/quickStyle14.xml"/>
  <Override ContentType="application/vnd.openxmlformats-officedocument.drawingml.diagramColors+xml" PartName="/ppt/diagrams/colors14.xml"/>
  <Override ContentType="application/vnd.ms-office.drawingml.diagramDrawing+xml" PartName="/ppt/diagrams/drawing14.xml"/>
  <Override ContentType="application/vnd.openxmlformats-officedocument.drawingml.diagramData+xml" PartName="/ppt/diagrams/data15.xml"/>
  <Override ContentType="application/vnd.openxmlformats-officedocument.drawingml.diagramLayout+xml" PartName="/ppt/diagrams/layout15.xml"/>
  <Override ContentType="application/vnd.openxmlformats-officedocument.drawingml.diagramStyle+xml" PartName="/ppt/diagrams/quickStyle15.xml"/>
  <Override ContentType="application/vnd.openxmlformats-officedocument.drawingml.diagramColors+xml" PartName="/ppt/diagrams/colors15.xml"/>
  <Override ContentType="application/vnd.ms-office.drawingml.diagramDrawing+xml" PartName="/ppt/diagrams/drawing15.xml"/>
  <Override ContentType="application/vnd.openxmlformats-officedocument.drawingml.diagramData+xml" PartName="/ppt/diagrams/data16.xml"/>
  <Override ContentType="application/vnd.openxmlformats-officedocument.drawingml.diagramLayout+xml" PartName="/ppt/diagrams/layout16.xml"/>
  <Override ContentType="application/vnd.openxmlformats-officedocument.drawingml.diagramStyle+xml" PartName="/ppt/diagrams/quickStyle16.xml"/>
  <Override ContentType="application/vnd.openxmlformats-officedocument.drawingml.diagramColors+xml" PartName="/ppt/diagrams/colors16.xml"/>
  <Override ContentType="application/vnd.ms-office.drawingml.diagramDrawing+xml" PartName="/ppt/diagrams/drawing16.xml"/>
  <Override ContentType="application/vnd.openxmlformats-officedocument.drawingml.diagramData+xml" PartName="/ppt/diagrams/data17.xml"/>
  <Override ContentType="application/vnd.openxmlformats-officedocument.drawingml.diagramLayout+xml" PartName="/ppt/diagrams/layout17.xml"/>
  <Override ContentType="application/vnd.openxmlformats-officedocument.drawingml.diagramStyle+xml" PartName="/ppt/diagrams/quickStyle17.xml"/>
  <Override ContentType="application/vnd.openxmlformats-officedocument.drawingml.diagramColors+xml" PartName="/ppt/diagrams/colors17.xml"/>
  <Override ContentType="application/vnd.ms-office.drawingml.diagramDrawing+xml" PartName="/ppt/diagrams/drawing17.xml"/>
  <Override ContentType="application/vnd.openxmlformats-officedocument.drawingml.diagramData+xml" PartName="/ppt/diagrams/data18.xml"/>
  <Override ContentType="application/vnd.openxmlformats-officedocument.drawingml.diagramLayout+xml" PartName="/ppt/diagrams/layout18.xml"/>
  <Override ContentType="application/vnd.openxmlformats-officedocument.drawingml.diagramStyle+xml" PartName="/ppt/diagrams/quickStyle18.xml"/>
  <Override ContentType="application/vnd.openxmlformats-officedocument.drawingml.diagramColors+xml" PartName="/ppt/diagrams/colors18.xml"/>
  <Override ContentType="application/vnd.ms-office.drawingml.diagramDrawing+xml" PartName="/ppt/diagrams/drawing18.xml"/>
  <Override ContentType="application/vnd.openxmlformats-officedocument.drawingml.diagramData+xml" PartName="/ppt/diagrams/data19.xml"/>
  <Override ContentType="application/vnd.openxmlformats-officedocument.drawingml.diagramLayout+xml" PartName="/ppt/diagrams/layout19.xml"/>
  <Override ContentType="application/vnd.openxmlformats-officedocument.drawingml.diagramStyle+xml" PartName="/ppt/diagrams/quickStyle19.xml"/>
  <Override ContentType="application/vnd.openxmlformats-officedocument.drawingml.diagramColors+xml" PartName="/ppt/diagrams/colors19.xml"/>
  <Override ContentType="application/vnd.ms-office.drawingml.diagramDrawing+xml" PartName="/ppt/diagrams/drawing19.xml"/>
  <Override ContentType="application/vnd.openxmlformats-officedocument.drawingml.diagramData+xml" PartName="/ppt/diagrams/data20.xml"/>
  <Override ContentType="application/vnd.openxmlformats-officedocument.drawingml.diagramLayout+xml" PartName="/ppt/diagrams/layout20.xml"/>
  <Override ContentType="application/vnd.openxmlformats-officedocument.drawingml.diagramStyle+xml" PartName="/ppt/diagrams/quickStyle20.xml"/>
  <Override ContentType="application/vnd.openxmlformats-officedocument.drawingml.diagramColors+xml" PartName="/ppt/diagrams/colors20.xml"/>
  <Override ContentType="application/vnd.ms-office.drawingml.diagramDrawing+xml" PartName="/ppt/diagrams/drawing20.xml"/>
  <Override ContentType="application/vnd.openxmlformats-officedocument.drawingml.diagramData+xml" PartName="/ppt/diagrams/data21.xml"/>
  <Override ContentType="application/vnd.openxmlformats-officedocument.drawingml.diagramLayout+xml" PartName="/ppt/diagrams/layout21.xml"/>
  <Override ContentType="application/vnd.openxmlformats-officedocument.drawingml.diagramStyle+xml" PartName="/ppt/diagrams/quickStyle21.xml"/>
  <Override ContentType="application/vnd.openxmlformats-officedocument.drawingml.diagramColors+xml" PartName="/ppt/diagrams/colors21.xml"/>
  <Override ContentType="application/vnd.ms-office.drawingml.diagramDrawing+xml" PartName="/ppt/diagrams/drawing21.xml"/>
  <Override ContentType="application/vnd.openxmlformats-officedocument.drawingml.diagramData+xml" PartName="/ppt/diagrams/data22.xml"/>
  <Override ContentType="application/vnd.openxmlformats-officedocument.drawingml.diagramLayout+xml" PartName="/ppt/diagrams/layout22.xml"/>
  <Override ContentType="application/vnd.openxmlformats-officedocument.drawingml.diagramStyle+xml" PartName="/ppt/diagrams/quickStyle22.xml"/>
  <Override ContentType="application/vnd.openxmlformats-officedocument.drawingml.diagramColors+xml" PartName="/ppt/diagrams/colors22.xml"/>
  <Override ContentType="application/vnd.ms-office.drawingml.diagramDrawing+xml" PartName="/ppt/diagrams/drawing2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4"/>
  </p:handoutMasterIdLst>
  <p:sldIdLst>
    <p:sldId id="266" r:id="rId2"/>
    <p:sldId id="261" r:id="rId3"/>
    <p:sldId id="264" r:id="rId4"/>
    <p:sldId id="312" r:id="rId5"/>
    <p:sldId id="313" r:id="rId6"/>
    <p:sldId id="314" r:id="rId7"/>
    <p:sldId id="315" r:id="rId8"/>
    <p:sldId id="267" r:id="rId9"/>
    <p:sldId id="268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98" r:id="rId30"/>
    <p:sldId id="278" r:id="rId31"/>
    <p:sldId id="279" r:id="rId32"/>
    <p:sldId id="280" r:id="rId33"/>
    <p:sldId id="281" r:id="rId34"/>
    <p:sldId id="299" r:id="rId35"/>
    <p:sldId id="300" r:id="rId36"/>
    <p:sldId id="301" r:id="rId37"/>
    <p:sldId id="282" r:id="rId38"/>
    <p:sldId id="302" r:id="rId39"/>
    <p:sldId id="303" r:id="rId40"/>
    <p:sldId id="283" r:id="rId41"/>
    <p:sldId id="304" r:id="rId42"/>
    <p:sldId id="284" r:id="rId43"/>
    <p:sldId id="305" r:id="rId44"/>
    <p:sldId id="306" r:id="rId45"/>
    <p:sldId id="307" r:id="rId46"/>
    <p:sldId id="285" r:id="rId47"/>
    <p:sldId id="308" r:id="rId48"/>
    <p:sldId id="309" r:id="rId49"/>
    <p:sldId id="286" r:id="rId50"/>
    <p:sldId id="310" r:id="rId51"/>
    <p:sldId id="311" r:id="rId52"/>
    <p:sldId id="263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5C3"/>
    <a:srgbClr val="092E43"/>
    <a:srgbClr val="2190BC"/>
    <a:srgbClr val="2C2C2C"/>
    <a:srgbClr val="353535"/>
    <a:srgbClr val="D1F4E8"/>
    <a:srgbClr val="FFFFFF"/>
    <a:srgbClr val="24CA92"/>
    <a:srgbClr val="26CB8E"/>
    <a:srgbClr val="29C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109D7B-20C9-4C07-9996-58373B9729D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D4143EE3-8783-462C-8835-37F00B527243}" type="pres">
      <dgm:prSet presAssocID="{02109D7B-20C9-4C07-9996-58373B9729D5}" presName="cycle" presStyleCnt="0">
        <dgm:presLayoutVars>
          <dgm:dir/>
          <dgm:resizeHandles val="exact"/>
        </dgm:presLayoutVars>
      </dgm:prSet>
      <dgm:spPr/>
    </dgm:pt>
  </dgm:ptLst>
  <dgm:cxnLst>
    <dgm:cxn modelId="{08E77503-0A05-426F-81C9-F563F02F3150}" type="presOf" srcId="{02109D7B-20C9-4C07-9996-58373B9729D5}" destId="{D4143EE3-8783-462C-8835-37F00B52724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3FED2E4-9474-4DD2-B8BB-D501882FE35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46208D-E969-46C2-A12C-341F916E10DB}">
      <dgm:prSet phldrT="[Text]" custT="1"/>
      <dgm:spPr/>
      <dgm:t>
        <a:bodyPr/>
        <a:lstStyle/>
        <a:p>
          <a:r>
            <a:rPr lang="en-US" sz="1400" b="1" dirty="0"/>
            <a:t>Features of Java</a:t>
          </a:r>
          <a:endParaRPr lang="en-IN" sz="1400" b="1" dirty="0"/>
        </a:p>
      </dgm:t>
    </dgm:pt>
    <dgm:pt modelId="{F3B05721-A715-4BA9-9D8A-0822D8A71FFB}" type="par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D41CC0C0-B32F-4B8A-8620-3C61AAEC9399}" type="sib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9D34B11C-907C-4617-BAF5-6AAC096B230A}">
      <dgm:prSet phldrT="[Text]" custT="1"/>
      <dgm:spPr>
        <a:solidFill>
          <a:srgbClr val="CDD5C3"/>
        </a:solidFill>
      </dgm:spPr>
      <dgm:t>
        <a:bodyPr/>
        <a:lstStyle/>
        <a:p>
          <a:r>
            <a:rPr lang="en-US" sz="1400" b="1" dirty="0"/>
            <a:t>Simple</a:t>
          </a:r>
          <a:endParaRPr lang="en-IN" sz="1400" b="1" dirty="0"/>
        </a:p>
      </dgm:t>
    </dgm:pt>
    <dgm:pt modelId="{FF105CE4-3AC2-4584-8023-9A940A2EF2D5}" type="par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2E1196E-65EA-41B6-971A-FA1B170C59F7}" type="sib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9C64BED-AB0E-47AD-8FE8-A9DF68B44EE9}">
      <dgm:prSet phldrT="[Text]" custT="1"/>
      <dgm:spPr/>
      <dgm:t>
        <a:bodyPr/>
        <a:lstStyle/>
        <a:p>
          <a:r>
            <a:rPr lang="en-US" sz="1400" b="1" dirty="0"/>
            <a:t>Object Oriented</a:t>
          </a:r>
          <a:endParaRPr lang="en-IN" sz="1400" b="1" dirty="0"/>
        </a:p>
      </dgm:t>
    </dgm:pt>
    <dgm:pt modelId="{176226D5-E49C-4AE7-B291-2E71A105EF78}" type="par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ECF10AD1-6B68-4F4B-B8EC-42F9D7E03491}" type="sib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316D649D-D338-449C-A1F0-2198441A484E}">
      <dgm:prSet phldrT="[Text]" custT="1"/>
      <dgm:spPr/>
      <dgm:t>
        <a:bodyPr/>
        <a:lstStyle/>
        <a:p>
          <a:r>
            <a:rPr lang="en-US" sz="1400" b="1" dirty="0"/>
            <a:t>Platform Independent</a:t>
          </a:r>
          <a:endParaRPr lang="en-IN" sz="1400" b="1" dirty="0"/>
        </a:p>
      </dgm:t>
    </dgm:pt>
    <dgm:pt modelId="{E4FC7284-DA9A-4700-B6B4-C2F01CC57E56}" type="par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76378F8C-B136-49B5-A088-8844F691E821}" type="sib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93A55439-502C-4B9D-A1E0-755BB65E79D2}">
      <dgm:prSet phldrT="[Text]" custT="1"/>
      <dgm:spPr/>
      <dgm:t>
        <a:bodyPr/>
        <a:lstStyle/>
        <a:p>
          <a:r>
            <a:rPr lang="en-US" sz="1400" b="1" dirty="0"/>
            <a:t>Secure </a:t>
          </a:r>
          <a:endParaRPr lang="en-IN" sz="1400" b="1" dirty="0"/>
        </a:p>
      </dgm:t>
    </dgm:pt>
    <dgm:pt modelId="{2CE1BDB7-DFC1-43B2-ACD1-0917B212D792}" type="par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B9660477-5818-4DA0-A743-569728A7730C}" type="sib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A817FB8F-D81C-4312-B529-8FD7423C18A3}">
      <dgm:prSet custT="1"/>
      <dgm:spPr/>
      <dgm:t>
        <a:bodyPr/>
        <a:lstStyle/>
        <a:p>
          <a:r>
            <a:rPr lang="en-US" sz="1400" b="1" dirty="0"/>
            <a:t>Robust</a:t>
          </a:r>
          <a:endParaRPr lang="en-IN" sz="1400" b="1" dirty="0"/>
        </a:p>
      </dgm:t>
    </dgm:pt>
    <dgm:pt modelId="{46034818-3D84-4D66-AD83-01ADF297BFAB}" type="par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00FA242F-A8CE-41B8-9160-8D4CBB12F519}" type="sib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CF3E7D01-395A-486A-B1B8-66B77DFA77E4}">
      <dgm:prSet custT="1"/>
      <dgm:spPr/>
      <dgm:t>
        <a:bodyPr/>
        <a:lstStyle/>
        <a:p>
          <a:r>
            <a:rPr lang="en-US" sz="1400" b="1" dirty="0"/>
            <a:t>Interpreted</a:t>
          </a:r>
          <a:endParaRPr lang="en-IN" sz="1400" b="1" dirty="0"/>
        </a:p>
      </dgm:t>
    </dgm:pt>
    <dgm:pt modelId="{E5EA75CF-6515-421C-9A4E-BCDD9D97CC24}" type="par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E5F19DE9-9E75-4D39-A290-4F73524841DD}" type="sib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83D7D9D2-1194-41A0-B8AB-3ACB9E697CBC}">
      <dgm:prSet custT="1"/>
      <dgm:spPr/>
      <dgm:t>
        <a:bodyPr/>
        <a:lstStyle/>
        <a:p>
          <a:r>
            <a:rPr lang="en-US" sz="1400" b="1" dirty="0"/>
            <a:t>Architectural Neutral</a:t>
          </a:r>
          <a:endParaRPr lang="en-IN" sz="1400" b="1" dirty="0"/>
        </a:p>
      </dgm:t>
    </dgm:pt>
    <dgm:pt modelId="{92326D3C-4397-4F20-99B8-99F0C2B955A4}" type="par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C4E197DB-6ED0-478E-B15A-BDA126A12FCF}" type="sib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494D2E73-C6A5-461D-A671-FC1B08FDC4F9}">
      <dgm:prSet custT="1"/>
      <dgm:spPr>
        <a:solidFill>
          <a:schemeClr val="accent1">
            <a:lumMod val="50000"/>
            <a:alpha val="50000"/>
          </a:schemeClr>
        </a:solidFill>
      </dgm:spPr>
      <dgm:t>
        <a:bodyPr/>
        <a:lstStyle/>
        <a:p>
          <a:r>
            <a:rPr lang="en-US" sz="1400" b="1" dirty="0"/>
            <a:t>Multi threaded</a:t>
          </a:r>
          <a:endParaRPr lang="en-IN" sz="1400" b="1" dirty="0"/>
        </a:p>
      </dgm:t>
    </dgm:pt>
    <dgm:pt modelId="{681EE1D5-7425-431C-B358-15BBD928856C}" type="par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18B6A37B-7D8C-446C-90A1-9CDD413EA85F}" type="sib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8940DE47-F9BB-481E-9007-332AD239B07A}">
      <dgm:prSet custT="1"/>
      <dgm:spPr/>
      <dgm:t>
        <a:bodyPr/>
        <a:lstStyle/>
        <a:p>
          <a:r>
            <a:rPr lang="en-US" sz="1400" b="1" dirty="0"/>
            <a:t>Distributed</a:t>
          </a:r>
          <a:endParaRPr lang="en-IN" sz="1400" b="1" dirty="0"/>
        </a:p>
      </dgm:t>
    </dgm:pt>
    <dgm:pt modelId="{FC2AF30F-C01D-4582-A01D-31B37B030FED}" type="par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7235E14D-DD13-4989-AD95-65DB6F03DFE4}" type="sib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153AF3DA-5ABC-49F3-8A62-4B4750CD12FF}">
      <dgm:prSet custT="1"/>
      <dgm:spPr/>
      <dgm:t>
        <a:bodyPr/>
        <a:lstStyle/>
        <a:p>
          <a:r>
            <a:rPr lang="en-US" sz="1400" b="1" dirty="0"/>
            <a:t>High Performance</a:t>
          </a:r>
          <a:endParaRPr lang="en-IN" sz="1400" b="1" dirty="0"/>
        </a:p>
      </dgm:t>
    </dgm:pt>
    <dgm:pt modelId="{2737E31D-A8C5-4B63-B571-2AA492A342DB}" type="par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84CD3EBA-7C64-4E66-B111-69F9689D19CB}" type="sib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633D2719-FA11-4408-9BB3-E25DC41C8189}">
      <dgm:prSet custT="1"/>
      <dgm:spPr/>
      <dgm:t>
        <a:bodyPr/>
        <a:lstStyle/>
        <a:p>
          <a:r>
            <a:rPr lang="en-US" sz="1400" b="1" dirty="0"/>
            <a:t>Dynamic</a:t>
          </a:r>
          <a:endParaRPr lang="en-IN" sz="1400" b="1" dirty="0"/>
        </a:p>
      </dgm:t>
    </dgm:pt>
    <dgm:pt modelId="{EEEE81B2-6C38-4E8C-8804-71C80531FFB0}" type="par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0338FF9B-54DE-48C1-AF95-358DB0853D53}" type="sib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AA9E7870-5784-44C6-8B51-FE53970B3CC9}" type="pres">
      <dgm:prSet presAssocID="{43FED2E4-9474-4DD2-B8BB-D501882FE353}" presName="composite" presStyleCnt="0">
        <dgm:presLayoutVars>
          <dgm:chMax val="1"/>
          <dgm:dir/>
          <dgm:resizeHandles val="exact"/>
        </dgm:presLayoutVars>
      </dgm:prSet>
      <dgm:spPr/>
    </dgm:pt>
    <dgm:pt modelId="{111C823B-7C12-4004-B584-0002FD9470B1}" type="pres">
      <dgm:prSet presAssocID="{43FED2E4-9474-4DD2-B8BB-D501882FE353}" presName="radial" presStyleCnt="0">
        <dgm:presLayoutVars>
          <dgm:animLvl val="ctr"/>
        </dgm:presLayoutVars>
      </dgm:prSet>
      <dgm:spPr/>
    </dgm:pt>
    <dgm:pt modelId="{AA35DF94-F6FD-404F-8E3C-A71D19BA87D6}" type="pres">
      <dgm:prSet presAssocID="{BD46208D-E969-46C2-A12C-341F916E10DB}" presName="centerShape" presStyleLbl="vennNode1" presStyleIdx="0" presStyleCnt="12" custScaleX="73755" custScaleY="56845" custLinFactNeighborX="-7762" custLinFactNeighborY="0"/>
      <dgm:spPr/>
    </dgm:pt>
    <dgm:pt modelId="{19ED47FD-36A3-41E6-A6C3-9E414C43734D}" type="pres">
      <dgm:prSet presAssocID="{9D34B11C-907C-4617-BAF5-6AAC096B230A}" presName="node" presStyleLbl="vennNode1" presStyleIdx="1" presStyleCnt="12" custRadScaleRad="102236" custRadScaleInc="-26689">
        <dgm:presLayoutVars>
          <dgm:bulletEnabled val="1"/>
        </dgm:presLayoutVars>
      </dgm:prSet>
      <dgm:spPr/>
    </dgm:pt>
    <dgm:pt modelId="{5F0698CA-6FA8-41A7-8938-CF2C59231BE0}" type="pres">
      <dgm:prSet presAssocID="{C9C64BED-AB0E-47AD-8FE8-A9DF68B44EE9}" presName="node" presStyleLbl="vennNode1" presStyleIdx="2" presStyleCnt="12" custRadScaleRad="93489" custRadScaleInc="-25614">
        <dgm:presLayoutVars>
          <dgm:bulletEnabled val="1"/>
        </dgm:presLayoutVars>
      </dgm:prSet>
      <dgm:spPr/>
    </dgm:pt>
    <dgm:pt modelId="{501E0350-4924-4128-BC74-4F69D5067C20}" type="pres">
      <dgm:prSet presAssocID="{316D649D-D338-449C-A1F0-2198441A484E}" presName="node" presStyleLbl="vennNode1" presStyleIdx="3" presStyleCnt="12" custRadScaleRad="84253" custRadScaleInc="-17787">
        <dgm:presLayoutVars>
          <dgm:bulletEnabled val="1"/>
        </dgm:presLayoutVars>
      </dgm:prSet>
      <dgm:spPr/>
    </dgm:pt>
    <dgm:pt modelId="{622C558F-6065-4018-8069-0CF7A169D02B}" type="pres">
      <dgm:prSet presAssocID="{93A55439-502C-4B9D-A1E0-755BB65E79D2}" presName="node" presStyleLbl="vennNode1" presStyleIdx="4" presStyleCnt="12" custRadScaleRad="73879" custRadScaleInc="6400">
        <dgm:presLayoutVars>
          <dgm:bulletEnabled val="1"/>
        </dgm:presLayoutVars>
      </dgm:prSet>
      <dgm:spPr/>
    </dgm:pt>
    <dgm:pt modelId="{39AA9C5F-7C3C-4EE3-A9B0-595C470E586B}" type="pres">
      <dgm:prSet presAssocID="{CF3E7D01-395A-486A-B1B8-66B77DFA77E4}" presName="node" presStyleLbl="vennNode1" presStyleIdx="5" presStyleCnt="12" custScaleX="112475" custRadScaleRad="88078" custRadScaleInc="18667">
        <dgm:presLayoutVars>
          <dgm:bulletEnabled val="1"/>
        </dgm:presLayoutVars>
      </dgm:prSet>
      <dgm:spPr/>
    </dgm:pt>
    <dgm:pt modelId="{232903FA-4DB8-4FD0-AF63-272FE857B220}" type="pres">
      <dgm:prSet presAssocID="{83D7D9D2-1194-41A0-B8AB-3ACB9E697CBC}" presName="node" presStyleLbl="vennNode1" presStyleIdx="6" presStyleCnt="12" custScaleX="102113" custRadScaleRad="95738" custRadScaleInc="26803">
        <dgm:presLayoutVars>
          <dgm:bulletEnabled val="1"/>
        </dgm:presLayoutVars>
      </dgm:prSet>
      <dgm:spPr/>
    </dgm:pt>
    <dgm:pt modelId="{A0A8D060-9AF2-430E-A608-E80C95C0226F}" type="pres">
      <dgm:prSet presAssocID="{633D2719-FA11-4408-9BB3-E25DC41C8189}" presName="node" presStyleLbl="vennNode1" presStyleIdx="7" presStyleCnt="12" custRadScaleRad="104477" custRadScaleInc="25548">
        <dgm:presLayoutVars>
          <dgm:bulletEnabled val="1"/>
        </dgm:presLayoutVars>
      </dgm:prSet>
      <dgm:spPr/>
    </dgm:pt>
    <dgm:pt modelId="{9327D7F1-2971-47D0-8035-49D0310C7CCD}" type="pres">
      <dgm:prSet presAssocID="{494D2E73-C6A5-461D-A671-FC1B08FDC4F9}" presName="node" presStyleLbl="vennNode1" presStyleIdx="8" presStyleCnt="12" custRadScaleRad="111584" custRadScaleInc="17226">
        <dgm:presLayoutVars>
          <dgm:bulletEnabled val="1"/>
        </dgm:presLayoutVars>
      </dgm:prSet>
      <dgm:spPr/>
    </dgm:pt>
    <dgm:pt modelId="{FEC846E8-A3A5-4BEE-AF1E-F02482496C19}" type="pres">
      <dgm:prSet presAssocID="{8940DE47-F9BB-481E-9007-332AD239B07A}" presName="node" presStyleLbl="vennNode1" presStyleIdx="9" presStyleCnt="12" custRadScaleRad="115264" custRadScaleInc="4938">
        <dgm:presLayoutVars>
          <dgm:bulletEnabled val="1"/>
        </dgm:presLayoutVars>
      </dgm:prSet>
      <dgm:spPr/>
    </dgm:pt>
    <dgm:pt modelId="{075B048D-C865-4F7E-AFE5-15FA614D0F20}" type="pres">
      <dgm:prSet presAssocID="{153AF3DA-5ABC-49F3-8A62-4B4750CD12FF}" presName="node" presStyleLbl="vennNode1" presStyleIdx="10" presStyleCnt="12" custRadScaleRad="114305" custRadScaleInc="-9882">
        <dgm:presLayoutVars>
          <dgm:bulletEnabled val="1"/>
        </dgm:presLayoutVars>
      </dgm:prSet>
      <dgm:spPr/>
    </dgm:pt>
    <dgm:pt modelId="{D8E5BD8F-73B3-4E44-8B9A-CC0593D3638F}" type="pres">
      <dgm:prSet presAssocID="{A817FB8F-D81C-4312-B529-8FD7423C18A3}" presName="node" presStyleLbl="vennNode1" presStyleIdx="11" presStyleCnt="12" custRadScaleRad="109989" custRadScaleInc="-19927">
        <dgm:presLayoutVars>
          <dgm:bulletEnabled val="1"/>
        </dgm:presLayoutVars>
      </dgm:prSet>
      <dgm:spPr/>
    </dgm:pt>
  </dgm:ptLst>
  <dgm:cxnLst>
    <dgm:cxn modelId="{BB71B102-AF1B-47FC-A19E-0B167449B97A}" type="presOf" srcId="{8940DE47-F9BB-481E-9007-332AD239B07A}" destId="{FEC846E8-A3A5-4BEE-AF1E-F02482496C19}" srcOrd="0" destOrd="0" presId="urn:microsoft.com/office/officeart/2005/8/layout/radial3"/>
    <dgm:cxn modelId="{A443D209-A5D8-4E1D-84C2-EBC3B3FDF81A}" type="presOf" srcId="{9D34B11C-907C-4617-BAF5-6AAC096B230A}" destId="{19ED47FD-36A3-41E6-A6C3-9E414C43734D}" srcOrd="0" destOrd="0" presId="urn:microsoft.com/office/officeart/2005/8/layout/radial3"/>
    <dgm:cxn modelId="{C50DAE18-69D9-4C77-B69F-BE7C1BA32101}" type="presOf" srcId="{C9C64BED-AB0E-47AD-8FE8-A9DF68B44EE9}" destId="{5F0698CA-6FA8-41A7-8938-CF2C59231BE0}" srcOrd="0" destOrd="0" presId="urn:microsoft.com/office/officeart/2005/8/layout/radial3"/>
    <dgm:cxn modelId="{A5C02322-A650-4755-9892-C59EC33EC935}" srcId="{BD46208D-E969-46C2-A12C-341F916E10DB}" destId="{C9C64BED-AB0E-47AD-8FE8-A9DF68B44EE9}" srcOrd="1" destOrd="0" parTransId="{176226D5-E49C-4AE7-B291-2E71A105EF78}" sibTransId="{ECF10AD1-6B68-4F4B-B8EC-42F9D7E03491}"/>
    <dgm:cxn modelId="{49A49D27-243A-4448-988A-77A76CABD512}" srcId="{43FED2E4-9474-4DD2-B8BB-D501882FE353}" destId="{BD46208D-E969-46C2-A12C-341F916E10DB}" srcOrd="0" destOrd="0" parTransId="{F3B05721-A715-4BA9-9D8A-0822D8A71FFB}" sibTransId="{D41CC0C0-B32F-4B8A-8620-3C61AAEC9399}"/>
    <dgm:cxn modelId="{4373892C-AC24-433D-BB21-F30D8DF1B5BA}" srcId="{BD46208D-E969-46C2-A12C-341F916E10DB}" destId="{93A55439-502C-4B9D-A1E0-755BB65E79D2}" srcOrd="3" destOrd="0" parTransId="{2CE1BDB7-DFC1-43B2-ACD1-0917B212D792}" sibTransId="{B9660477-5818-4DA0-A743-569728A7730C}"/>
    <dgm:cxn modelId="{F8E1632F-0C8E-4CDC-AA33-3ED950195C49}" type="presOf" srcId="{BD46208D-E969-46C2-A12C-341F916E10DB}" destId="{AA35DF94-F6FD-404F-8E3C-A71D19BA87D6}" srcOrd="0" destOrd="0" presId="urn:microsoft.com/office/officeart/2005/8/layout/radial3"/>
    <dgm:cxn modelId="{8D2BE62F-445A-4A00-A552-9AE694A0B6FB}" type="presOf" srcId="{A817FB8F-D81C-4312-B529-8FD7423C18A3}" destId="{D8E5BD8F-73B3-4E44-8B9A-CC0593D3638F}" srcOrd="0" destOrd="0" presId="urn:microsoft.com/office/officeart/2005/8/layout/radial3"/>
    <dgm:cxn modelId="{6D114A3F-4091-42DB-B231-024B71C56B4D}" type="presOf" srcId="{CF3E7D01-395A-486A-B1B8-66B77DFA77E4}" destId="{39AA9C5F-7C3C-4EE3-A9B0-595C470E586B}" srcOrd="0" destOrd="0" presId="urn:microsoft.com/office/officeart/2005/8/layout/radial3"/>
    <dgm:cxn modelId="{16D80162-D1F0-483D-A881-5A04C4CEBBD7}" srcId="{BD46208D-E969-46C2-A12C-341F916E10DB}" destId="{9D34B11C-907C-4617-BAF5-6AAC096B230A}" srcOrd="0" destOrd="0" parTransId="{FF105CE4-3AC2-4584-8023-9A940A2EF2D5}" sibTransId="{C2E1196E-65EA-41B6-971A-FA1B170C59F7}"/>
    <dgm:cxn modelId="{C746C143-A454-4926-A639-174AC58CFC01}" srcId="{BD46208D-E969-46C2-A12C-341F916E10DB}" destId="{494D2E73-C6A5-461D-A671-FC1B08FDC4F9}" srcOrd="7" destOrd="0" parTransId="{681EE1D5-7425-431C-B358-15BBD928856C}" sibTransId="{18B6A37B-7D8C-446C-90A1-9CDD413EA85F}"/>
    <dgm:cxn modelId="{ED6A2A52-2F54-468F-97BC-FC4D1D6C9A08}" srcId="{BD46208D-E969-46C2-A12C-341F916E10DB}" destId="{153AF3DA-5ABC-49F3-8A62-4B4750CD12FF}" srcOrd="9" destOrd="0" parTransId="{2737E31D-A8C5-4B63-B571-2AA492A342DB}" sibTransId="{84CD3EBA-7C64-4E66-B111-69F9689D19CB}"/>
    <dgm:cxn modelId="{1A636553-85D3-4A3A-BA69-24E25FF71CBC}" srcId="{BD46208D-E969-46C2-A12C-341F916E10DB}" destId="{CF3E7D01-395A-486A-B1B8-66B77DFA77E4}" srcOrd="4" destOrd="0" parTransId="{E5EA75CF-6515-421C-9A4E-BCDD9D97CC24}" sibTransId="{E5F19DE9-9E75-4D39-A290-4F73524841DD}"/>
    <dgm:cxn modelId="{344C4975-1D5F-4524-AC11-B7C77D9E128E}" type="presOf" srcId="{494D2E73-C6A5-461D-A671-FC1B08FDC4F9}" destId="{9327D7F1-2971-47D0-8035-49D0310C7CCD}" srcOrd="0" destOrd="0" presId="urn:microsoft.com/office/officeart/2005/8/layout/radial3"/>
    <dgm:cxn modelId="{9549A478-9EA4-471C-9EA3-AA5C41DA87F7}" type="presOf" srcId="{93A55439-502C-4B9D-A1E0-755BB65E79D2}" destId="{622C558F-6065-4018-8069-0CF7A169D02B}" srcOrd="0" destOrd="0" presId="urn:microsoft.com/office/officeart/2005/8/layout/radial3"/>
    <dgm:cxn modelId="{520A2B7C-7370-4399-9BF0-B697B9622E81}" srcId="{BD46208D-E969-46C2-A12C-341F916E10DB}" destId="{316D649D-D338-449C-A1F0-2198441A484E}" srcOrd="2" destOrd="0" parTransId="{E4FC7284-DA9A-4700-B6B4-C2F01CC57E56}" sibTransId="{76378F8C-B136-49B5-A088-8844F691E821}"/>
    <dgm:cxn modelId="{1B402C89-BB50-4160-9248-DBBD6653988B}" srcId="{BD46208D-E969-46C2-A12C-341F916E10DB}" destId="{83D7D9D2-1194-41A0-B8AB-3ACB9E697CBC}" srcOrd="5" destOrd="0" parTransId="{92326D3C-4397-4F20-99B8-99F0C2B955A4}" sibTransId="{C4E197DB-6ED0-478E-B15A-BDA126A12FCF}"/>
    <dgm:cxn modelId="{6CC58A8C-7B87-44E8-8A4B-8C617456564F}" srcId="{BD46208D-E969-46C2-A12C-341F916E10DB}" destId="{A817FB8F-D81C-4312-B529-8FD7423C18A3}" srcOrd="10" destOrd="0" parTransId="{46034818-3D84-4D66-AD83-01ADF297BFAB}" sibTransId="{00FA242F-A8CE-41B8-9160-8D4CBB12F519}"/>
    <dgm:cxn modelId="{E0F10290-72A6-43D2-88A8-9A654AB61F14}" type="presOf" srcId="{153AF3DA-5ABC-49F3-8A62-4B4750CD12FF}" destId="{075B048D-C865-4F7E-AFE5-15FA614D0F20}" srcOrd="0" destOrd="0" presId="urn:microsoft.com/office/officeart/2005/8/layout/radial3"/>
    <dgm:cxn modelId="{5A0FC996-9573-4975-A0F3-AF6D83CF4BA0}" srcId="{BD46208D-E969-46C2-A12C-341F916E10DB}" destId="{633D2719-FA11-4408-9BB3-E25DC41C8189}" srcOrd="6" destOrd="0" parTransId="{EEEE81B2-6C38-4E8C-8804-71C80531FFB0}" sibTransId="{0338FF9B-54DE-48C1-AF95-358DB0853D53}"/>
    <dgm:cxn modelId="{C1490EB1-AEF3-4493-B415-48510FDD973F}" type="presOf" srcId="{83D7D9D2-1194-41A0-B8AB-3ACB9E697CBC}" destId="{232903FA-4DB8-4FD0-AF63-272FE857B220}" srcOrd="0" destOrd="0" presId="urn:microsoft.com/office/officeart/2005/8/layout/radial3"/>
    <dgm:cxn modelId="{CAA248BC-D7A8-41D1-BC8A-B279E856A8CC}" type="presOf" srcId="{316D649D-D338-449C-A1F0-2198441A484E}" destId="{501E0350-4924-4128-BC74-4F69D5067C20}" srcOrd="0" destOrd="0" presId="urn:microsoft.com/office/officeart/2005/8/layout/radial3"/>
    <dgm:cxn modelId="{1F7279D8-1D56-4766-99CB-1F023C102958}" srcId="{BD46208D-E969-46C2-A12C-341F916E10DB}" destId="{8940DE47-F9BB-481E-9007-332AD239B07A}" srcOrd="8" destOrd="0" parTransId="{FC2AF30F-C01D-4582-A01D-31B37B030FED}" sibTransId="{7235E14D-DD13-4989-AD95-65DB6F03DFE4}"/>
    <dgm:cxn modelId="{1CC6BFDA-C44E-4738-AC88-F2C9DF8D7957}" type="presOf" srcId="{633D2719-FA11-4408-9BB3-E25DC41C8189}" destId="{A0A8D060-9AF2-430E-A608-E80C95C0226F}" srcOrd="0" destOrd="0" presId="urn:microsoft.com/office/officeart/2005/8/layout/radial3"/>
    <dgm:cxn modelId="{52743EDD-07E7-4E2F-9EC2-7977F5005B77}" type="presOf" srcId="{43FED2E4-9474-4DD2-B8BB-D501882FE353}" destId="{AA9E7870-5784-44C6-8B51-FE53970B3CC9}" srcOrd="0" destOrd="0" presId="urn:microsoft.com/office/officeart/2005/8/layout/radial3"/>
    <dgm:cxn modelId="{8BE6A0E1-9F49-4A35-A1B2-91DCA1D06A1D}" type="presParOf" srcId="{AA9E7870-5784-44C6-8B51-FE53970B3CC9}" destId="{111C823B-7C12-4004-B584-0002FD9470B1}" srcOrd="0" destOrd="0" presId="urn:microsoft.com/office/officeart/2005/8/layout/radial3"/>
    <dgm:cxn modelId="{DE004BD9-0D25-433F-A3D0-DBEABF21251E}" type="presParOf" srcId="{111C823B-7C12-4004-B584-0002FD9470B1}" destId="{AA35DF94-F6FD-404F-8E3C-A71D19BA87D6}" srcOrd="0" destOrd="0" presId="urn:microsoft.com/office/officeart/2005/8/layout/radial3"/>
    <dgm:cxn modelId="{B4016865-523C-453C-9BCC-B1271757D2CD}" type="presParOf" srcId="{111C823B-7C12-4004-B584-0002FD9470B1}" destId="{19ED47FD-36A3-41E6-A6C3-9E414C43734D}" srcOrd="1" destOrd="0" presId="urn:microsoft.com/office/officeart/2005/8/layout/radial3"/>
    <dgm:cxn modelId="{A0B2B18B-02D7-4D16-A967-6E4FC2BEA93B}" type="presParOf" srcId="{111C823B-7C12-4004-B584-0002FD9470B1}" destId="{5F0698CA-6FA8-41A7-8938-CF2C59231BE0}" srcOrd="2" destOrd="0" presId="urn:microsoft.com/office/officeart/2005/8/layout/radial3"/>
    <dgm:cxn modelId="{13DEC928-46A4-427F-8959-77151B318D1B}" type="presParOf" srcId="{111C823B-7C12-4004-B584-0002FD9470B1}" destId="{501E0350-4924-4128-BC74-4F69D5067C20}" srcOrd="3" destOrd="0" presId="urn:microsoft.com/office/officeart/2005/8/layout/radial3"/>
    <dgm:cxn modelId="{C462F43B-60BE-4B38-B152-1BA574D6DB81}" type="presParOf" srcId="{111C823B-7C12-4004-B584-0002FD9470B1}" destId="{622C558F-6065-4018-8069-0CF7A169D02B}" srcOrd="4" destOrd="0" presId="urn:microsoft.com/office/officeart/2005/8/layout/radial3"/>
    <dgm:cxn modelId="{DEA34A19-651E-4D1F-A7D4-04EF623D84CC}" type="presParOf" srcId="{111C823B-7C12-4004-B584-0002FD9470B1}" destId="{39AA9C5F-7C3C-4EE3-A9B0-595C470E586B}" srcOrd="5" destOrd="0" presId="urn:microsoft.com/office/officeart/2005/8/layout/radial3"/>
    <dgm:cxn modelId="{CE344C9D-C8B6-426E-8FED-4E4818AB7CF0}" type="presParOf" srcId="{111C823B-7C12-4004-B584-0002FD9470B1}" destId="{232903FA-4DB8-4FD0-AF63-272FE857B220}" srcOrd="6" destOrd="0" presId="urn:microsoft.com/office/officeart/2005/8/layout/radial3"/>
    <dgm:cxn modelId="{895EB323-0A8B-452B-B235-7DA3EF5BCA1F}" type="presParOf" srcId="{111C823B-7C12-4004-B584-0002FD9470B1}" destId="{A0A8D060-9AF2-430E-A608-E80C95C0226F}" srcOrd="7" destOrd="0" presId="urn:microsoft.com/office/officeart/2005/8/layout/radial3"/>
    <dgm:cxn modelId="{4AC30683-3947-47B1-9C71-7F9EB9FB9A0B}" type="presParOf" srcId="{111C823B-7C12-4004-B584-0002FD9470B1}" destId="{9327D7F1-2971-47D0-8035-49D0310C7CCD}" srcOrd="8" destOrd="0" presId="urn:microsoft.com/office/officeart/2005/8/layout/radial3"/>
    <dgm:cxn modelId="{8DE67233-59FA-43B5-8E54-9F74BFBBFDB2}" type="presParOf" srcId="{111C823B-7C12-4004-B584-0002FD9470B1}" destId="{FEC846E8-A3A5-4BEE-AF1E-F02482496C19}" srcOrd="9" destOrd="0" presId="urn:microsoft.com/office/officeart/2005/8/layout/radial3"/>
    <dgm:cxn modelId="{D5CEEB09-96FD-41BF-9658-78E24332E556}" type="presParOf" srcId="{111C823B-7C12-4004-B584-0002FD9470B1}" destId="{075B048D-C865-4F7E-AFE5-15FA614D0F20}" srcOrd="10" destOrd="0" presId="urn:microsoft.com/office/officeart/2005/8/layout/radial3"/>
    <dgm:cxn modelId="{FFFF03D1-0BAA-4449-ACCC-EC85C6E22604}" type="presParOf" srcId="{111C823B-7C12-4004-B584-0002FD9470B1}" destId="{D8E5BD8F-73B3-4E44-8B9A-CC0593D3638F}" srcOrd="1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2109D7B-20C9-4C07-9996-58373B9729D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D4143EE3-8783-462C-8835-37F00B527243}" type="pres">
      <dgm:prSet presAssocID="{02109D7B-20C9-4C07-9996-58373B9729D5}" presName="cycle" presStyleCnt="0">
        <dgm:presLayoutVars>
          <dgm:dir/>
          <dgm:resizeHandles val="exact"/>
        </dgm:presLayoutVars>
      </dgm:prSet>
      <dgm:spPr/>
    </dgm:pt>
  </dgm:ptLst>
  <dgm:cxnLst>
    <dgm:cxn modelId="{08E77503-0A05-426F-81C9-F563F02F3150}" type="presOf" srcId="{02109D7B-20C9-4C07-9996-58373B9729D5}" destId="{D4143EE3-8783-462C-8835-37F00B52724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3FED2E4-9474-4DD2-B8BB-D501882FE35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46208D-E969-46C2-A12C-341F916E10DB}">
      <dgm:prSet phldrT="[Text]" custT="1"/>
      <dgm:spPr/>
      <dgm:t>
        <a:bodyPr/>
        <a:lstStyle/>
        <a:p>
          <a:r>
            <a:rPr lang="en-US" sz="1400" b="1" dirty="0"/>
            <a:t>Features of Java</a:t>
          </a:r>
          <a:endParaRPr lang="en-IN" sz="1400" b="1" dirty="0"/>
        </a:p>
      </dgm:t>
    </dgm:pt>
    <dgm:pt modelId="{F3B05721-A715-4BA9-9D8A-0822D8A71FFB}" type="par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D41CC0C0-B32F-4B8A-8620-3C61AAEC9399}" type="sib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9D34B11C-907C-4617-BAF5-6AAC096B230A}">
      <dgm:prSet phldrT="[Text]" custT="1"/>
      <dgm:spPr>
        <a:solidFill>
          <a:srgbClr val="CDD5C3"/>
        </a:solidFill>
      </dgm:spPr>
      <dgm:t>
        <a:bodyPr/>
        <a:lstStyle/>
        <a:p>
          <a:r>
            <a:rPr lang="en-US" sz="1400" b="1" dirty="0"/>
            <a:t>Simple</a:t>
          </a:r>
          <a:endParaRPr lang="en-IN" sz="1400" b="1" dirty="0"/>
        </a:p>
      </dgm:t>
    </dgm:pt>
    <dgm:pt modelId="{FF105CE4-3AC2-4584-8023-9A940A2EF2D5}" type="par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2E1196E-65EA-41B6-971A-FA1B170C59F7}" type="sib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9C64BED-AB0E-47AD-8FE8-A9DF68B44EE9}">
      <dgm:prSet phldrT="[Text]" custT="1"/>
      <dgm:spPr/>
      <dgm:t>
        <a:bodyPr/>
        <a:lstStyle/>
        <a:p>
          <a:r>
            <a:rPr lang="en-US" sz="1400" b="1" dirty="0"/>
            <a:t>Object Oriented</a:t>
          </a:r>
          <a:endParaRPr lang="en-IN" sz="1400" b="1" dirty="0"/>
        </a:p>
      </dgm:t>
    </dgm:pt>
    <dgm:pt modelId="{176226D5-E49C-4AE7-B291-2E71A105EF78}" type="par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ECF10AD1-6B68-4F4B-B8EC-42F9D7E03491}" type="sib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316D649D-D338-449C-A1F0-2198441A484E}">
      <dgm:prSet phldrT="[Text]" custT="1"/>
      <dgm:spPr/>
      <dgm:t>
        <a:bodyPr/>
        <a:lstStyle/>
        <a:p>
          <a:r>
            <a:rPr lang="en-US" sz="1400" b="1" dirty="0"/>
            <a:t>Platform Independent</a:t>
          </a:r>
          <a:endParaRPr lang="en-IN" sz="1400" b="1" dirty="0"/>
        </a:p>
      </dgm:t>
    </dgm:pt>
    <dgm:pt modelId="{E4FC7284-DA9A-4700-B6B4-C2F01CC57E56}" type="par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76378F8C-B136-49B5-A088-8844F691E821}" type="sib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93A55439-502C-4B9D-A1E0-755BB65E79D2}">
      <dgm:prSet phldrT="[Text]" custT="1"/>
      <dgm:spPr/>
      <dgm:t>
        <a:bodyPr/>
        <a:lstStyle/>
        <a:p>
          <a:r>
            <a:rPr lang="en-US" sz="1400" b="1" dirty="0"/>
            <a:t>Secure </a:t>
          </a:r>
          <a:endParaRPr lang="en-IN" sz="1400" b="1" dirty="0"/>
        </a:p>
      </dgm:t>
    </dgm:pt>
    <dgm:pt modelId="{2CE1BDB7-DFC1-43B2-ACD1-0917B212D792}" type="par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B9660477-5818-4DA0-A743-569728A7730C}" type="sib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A817FB8F-D81C-4312-B529-8FD7423C18A3}">
      <dgm:prSet custT="1"/>
      <dgm:spPr/>
      <dgm:t>
        <a:bodyPr/>
        <a:lstStyle/>
        <a:p>
          <a:r>
            <a:rPr lang="en-US" sz="1400" b="1" dirty="0"/>
            <a:t>Robust</a:t>
          </a:r>
          <a:endParaRPr lang="en-IN" sz="1400" b="1" dirty="0"/>
        </a:p>
      </dgm:t>
    </dgm:pt>
    <dgm:pt modelId="{46034818-3D84-4D66-AD83-01ADF297BFAB}" type="par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00FA242F-A8CE-41B8-9160-8D4CBB12F519}" type="sib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CF3E7D01-395A-486A-B1B8-66B77DFA77E4}">
      <dgm:prSet custT="1"/>
      <dgm:spPr/>
      <dgm:t>
        <a:bodyPr/>
        <a:lstStyle/>
        <a:p>
          <a:r>
            <a:rPr lang="en-US" sz="1400" b="1" dirty="0"/>
            <a:t>Interpreted</a:t>
          </a:r>
          <a:endParaRPr lang="en-IN" sz="1400" b="1" dirty="0"/>
        </a:p>
      </dgm:t>
    </dgm:pt>
    <dgm:pt modelId="{E5EA75CF-6515-421C-9A4E-BCDD9D97CC24}" type="par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E5F19DE9-9E75-4D39-A290-4F73524841DD}" type="sib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83D7D9D2-1194-41A0-B8AB-3ACB9E697CBC}">
      <dgm:prSet custT="1"/>
      <dgm:spPr/>
      <dgm:t>
        <a:bodyPr/>
        <a:lstStyle/>
        <a:p>
          <a:r>
            <a:rPr lang="en-US" sz="1400" b="1" dirty="0"/>
            <a:t>Architectural Neutral</a:t>
          </a:r>
          <a:endParaRPr lang="en-IN" sz="1400" b="1" dirty="0"/>
        </a:p>
      </dgm:t>
    </dgm:pt>
    <dgm:pt modelId="{92326D3C-4397-4F20-99B8-99F0C2B955A4}" type="par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C4E197DB-6ED0-478E-B15A-BDA126A12FCF}" type="sib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494D2E73-C6A5-461D-A671-FC1B08FDC4F9}">
      <dgm:prSet custT="1"/>
      <dgm:spPr/>
      <dgm:t>
        <a:bodyPr/>
        <a:lstStyle/>
        <a:p>
          <a:r>
            <a:rPr lang="en-US" sz="1400" b="1" dirty="0"/>
            <a:t>Multi threaded</a:t>
          </a:r>
          <a:endParaRPr lang="en-IN" sz="1400" b="1" dirty="0"/>
        </a:p>
      </dgm:t>
    </dgm:pt>
    <dgm:pt modelId="{681EE1D5-7425-431C-B358-15BBD928856C}" type="par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18B6A37B-7D8C-446C-90A1-9CDD413EA85F}" type="sib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8940DE47-F9BB-481E-9007-332AD239B07A}">
      <dgm:prSet custT="1"/>
      <dgm:spPr/>
      <dgm:t>
        <a:bodyPr/>
        <a:lstStyle/>
        <a:p>
          <a:r>
            <a:rPr lang="en-US" sz="1400" b="1" dirty="0"/>
            <a:t>Distributed</a:t>
          </a:r>
          <a:endParaRPr lang="en-IN" sz="1400" b="1" dirty="0"/>
        </a:p>
      </dgm:t>
    </dgm:pt>
    <dgm:pt modelId="{FC2AF30F-C01D-4582-A01D-31B37B030FED}" type="par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7235E14D-DD13-4989-AD95-65DB6F03DFE4}" type="sib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153AF3DA-5ABC-49F3-8A62-4B4750CD12FF}">
      <dgm:prSet custT="1"/>
      <dgm:spPr/>
      <dgm:t>
        <a:bodyPr/>
        <a:lstStyle/>
        <a:p>
          <a:r>
            <a:rPr lang="en-US" sz="1400" b="1" dirty="0"/>
            <a:t>High Performance</a:t>
          </a:r>
          <a:endParaRPr lang="en-IN" sz="1400" b="1" dirty="0"/>
        </a:p>
      </dgm:t>
    </dgm:pt>
    <dgm:pt modelId="{2737E31D-A8C5-4B63-B571-2AA492A342DB}" type="par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84CD3EBA-7C64-4E66-B111-69F9689D19CB}" type="sib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633D2719-FA11-4408-9BB3-E25DC41C8189}">
      <dgm:prSet custT="1"/>
      <dgm:spPr>
        <a:solidFill>
          <a:schemeClr val="accent1">
            <a:lumMod val="50000"/>
            <a:alpha val="50000"/>
          </a:schemeClr>
        </a:solidFill>
      </dgm:spPr>
      <dgm:t>
        <a:bodyPr/>
        <a:lstStyle/>
        <a:p>
          <a:r>
            <a:rPr lang="en-US" sz="1400" b="1" dirty="0"/>
            <a:t>Dynamic</a:t>
          </a:r>
          <a:endParaRPr lang="en-IN" sz="1400" b="1" dirty="0"/>
        </a:p>
      </dgm:t>
    </dgm:pt>
    <dgm:pt modelId="{EEEE81B2-6C38-4E8C-8804-71C80531FFB0}" type="par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0338FF9B-54DE-48C1-AF95-358DB0853D53}" type="sib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AA9E7870-5784-44C6-8B51-FE53970B3CC9}" type="pres">
      <dgm:prSet presAssocID="{43FED2E4-9474-4DD2-B8BB-D501882FE353}" presName="composite" presStyleCnt="0">
        <dgm:presLayoutVars>
          <dgm:chMax val="1"/>
          <dgm:dir/>
          <dgm:resizeHandles val="exact"/>
        </dgm:presLayoutVars>
      </dgm:prSet>
      <dgm:spPr/>
    </dgm:pt>
    <dgm:pt modelId="{111C823B-7C12-4004-B584-0002FD9470B1}" type="pres">
      <dgm:prSet presAssocID="{43FED2E4-9474-4DD2-B8BB-D501882FE353}" presName="radial" presStyleCnt="0">
        <dgm:presLayoutVars>
          <dgm:animLvl val="ctr"/>
        </dgm:presLayoutVars>
      </dgm:prSet>
      <dgm:spPr/>
    </dgm:pt>
    <dgm:pt modelId="{AA35DF94-F6FD-404F-8E3C-A71D19BA87D6}" type="pres">
      <dgm:prSet presAssocID="{BD46208D-E969-46C2-A12C-341F916E10DB}" presName="centerShape" presStyleLbl="vennNode1" presStyleIdx="0" presStyleCnt="12" custScaleX="73755" custScaleY="56845" custLinFactNeighborX="-7762" custLinFactNeighborY="0"/>
      <dgm:spPr/>
    </dgm:pt>
    <dgm:pt modelId="{19ED47FD-36A3-41E6-A6C3-9E414C43734D}" type="pres">
      <dgm:prSet presAssocID="{9D34B11C-907C-4617-BAF5-6AAC096B230A}" presName="node" presStyleLbl="vennNode1" presStyleIdx="1" presStyleCnt="12" custRadScaleRad="102236" custRadScaleInc="-26689">
        <dgm:presLayoutVars>
          <dgm:bulletEnabled val="1"/>
        </dgm:presLayoutVars>
      </dgm:prSet>
      <dgm:spPr/>
    </dgm:pt>
    <dgm:pt modelId="{5F0698CA-6FA8-41A7-8938-CF2C59231BE0}" type="pres">
      <dgm:prSet presAssocID="{C9C64BED-AB0E-47AD-8FE8-A9DF68B44EE9}" presName="node" presStyleLbl="vennNode1" presStyleIdx="2" presStyleCnt="12" custRadScaleRad="93489" custRadScaleInc="-25614">
        <dgm:presLayoutVars>
          <dgm:bulletEnabled val="1"/>
        </dgm:presLayoutVars>
      </dgm:prSet>
      <dgm:spPr/>
    </dgm:pt>
    <dgm:pt modelId="{501E0350-4924-4128-BC74-4F69D5067C20}" type="pres">
      <dgm:prSet presAssocID="{316D649D-D338-449C-A1F0-2198441A484E}" presName="node" presStyleLbl="vennNode1" presStyleIdx="3" presStyleCnt="12" custRadScaleRad="84253" custRadScaleInc="-17787">
        <dgm:presLayoutVars>
          <dgm:bulletEnabled val="1"/>
        </dgm:presLayoutVars>
      </dgm:prSet>
      <dgm:spPr/>
    </dgm:pt>
    <dgm:pt modelId="{622C558F-6065-4018-8069-0CF7A169D02B}" type="pres">
      <dgm:prSet presAssocID="{93A55439-502C-4B9D-A1E0-755BB65E79D2}" presName="node" presStyleLbl="vennNode1" presStyleIdx="4" presStyleCnt="12" custRadScaleRad="73879" custRadScaleInc="6400">
        <dgm:presLayoutVars>
          <dgm:bulletEnabled val="1"/>
        </dgm:presLayoutVars>
      </dgm:prSet>
      <dgm:spPr/>
    </dgm:pt>
    <dgm:pt modelId="{39AA9C5F-7C3C-4EE3-A9B0-595C470E586B}" type="pres">
      <dgm:prSet presAssocID="{CF3E7D01-395A-486A-B1B8-66B77DFA77E4}" presName="node" presStyleLbl="vennNode1" presStyleIdx="5" presStyleCnt="12" custScaleX="112475" custRadScaleRad="88078" custRadScaleInc="18667">
        <dgm:presLayoutVars>
          <dgm:bulletEnabled val="1"/>
        </dgm:presLayoutVars>
      </dgm:prSet>
      <dgm:spPr/>
    </dgm:pt>
    <dgm:pt modelId="{232903FA-4DB8-4FD0-AF63-272FE857B220}" type="pres">
      <dgm:prSet presAssocID="{83D7D9D2-1194-41A0-B8AB-3ACB9E697CBC}" presName="node" presStyleLbl="vennNode1" presStyleIdx="6" presStyleCnt="12" custScaleX="102113" custRadScaleRad="95738" custRadScaleInc="26803">
        <dgm:presLayoutVars>
          <dgm:bulletEnabled val="1"/>
        </dgm:presLayoutVars>
      </dgm:prSet>
      <dgm:spPr/>
    </dgm:pt>
    <dgm:pt modelId="{A0A8D060-9AF2-430E-A608-E80C95C0226F}" type="pres">
      <dgm:prSet presAssocID="{633D2719-FA11-4408-9BB3-E25DC41C8189}" presName="node" presStyleLbl="vennNode1" presStyleIdx="7" presStyleCnt="12" custRadScaleRad="104477" custRadScaleInc="25548">
        <dgm:presLayoutVars>
          <dgm:bulletEnabled val="1"/>
        </dgm:presLayoutVars>
      </dgm:prSet>
      <dgm:spPr/>
    </dgm:pt>
    <dgm:pt modelId="{9327D7F1-2971-47D0-8035-49D0310C7CCD}" type="pres">
      <dgm:prSet presAssocID="{494D2E73-C6A5-461D-A671-FC1B08FDC4F9}" presName="node" presStyleLbl="vennNode1" presStyleIdx="8" presStyleCnt="12" custRadScaleRad="111584" custRadScaleInc="17226">
        <dgm:presLayoutVars>
          <dgm:bulletEnabled val="1"/>
        </dgm:presLayoutVars>
      </dgm:prSet>
      <dgm:spPr/>
    </dgm:pt>
    <dgm:pt modelId="{FEC846E8-A3A5-4BEE-AF1E-F02482496C19}" type="pres">
      <dgm:prSet presAssocID="{8940DE47-F9BB-481E-9007-332AD239B07A}" presName="node" presStyleLbl="vennNode1" presStyleIdx="9" presStyleCnt="12" custRadScaleRad="115264" custRadScaleInc="4938">
        <dgm:presLayoutVars>
          <dgm:bulletEnabled val="1"/>
        </dgm:presLayoutVars>
      </dgm:prSet>
      <dgm:spPr/>
    </dgm:pt>
    <dgm:pt modelId="{075B048D-C865-4F7E-AFE5-15FA614D0F20}" type="pres">
      <dgm:prSet presAssocID="{153AF3DA-5ABC-49F3-8A62-4B4750CD12FF}" presName="node" presStyleLbl="vennNode1" presStyleIdx="10" presStyleCnt="12" custRadScaleRad="114305" custRadScaleInc="-9882">
        <dgm:presLayoutVars>
          <dgm:bulletEnabled val="1"/>
        </dgm:presLayoutVars>
      </dgm:prSet>
      <dgm:spPr/>
    </dgm:pt>
    <dgm:pt modelId="{D8E5BD8F-73B3-4E44-8B9A-CC0593D3638F}" type="pres">
      <dgm:prSet presAssocID="{A817FB8F-D81C-4312-B529-8FD7423C18A3}" presName="node" presStyleLbl="vennNode1" presStyleIdx="11" presStyleCnt="12" custRadScaleRad="109989" custRadScaleInc="-19927">
        <dgm:presLayoutVars>
          <dgm:bulletEnabled val="1"/>
        </dgm:presLayoutVars>
      </dgm:prSet>
      <dgm:spPr/>
    </dgm:pt>
  </dgm:ptLst>
  <dgm:cxnLst>
    <dgm:cxn modelId="{BB71B102-AF1B-47FC-A19E-0B167449B97A}" type="presOf" srcId="{8940DE47-F9BB-481E-9007-332AD239B07A}" destId="{FEC846E8-A3A5-4BEE-AF1E-F02482496C19}" srcOrd="0" destOrd="0" presId="urn:microsoft.com/office/officeart/2005/8/layout/radial3"/>
    <dgm:cxn modelId="{A443D209-A5D8-4E1D-84C2-EBC3B3FDF81A}" type="presOf" srcId="{9D34B11C-907C-4617-BAF5-6AAC096B230A}" destId="{19ED47FD-36A3-41E6-A6C3-9E414C43734D}" srcOrd="0" destOrd="0" presId="urn:microsoft.com/office/officeart/2005/8/layout/radial3"/>
    <dgm:cxn modelId="{C50DAE18-69D9-4C77-B69F-BE7C1BA32101}" type="presOf" srcId="{C9C64BED-AB0E-47AD-8FE8-A9DF68B44EE9}" destId="{5F0698CA-6FA8-41A7-8938-CF2C59231BE0}" srcOrd="0" destOrd="0" presId="urn:microsoft.com/office/officeart/2005/8/layout/radial3"/>
    <dgm:cxn modelId="{A5C02322-A650-4755-9892-C59EC33EC935}" srcId="{BD46208D-E969-46C2-A12C-341F916E10DB}" destId="{C9C64BED-AB0E-47AD-8FE8-A9DF68B44EE9}" srcOrd="1" destOrd="0" parTransId="{176226D5-E49C-4AE7-B291-2E71A105EF78}" sibTransId="{ECF10AD1-6B68-4F4B-B8EC-42F9D7E03491}"/>
    <dgm:cxn modelId="{49A49D27-243A-4448-988A-77A76CABD512}" srcId="{43FED2E4-9474-4DD2-B8BB-D501882FE353}" destId="{BD46208D-E969-46C2-A12C-341F916E10DB}" srcOrd="0" destOrd="0" parTransId="{F3B05721-A715-4BA9-9D8A-0822D8A71FFB}" sibTransId="{D41CC0C0-B32F-4B8A-8620-3C61AAEC9399}"/>
    <dgm:cxn modelId="{4373892C-AC24-433D-BB21-F30D8DF1B5BA}" srcId="{BD46208D-E969-46C2-A12C-341F916E10DB}" destId="{93A55439-502C-4B9D-A1E0-755BB65E79D2}" srcOrd="3" destOrd="0" parTransId="{2CE1BDB7-DFC1-43B2-ACD1-0917B212D792}" sibTransId="{B9660477-5818-4DA0-A743-569728A7730C}"/>
    <dgm:cxn modelId="{F8E1632F-0C8E-4CDC-AA33-3ED950195C49}" type="presOf" srcId="{BD46208D-E969-46C2-A12C-341F916E10DB}" destId="{AA35DF94-F6FD-404F-8E3C-A71D19BA87D6}" srcOrd="0" destOrd="0" presId="urn:microsoft.com/office/officeart/2005/8/layout/radial3"/>
    <dgm:cxn modelId="{8D2BE62F-445A-4A00-A552-9AE694A0B6FB}" type="presOf" srcId="{A817FB8F-D81C-4312-B529-8FD7423C18A3}" destId="{D8E5BD8F-73B3-4E44-8B9A-CC0593D3638F}" srcOrd="0" destOrd="0" presId="urn:microsoft.com/office/officeart/2005/8/layout/radial3"/>
    <dgm:cxn modelId="{6D114A3F-4091-42DB-B231-024B71C56B4D}" type="presOf" srcId="{CF3E7D01-395A-486A-B1B8-66B77DFA77E4}" destId="{39AA9C5F-7C3C-4EE3-A9B0-595C470E586B}" srcOrd="0" destOrd="0" presId="urn:microsoft.com/office/officeart/2005/8/layout/radial3"/>
    <dgm:cxn modelId="{16D80162-D1F0-483D-A881-5A04C4CEBBD7}" srcId="{BD46208D-E969-46C2-A12C-341F916E10DB}" destId="{9D34B11C-907C-4617-BAF5-6AAC096B230A}" srcOrd="0" destOrd="0" parTransId="{FF105CE4-3AC2-4584-8023-9A940A2EF2D5}" sibTransId="{C2E1196E-65EA-41B6-971A-FA1B170C59F7}"/>
    <dgm:cxn modelId="{C746C143-A454-4926-A639-174AC58CFC01}" srcId="{BD46208D-E969-46C2-A12C-341F916E10DB}" destId="{494D2E73-C6A5-461D-A671-FC1B08FDC4F9}" srcOrd="7" destOrd="0" parTransId="{681EE1D5-7425-431C-B358-15BBD928856C}" sibTransId="{18B6A37B-7D8C-446C-90A1-9CDD413EA85F}"/>
    <dgm:cxn modelId="{ED6A2A52-2F54-468F-97BC-FC4D1D6C9A08}" srcId="{BD46208D-E969-46C2-A12C-341F916E10DB}" destId="{153AF3DA-5ABC-49F3-8A62-4B4750CD12FF}" srcOrd="9" destOrd="0" parTransId="{2737E31D-A8C5-4B63-B571-2AA492A342DB}" sibTransId="{84CD3EBA-7C64-4E66-B111-69F9689D19CB}"/>
    <dgm:cxn modelId="{1A636553-85D3-4A3A-BA69-24E25FF71CBC}" srcId="{BD46208D-E969-46C2-A12C-341F916E10DB}" destId="{CF3E7D01-395A-486A-B1B8-66B77DFA77E4}" srcOrd="4" destOrd="0" parTransId="{E5EA75CF-6515-421C-9A4E-BCDD9D97CC24}" sibTransId="{E5F19DE9-9E75-4D39-A290-4F73524841DD}"/>
    <dgm:cxn modelId="{344C4975-1D5F-4524-AC11-B7C77D9E128E}" type="presOf" srcId="{494D2E73-C6A5-461D-A671-FC1B08FDC4F9}" destId="{9327D7F1-2971-47D0-8035-49D0310C7CCD}" srcOrd="0" destOrd="0" presId="urn:microsoft.com/office/officeart/2005/8/layout/radial3"/>
    <dgm:cxn modelId="{9549A478-9EA4-471C-9EA3-AA5C41DA87F7}" type="presOf" srcId="{93A55439-502C-4B9D-A1E0-755BB65E79D2}" destId="{622C558F-6065-4018-8069-0CF7A169D02B}" srcOrd="0" destOrd="0" presId="urn:microsoft.com/office/officeart/2005/8/layout/radial3"/>
    <dgm:cxn modelId="{520A2B7C-7370-4399-9BF0-B697B9622E81}" srcId="{BD46208D-E969-46C2-A12C-341F916E10DB}" destId="{316D649D-D338-449C-A1F0-2198441A484E}" srcOrd="2" destOrd="0" parTransId="{E4FC7284-DA9A-4700-B6B4-C2F01CC57E56}" sibTransId="{76378F8C-B136-49B5-A088-8844F691E821}"/>
    <dgm:cxn modelId="{1B402C89-BB50-4160-9248-DBBD6653988B}" srcId="{BD46208D-E969-46C2-A12C-341F916E10DB}" destId="{83D7D9D2-1194-41A0-B8AB-3ACB9E697CBC}" srcOrd="5" destOrd="0" parTransId="{92326D3C-4397-4F20-99B8-99F0C2B955A4}" sibTransId="{C4E197DB-6ED0-478E-B15A-BDA126A12FCF}"/>
    <dgm:cxn modelId="{6CC58A8C-7B87-44E8-8A4B-8C617456564F}" srcId="{BD46208D-E969-46C2-A12C-341F916E10DB}" destId="{A817FB8F-D81C-4312-B529-8FD7423C18A3}" srcOrd="10" destOrd="0" parTransId="{46034818-3D84-4D66-AD83-01ADF297BFAB}" sibTransId="{00FA242F-A8CE-41B8-9160-8D4CBB12F519}"/>
    <dgm:cxn modelId="{E0F10290-72A6-43D2-88A8-9A654AB61F14}" type="presOf" srcId="{153AF3DA-5ABC-49F3-8A62-4B4750CD12FF}" destId="{075B048D-C865-4F7E-AFE5-15FA614D0F20}" srcOrd="0" destOrd="0" presId="urn:microsoft.com/office/officeart/2005/8/layout/radial3"/>
    <dgm:cxn modelId="{5A0FC996-9573-4975-A0F3-AF6D83CF4BA0}" srcId="{BD46208D-E969-46C2-A12C-341F916E10DB}" destId="{633D2719-FA11-4408-9BB3-E25DC41C8189}" srcOrd="6" destOrd="0" parTransId="{EEEE81B2-6C38-4E8C-8804-71C80531FFB0}" sibTransId="{0338FF9B-54DE-48C1-AF95-358DB0853D53}"/>
    <dgm:cxn modelId="{C1490EB1-AEF3-4493-B415-48510FDD973F}" type="presOf" srcId="{83D7D9D2-1194-41A0-B8AB-3ACB9E697CBC}" destId="{232903FA-4DB8-4FD0-AF63-272FE857B220}" srcOrd="0" destOrd="0" presId="urn:microsoft.com/office/officeart/2005/8/layout/radial3"/>
    <dgm:cxn modelId="{CAA248BC-D7A8-41D1-BC8A-B279E856A8CC}" type="presOf" srcId="{316D649D-D338-449C-A1F0-2198441A484E}" destId="{501E0350-4924-4128-BC74-4F69D5067C20}" srcOrd="0" destOrd="0" presId="urn:microsoft.com/office/officeart/2005/8/layout/radial3"/>
    <dgm:cxn modelId="{1F7279D8-1D56-4766-99CB-1F023C102958}" srcId="{BD46208D-E969-46C2-A12C-341F916E10DB}" destId="{8940DE47-F9BB-481E-9007-332AD239B07A}" srcOrd="8" destOrd="0" parTransId="{FC2AF30F-C01D-4582-A01D-31B37B030FED}" sibTransId="{7235E14D-DD13-4989-AD95-65DB6F03DFE4}"/>
    <dgm:cxn modelId="{1CC6BFDA-C44E-4738-AC88-F2C9DF8D7957}" type="presOf" srcId="{633D2719-FA11-4408-9BB3-E25DC41C8189}" destId="{A0A8D060-9AF2-430E-A608-E80C95C0226F}" srcOrd="0" destOrd="0" presId="urn:microsoft.com/office/officeart/2005/8/layout/radial3"/>
    <dgm:cxn modelId="{52743EDD-07E7-4E2F-9EC2-7977F5005B77}" type="presOf" srcId="{43FED2E4-9474-4DD2-B8BB-D501882FE353}" destId="{AA9E7870-5784-44C6-8B51-FE53970B3CC9}" srcOrd="0" destOrd="0" presId="urn:microsoft.com/office/officeart/2005/8/layout/radial3"/>
    <dgm:cxn modelId="{8BE6A0E1-9F49-4A35-A1B2-91DCA1D06A1D}" type="presParOf" srcId="{AA9E7870-5784-44C6-8B51-FE53970B3CC9}" destId="{111C823B-7C12-4004-B584-0002FD9470B1}" srcOrd="0" destOrd="0" presId="urn:microsoft.com/office/officeart/2005/8/layout/radial3"/>
    <dgm:cxn modelId="{DE004BD9-0D25-433F-A3D0-DBEABF21251E}" type="presParOf" srcId="{111C823B-7C12-4004-B584-0002FD9470B1}" destId="{AA35DF94-F6FD-404F-8E3C-A71D19BA87D6}" srcOrd="0" destOrd="0" presId="urn:microsoft.com/office/officeart/2005/8/layout/radial3"/>
    <dgm:cxn modelId="{B4016865-523C-453C-9BCC-B1271757D2CD}" type="presParOf" srcId="{111C823B-7C12-4004-B584-0002FD9470B1}" destId="{19ED47FD-36A3-41E6-A6C3-9E414C43734D}" srcOrd="1" destOrd="0" presId="urn:microsoft.com/office/officeart/2005/8/layout/radial3"/>
    <dgm:cxn modelId="{A0B2B18B-02D7-4D16-A967-6E4FC2BEA93B}" type="presParOf" srcId="{111C823B-7C12-4004-B584-0002FD9470B1}" destId="{5F0698CA-6FA8-41A7-8938-CF2C59231BE0}" srcOrd="2" destOrd="0" presId="urn:microsoft.com/office/officeart/2005/8/layout/radial3"/>
    <dgm:cxn modelId="{13DEC928-46A4-427F-8959-77151B318D1B}" type="presParOf" srcId="{111C823B-7C12-4004-B584-0002FD9470B1}" destId="{501E0350-4924-4128-BC74-4F69D5067C20}" srcOrd="3" destOrd="0" presId="urn:microsoft.com/office/officeart/2005/8/layout/radial3"/>
    <dgm:cxn modelId="{C462F43B-60BE-4B38-B152-1BA574D6DB81}" type="presParOf" srcId="{111C823B-7C12-4004-B584-0002FD9470B1}" destId="{622C558F-6065-4018-8069-0CF7A169D02B}" srcOrd="4" destOrd="0" presId="urn:microsoft.com/office/officeart/2005/8/layout/radial3"/>
    <dgm:cxn modelId="{DEA34A19-651E-4D1F-A7D4-04EF623D84CC}" type="presParOf" srcId="{111C823B-7C12-4004-B584-0002FD9470B1}" destId="{39AA9C5F-7C3C-4EE3-A9B0-595C470E586B}" srcOrd="5" destOrd="0" presId="urn:microsoft.com/office/officeart/2005/8/layout/radial3"/>
    <dgm:cxn modelId="{CE344C9D-C8B6-426E-8FED-4E4818AB7CF0}" type="presParOf" srcId="{111C823B-7C12-4004-B584-0002FD9470B1}" destId="{232903FA-4DB8-4FD0-AF63-272FE857B220}" srcOrd="6" destOrd="0" presId="urn:microsoft.com/office/officeart/2005/8/layout/radial3"/>
    <dgm:cxn modelId="{895EB323-0A8B-452B-B235-7DA3EF5BCA1F}" type="presParOf" srcId="{111C823B-7C12-4004-B584-0002FD9470B1}" destId="{A0A8D060-9AF2-430E-A608-E80C95C0226F}" srcOrd="7" destOrd="0" presId="urn:microsoft.com/office/officeart/2005/8/layout/radial3"/>
    <dgm:cxn modelId="{4AC30683-3947-47B1-9C71-7F9EB9FB9A0B}" type="presParOf" srcId="{111C823B-7C12-4004-B584-0002FD9470B1}" destId="{9327D7F1-2971-47D0-8035-49D0310C7CCD}" srcOrd="8" destOrd="0" presId="urn:microsoft.com/office/officeart/2005/8/layout/radial3"/>
    <dgm:cxn modelId="{8DE67233-59FA-43B5-8E54-9F74BFBBFDB2}" type="presParOf" srcId="{111C823B-7C12-4004-B584-0002FD9470B1}" destId="{FEC846E8-A3A5-4BEE-AF1E-F02482496C19}" srcOrd="9" destOrd="0" presId="urn:microsoft.com/office/officeart/2005/8/layout/radial3"/>
    <dgm:cxn modelId="{D5CEEB09-96FD-41BF-9658-78E24332E556}" type="presParOf" srcId="{111C823B-7C12-4004-B584-0002FD9470B1}" destId="{075B048D-C865-4F7E-AFE5-15FA614D0F20}" srcOrd="10" destOrd="0" presId="urn:microsoft.com/office/officeart/2005/8/layout/radial3"/>
    <dgm:cxn modelId="{FFFF03D1-0BAA-4449-ACCC-EC85C6E22604}" type="presParOf" srcId="{111C823B-7C12-4004-B584-0002FD9470B1}" destId="{D8E5BD8F-73B3-4E44-8B9A-CC0593D3638F}" srcOrd="1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109D7B-20C9-4C07-9996-58373B9729D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D4143EE3-8783-462C-8835-37F00B527243}" type="pres">
      <dgm:prSet presAssocID="{02109D7B-20C9-4C07-9996-58373B9729D5}" presName="cycle" presStyleCnt="0">
        <dgm:presLayoutVars>
          <dgm:dir/>
          <dgm:resizeHandles val="exact"/>
        </dgm:presLayoutVars>
      </dgm:prSet>
      <dgm:spPr/>
    </dgm:pt>
  </dgm:ptLst>
  <dgm:cxnLst>
    <dgm:cxn modelId="{08E77503-0A05-426F-81C9-F563F02F3150}" type="presOf" srcId="{02109D7B-20C9-4C07-9996-58373B9729D5}" destId="{D4143EE3-8783-462C-8835-37F00B52724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3FED2E4-9474-4DD2-B8BB-D501882FE35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46208D-E969-46C2-A12C-341F916E10DB}">
      <dgm:prSet phldrT="[Text]" custT="1"/>
      <dgm:spPr/>
      <dgm:t>
        <a:bodyPr/>
        <a:lstStyle/>
        <a:p>
          <a:r>
            <a:rPr lang="en-US" sz="1400" b="1" dirty="0"/>
            <a:t>Features of Java</a:t>
          </a:r>
          <a:endParaRPr lang="en-IN" sz="1400" b="1" dirty="0"/>
        </a:p>
      </dgm:t>
    </dgm:pt>
    <dgm:pt modelId="{F3B05721-A715-4BA9-9D8A-0822D8A71FFB}" type="par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D41CC0C0-B32F-4B8A-8620-3C61AAEC9399}" type="sib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9D34B11C-907C-4617-BAF5-6AAC096B230A}">
      <dgm:prSet phldrT="[Text]" custT="1"/>
      <dgm:spPr>
        <a:solidFill>
          <a:srgbClr val="CDD5C3"/>
        </a:solidFill>
      </dgm:spPr>
      <dgm:t>
        <a:bodyPr/>
        <a:lstStyle/>
        <a:p>
          <a:r>
            <a:rPr lang="en-US" sz="1400" b="1" dirty="0"/>
            <a:t>Simple</a:t>
          </a:r>
          <a:endParaRPr lang="en-IN" sz="1400" b="1" dirty="0"/>
        </a:p>
      </dgm:t>
    </dgm:pt>
    <dgm:pt modelId="{FF105CE4-3AC2-4584-8023-9A940A2EF2D5}" type="par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2E1196E-65EA-41B6-971A-FA1B170C59F7}" type="sib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9C64BED-AB0E-47AD-8FE8-A9DF68B44EE9}">
      <dgm:prSet phldrT="[Text]" custT="1"/>
      <dgm:spPr/>
      <dgm:t>
        <a:bodyPr/>
        <a:lstStyle/>
        <a:p>
          <a:r>
            <a:rPr lang="en-US" sz="1400" b="1" dirty="0"/>
            <a:t>Object Oriented</a:t>
          </a:r>
          <a:endParaRPr lang="en-IN" sz="1400" b="1" dirty="0"/>
        </a:p>
      </dgm:t>
    </dgm:pt>
    <dgm:pt modelId="{176226D5-E49C-4AE7-B291-2E71A105EF78}" type="par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ECF10AD1-6B68-4F4B-B8EC-42F9D7E03491}" type="sib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316D649D-D338-449C-A1F0-2198441A484E}">
      <dgm:prSet phldrT="[Text]" custT="1"/>
      <dgm:spPr/>
      <dgm:t>
        <a:bodyPr/>
        <a:lstStyle/>
        <a:p>
          <a:r>
            <a:rPr lang="en-US" sz="1400" b="1" dirty="0"/>
            <a:t>Platform Independent</a:t>
          </a:r>
          <a:endParaRPr lang="en-IN" sz="1400" b="1" dirty="0"/>
        </a:p>
      </dgm:t>
    </dgm:pt>
    <dgm:pt modelId="{E4FC7284-DA9A-4700-B6B4-C2F01CC57E56}" type="par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76378F8C-B136-49B5-A088-8844F691E821}" type="sib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93A55439-502C-4B9D-A1E0-755BB65E79D2}">
      <dgm:prSet phldrT="[Text]" custT="1"/>
      <dgm:spPr/>
      <dgm:t>
        <a:bodyPr/>
        <a:lstStyle/>
        <a:p>
          <a:r>
            <a:rPr lang="en-US" sz="1400" b="1" dirty="0"/>
            <a:t>Secure </a:t>
          </a:r>
          <a:endParaRPr lang="en-IN" sz="1400" b="1" dirty="0"/>
        </a:p>
      </dgm:t>
    </dgm:pt>
    <dgm:pt modelId="{2CE1BDB7-DFC1-43B2-ACD1-0917B212D792}" type="par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B9660477-5818-4DA0-A743-569728A7730C}" type="sib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A817FB8F-D81C-4312-B529-8FD7423C18A3}">
      <dgm:prSet custT="1"/>
      <dgm:spPr/>
      <dgm:t>
        <a:bodyPr/>
        <a:lstStyle/>
        <a:p>
          <a:r>
            <a:rPr lang="en-US" sz="1400" b="1" dirty="0"/>
            <a:t>Robust</a:t>
          </a:r>
          <a:endParaRPr lang="en-IN" sz="1400" b="1" dirty="0"/>
        </a:p>
      </dgm:t>
    </dgm:pt>
    <dgm:pt modelId="{46034818-3D84-4D66-AD83-01ADF297BFAB}" type="par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00FA242F-A8CE-41B8-9160-8D4CBB12F519}" type="sib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CF3E7D01-395A-486A-B1B8-66B77DFA77E4}">
      <dgm:prSet custT="1"/>
      <dgm:spPr/>
      <dgm:t>
        <a:bodyPr/>
        <a:lstStyle/>
        <a:p>
          <a:r>
            <a:rPr lang="en-US" sz="1400" b="1" dirty="0"/>
            <a:t>Interpreted</a:t>
          </a:r>
          <a:endParaRPr lang="en-IN" sz="1400" b="1" dirty="0"/>
        </a:p>
      </dgm:t>
    </dgm:pt>
    <dgm:pt modelId="{E5EA75CF-6515-421C-9A4E-BCDD9D97CC24}" type="par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E5F19DE9-9E75-4D39-A290-4F73524841DD}" type="sib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83D7D9D2-1194-41A0-B8AB-3ACB9E697CBC}">
      <dgm:prSet custT="1"/>
      <dgm:spPr>
        <a:solidFill>
          <a:schemeClr val="accent1">
            <a:lumMod val="50000"/>
            <a:alpha val="50000"/>
          </a:schemeClr>
        </a:solidFill>
      </dgm:spPr>
      <dgm:t>
        <a:bodyPr/>
        <a:lstStyle/>
        <a:p>
          <a:r>
            <a:rPr lang="en-US" sz="1400" b="1" dirty="0"/>
            <a:t>Architectural Neutral</a:t>
          </a:r>
          <a:endParaRPr lang="en-IN" sz="1400" b="1" dirty="0"/>
        </a:p>
      </dgm:t>
    </dgm:pt>
    <dgm:pt modelId="{92326D3C-4397-4F20-99B8-99F0C2B955A4}" type="par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C4E197DB-6ED0-478E-B15A-BDA126A12FCF}" type="sib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494D2E73-C6A5-461D-A671-FC1B08FDC4F9}">
      <dgm:prSet custT="1"/>
      <dgm:spPr/>
      <dgm:t>
        <a:bodyPr/>
        <a:lstStyle/>
        <a:p>
          <a:r>
            <a:rPr lang="en-US" sz="1400" b="1" dirty="0"/>
            <a:t>Multi threaded</a:t>
          </a:r>
          <a:endParaRPr lang="en-IN" sz="1400" b="1" dirty="0"/>
        </a:p>
      </dgm:t>
    </dgm:pt>
    <dgm:pt modelId="{681EE1D5-7425-431C-B358-15BBD928856C}" type="par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18B6A37B-7D8C-446C-90A1-9CDD413EA85F}" type="sib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8940DE47-F9BB-481E-9007-332AD239B07A}">
      <dgm:prSet custT="1"/>
      <dgm:spPr/>
      <dgm:t>
        <a:bodyPr/>
        <a:lstStyle/>
        <a:p>
          <a:r>
            <a:rPr lang="en-US" sz="1400" b="1" dirty="0"/>
            <a:t>Distributed</a:t>
          </a:r>
          <a:endParaRPr lang="en-IN" sz="1400" b="1" dirty="0"/>
        </a:p>
      </dgm:t>
    </dgm:pt>
    <dgm:pt modelId="{FC2AF30F-C01D-4582-A01D-31B37B030FED}" type="par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7235E14D-DD13-4989-AD95-65DB6F03DFE4}" type="sib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153AF3DA-5ABC-49F3-8A62-4B4750CD12FF}">
      <dgm:prSet custT="1"/>
      <dgm:spPr/>
      <dgm:t>
        <a:bodyPr/>
        <a:lstStyle/>
        <a:p>
          <a:r>
            <a:rPr lang="en-US" sz="1400" b="1" dirty="0"/>
            <a:t>High Performance</a:t>
          </a:r>
          <a:endParaRPr lang="en-IN" sz="1400" b="1" dirty="0"/>
        </a:p>
      </dgm:t>
    </dgm:pt>
    <dgm:pt modelId="{2737E31D-A8C5-4B63-B571-2AA492A342DB}" type="par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84CD3EBA-7C64-4E66-B111-69F9689D19CB}" type="sib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633D2719-FA11-4408-9BB3-E25DC41C8189}">
      <dgm:prSet custT="1"/>
      <dgm:spPr/>
      <dgm:t>
        <a:bodyPr/>
        <a:lstStyle/>
        <a:p>
          <a:r>
            <a:rPr lang="en-US" sz="1400" b="1" dirty="0"/>
            <a:t>Dynamic</a:t>
          </a:r>
          <a:endParaRPr lang="en-IN" sz="1400" b="1" dirty="0"/>
        </a:p>
      </dgm:t>
    </dgm:pt>
    <dgm:pt modelId="{EEEE81B2-6C38-4E8C-8804-71C80531FFB0}" type="par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0338FF9B-54DE-48C1-AF95-358DB0853D53}" type="sib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AA9E7870-5784-44C6-8B51-FE53970B3CC9}" type="pres">
      <dgm:prSet presAssocID="{43FED2E4-9474-4DD2-B8BB-D501882FE353}" presName="composite" presStyleCnt="0">
        <dgm:presLayoutVars>
          <dgm:chMax val="1"/>
          <dgm:dir/>
          <dgm:resizeHandles val="exact"/>
        </dgm:presLayoutVars>
      </dgm:prSet>
      <dgm:spPr/>
    </dgm:pt>
    <dgm:pt modelId="{111C823B-7C12-4004-B584-0002FD9470B1}" type="pres">
      <dgm:prSet presAssocID="{43FED2E4-9474-4DD2-B8BB-D501882FE353}" presName="radial" presStyleCnt="0">
        <dgm:presLayoutVars>
          <dgm:animLvl val="ctr"/>
        </dgm:presLayoutVars>
      </dgm:prSet>
      <dgm:spPr/>
    </dgm:pt>
    <dgm:pt modelId="{AA35DF94-F6FD-404F-8E3C-A71D19BA87D6}" type="pres">
      <dgm:prSet presAssocID="{BD46208D-E969-46C2-A12C-341F916E10DB}" presName="centerShape" presStyleLbl="vennNode1" presStyleIdx="0" presStyleCnt="12" custScaleX="73755" custScaleY="56845" custLinFactNeighborX="-7762" custLinFactNeighborY="0"/>
      <dgm:spPr/>
    </dgm:pt>
    <dgm:pt modelId="{19ED47FD-36A3-41E6-A6C3-9E414C43734D}" type="pres">
      <dgm:prSet presAssocID="{9D34B11C-907C-4617-BAF5-6AAC096B230A}" presName="node" presStyleLbl="vennNode1" presStyleIdx="1" presStyleCnt="12" custRadScaleRad="102236" custRadScaleInc="-26689">
        <dgm:presLayoutVars>
          <dgm:bulletEnabled val="1"/>
        </dgm:presLayoutVars>
      </dgm:prSet>
      <dgm:spPr/>
    </dgm:pt>
    <dgm:pt modelId="{5F0698CA-6FA8-41A7-8938-CF2C59231BE0}" type="pres">
      <dgm:prSet presAssocID="{C9C64BED-AB0E-47AD-8FE8-A9DF68B44EE9}" presName="node" presStyleLbl="vennNode1" presStyleIdx="2" presStyleCnt="12" custRadScaleRad="93489" custRadScaleInc="-25614">
        <dgm:presLayoutVars>
          <dgm:bulletEnabled val="1"/>
        </dgm:presLayoutVars>
      </dgm:prSet>
      <dgm:spPr/>
    </dgm:pt>
    <dgm:pt modelId="{501E0350-4924-4128-BC74-4F69D5067C20}" type="pres">
      <dgm:prSet presAssocID="{316D649D-D338-449C-A1F0-2198441A484E}" presName="node" presStyleLbl="vennNode1" presStyleIdx="3" presStyleCnt="12" custRadScaleRad="84253" custRadScaleInc="-17787">
        <dgm:presLayoutVars>
          <dgm:bulletEnabled val="1"/>
        </dgm:presLayoutVars>
      </dgm:prSet>
      <dgm:spPr/>
    </dgm:pt>
    <dgm:pt modelId="{622C558F-6065-4018-8069-0CF7A169D02B}" type="pres">
      <dgm:prSet presAssocID="{93A55439-502C-4B9D-A1E0-755BB65E79D2}" presName="node" presStyleLbl="vennNode1" presStyleIdx="4" presStyleCnt="12" custRadScaleRad="73879" custRadScaleInc="6400">
        <dgm:presLayoutVars>
          <dgm:bulletEnabled val="1"/>
        </dgm:presLayoutVars>
      </dgm:prSet>
      <dgm:spPr/>
    </dgm:pt>
    <dgm:pt modelId="{39AA9C5F-7C3C-4EE3-A9B0-595C470E586B}" type="pres">
      <dgm:prSet presAssocID="{CF3E7D01-395A-486A-B1B8-66B77DFA77E4}" presName="node" presStyleLbl="vennNode1" presStyleIdx="5" presStyleCnt="12" custScaleX="112475" custRadScaleRad="88078" custRadScaleInc="18667">
        <dgm:presLayoutVars>
          <dgm:bulletEnabled val="1"/>
        </dgm:presLayoutVars>
      </dgm:prSet>
      <dgm:spPr/>
    </dgm:pt>
    <dgm:pt modelId="{232903FA-4DB8-4FD0-AF63-272FE857B220}" type="pres">
      <dgm:prSet presAssocID="{83D7D9D2-1194-41A0-B8AB-3ACB9E697CBC}" presName="node" presStyleLbl="vennNode1" presStyleIdx="6" presStyleCnt="12" custScaleX="102113" custRadScaleRad="95738" custRadScaleInc="26803">
        <dgm:presLayoutVars>
          <dgm:bulletEnabled val="1"/>
        </dgm:presLayoutVars>
      </dgm:prSet>
      <dgm:spPr/>
    </dgm:pt>
    <dgm:pt modelId="{A0A8D060-9AF2-430E-A608-E80C95C0226F}" type="pres">
      <dgm:prSet presAssocID="{633D2719-FA11-4408-9BB3-E25DC41C8189}" presName="node" presStyleLbl="vennNode1" presStyleIdx="7" presStyleCnt="12" custRadScaleRad="104477" custRadScaleInc="25548">
        <dgm:presLayoutVars>
          <dgm:bulletEnabled val="1"/>
        </dgm:presLayoutVars>
      </dgm:prSet>
      <dgm:spPr/>
    </dgm:pt>
    <dgm:pt modelId="{9327D7F1-2971-47D0-8035-49D0310C7CCD}" type="pres">
      <dgm:prSet presAssocID="{494D2E73-C6A5-461D-A671-FC1B08FDC4F9}" presName="node" presStyleLbl="vennNode1" presStyleIdx="8" presStyleCnt="12" custRadScaleRad="111584" custRadScaleInc="17226">
        <dgm:presLayoutVars>
          <dgm:bulletEnabled val="1"/>
        </dgm:presLayoutVars>
      </dgm:prSet>
      <dgm:spPr/>
    </dgm:pt>
    <dgm:pt modelId="{FEC846E8-A3A5-4BEE-AF1E-F02482496C19}" type="pres">
      <dgm:prSet presAssocID="{8940DE47-F9BB-481E-9007-332AD239B07A}" presName="node" presStyleLbl="vennNode1" presStyleIdx="9" presStyleCnt="12" custRadScaleRad="115264" custRadScaleInc="4938">
        <dgm:presLayoutVars>
          <dgm:bulletEnabled val="1"/>
        </dgm:presLayoutVars>
      </dgm:prSet>
      <dgm:spPr/>
    </dgm:pt>
    <dgm:pt modelId="{075B048D-C865-4F7E-AFE5-15FA614D0F20}" type="pres">
      <dgm:prSet presAssocID="{153AF3DA-5ABC-49F3-8A62-4B4750CD12FF}" presName="node" presStyleLbl="vennNode1" presStyleIdx="10" presStyleCnt="12" custRadScaleRad="114305" custRadScaleInc="-9882">
        <dgm:presLayoutVars>
          <dgm:bulletEnabled val="1"/>
        </dgm:presLayoutVars>
      </dgm:prSet>
      <dgm:spPr/>
    </dgm:pt>
    <dgm:pt modelId="{D8E5BD8F-73B3-4E44-8B9A-CC0593D3638F}" type="pres">
      <dgm:prSet presAssocID="{A817FB8F-D81C-4312-B529-8FD7423C18A3}" presName="node" presStyleLbl="vennNode1" presStyleIdx="11" presStyleCnt="12" custRadScaleRad="109989" custRadScaleInc="-19927">
        <dgm:presLayoutVars>
          <dgm:bulletEnabled val="1"/>
        </dgm:presLayoutVars>
      </dgm:prSet>
      <dgm:spPr/>
    </dgm:pt>
  </dgm:ptLst>
  <dgm:cxnLst>
    <dgm:cxn modelId="{BB71B102-AF1B-47FC-A19E-0B167449B97A}" type="presOf" srcId="{8940DE47-F9BB-481E-9007-332AD239B07A}" destId="{FEC846E8-A3A5-4BEE-AF1E-F02482496C19}" srcOrd="0" destOrd="0" presId="urn:microsoft.com/office/officeart/2005/8/layout/radial3"/>
    <dgm:cxn modelId="{A443D209-A5D8-4E1D-84C2-EBC3B3FDF81A}" type="presOf" srcId="{9D34B11C-907C-4617-BAF5-6AAC096B230A}" destId="{19ED47FD-36A3-41E6-A6C3-9E414C43734D}" srcOrd="0" destOrd="0" presId="urn:microsoft.com/office/officeart/2005/8/layout/radial3"/>
    <dgm:cxn modelId="{C50DAE18-69D9-4C77-B69F-BE7C1BA32101}" type="presOf" srcId="{C9C64BED-AB0E-47AD-8FE8-A9DF68B44EE9}" destId="{5F0698CA-6FA8-41A7-8938-CF2C59231BE0}" srcOrd="0" destOrd="0" presId="urn:microsoft.com/office/officeart/2005/8/layout/radial3"/>
    <dgm:cxn modelId="{A5C02322-A650-4755-9892-C59EC33EC935}" srcId="{BD46208D-E969-46C2-A12C-341F916E10DB}" destId="{C9C64BED-AB0E-47AD-8FE8-A9DF68B44EE9}" srcOrd="1" destOrd="0" parTransId="{176226D5-E49C-4AE7-B291-2E71A105EF78}" sibTransId="{ECF10AD1-6B68-4F4B-B8EC-42F9D7E03491}"/>
    <dgm:cxn modelId="{49A49D27-243A-4448-988A-77A76CABD512}" srcId="{43FED2E4-9474-4DD2-B8BB-D501882FE353}" destId="{BD46208D-E969-46C2-A12C-341F916E10DB}" srcOrd="0" destOrd="0" parTransId="{F3B05721-A715-4BA9-9D8A-0822D8A71FFB}" sibTransId="{D41CC0C0-B32F-4B8A-8620-3C61AAEC9399}"/>
    <dgm:cxn modelId="{4373892C-AC24-433D-BB21-F30D8DF1B5BA}" srcId="{BD46208D-E969-46C2-A12C-341F916E10DB}" destId="{93A55439-502C-4B9D-A1E0-755BB65E79D2}" srcOrd="3" destOrd="0" parTransId="{2CE1BDB7-DFC1-43B2-ACD1-0917B212D792}" sibTransId="{B9660477-5818-4DA0-A743-569728A7730C}"/>
    <dgm:cxn modelId="{F8E1632F-0C8E-4CDC-AA33-3ED950195C49}" type="presOf" srcId="{BD46208D-E969-46C2-A12C-341F916E10DB}" destId="{AA35DF94-F6FD-404F-8E3C-A71D19BA87D6}" srcOrd="0" destOrd="0" presId="urn:microsoft.com/office/officeart/2005/8/layout/radial3"/>
    <dgm:cxn modelId="{8D2BE62F-445A-4A00-A552-9AE694A0B6FB}" type="presOf" srcId="{A817FB8F-D81C-4312-B529-8FD7423C18A3}" destId="{D8E5BD8F-73B3-4E44-8B9A-CC0593D3638F}" srcOrd="0" destOrd="0" presId="urn:microsoft.com/office/officeart/2005/8/layout/radial3"/>
    <dgm:cxn modelId="{6D114A3F-4091-42DB-B231-024B71C56B4D}" type="presOf" srcId="{CF3E7D01-395A-486A-B1B8-66B77DFA77E4}" destId="{39AA9C5F-7C3C-4EE3-A9B0-595C470E586B}" srcOrd="0" destOrd="0" presId="urn:microsoft.com/office/officeart/2005/8/layout/radial3"/>
    <dgm:cxn modelId="{16D80162-D1F0-483D-A881-5A04C4CEBBD7}" srcId="{BD46208D-E969-46C2-A12C-341F916E10DB}" destId="{9D34B11C-907C-4617-BAF5-6AAC096B230A}" srcOrd="0" destOrd="0" parTransId="{FF105CE4-3AC2-4584-8023-9A940A2EF2D5}" sibTransId="{C2E1196E-65EA-41B6-971A-FA1B170C59F7}"/>
    <dgm:cxn modelId="{C746C143-A454-4926-A639-174AC58CFC01}" srcId="{BD46208D-E969-46C2-A12C-341F916E10DB}" destId="{494D2E73-C6A5-461D-A671-FC1B08FDC4F9}" srcOrd="7" destOrd="0" parTransId="{681EE1D5-7425-431C-B358-15BBD928856C}" sibTransId="{18B6A37B-7D8C-446C-90A1-9CDD413EA85F}"/>
    <dgm:cxn modelId="{ED6A2A52-2F54-468F-97BC-FC4D1D6C9A08}" srcId="{BD46208D-E969-46C2-A12C-341F916E10DB}" destId="{153AF3DA-5ABC-49F3-8A62-4B4750CD12FF}" srcOrd="9" destOrd="0" parTransId="{2737E31D-A8C5-4B63-B571-2AA492A342DB}" sibTransId="{84CD3EBA-7C64-4E66-B111-69F9689D19CB}"/>
    <dgm:cxn modelId="{1A636553-85D3-4A3A-BA69-24E25FF71CBC}" srcId="{BD46208D-E969-46C2-A12C-341F916E10DB}" destId="{CF3E7D01-395A-486A-B1B8-66B77DFA77E4}" srcOrd="4" destOrd="0" parTransId="{E5EA75CF-6515-421C-9A4E-BCDD9D97CC24}" sibTransId="{E5F19DE9-9E75-4D39-A290-4F73524841DD}"/>
    <dgm:cxn modelId="{344C4975-1D5F-4524-AC11-B7C77D9E128E}" type="presOf" srcId="{494D2E73-C6A5-461D-A671-FC1B08FDC4F9}" destId="{9327D7F1-2971-47D0-8035-49D0310C7CCD}" srcOrd="0" destOrd="0" presId="urn:microsoft.com/office/officeart/2005/8/layout/radial3"/>
    <dgm:cxn modelId="{9549A478-9EA4-471C-9EA3-AA5C41DA87F7}" type="presOf" srcId="{93A55439-502C-4B9D-A1E0-755BB65E79D2}" destId="{622C558F-6065-4018-8069-0CF7A169D02B}" srcOrd="0" destOrd="0" presId="urn:microsoft.com/office/officeart/2005/8/layout/radial3"/>
    <dgm:cxn modelId="{520A2B7C-7370-4399-9BF0-B697B9622E81}" srcId="{BD46208D-E969-46C2-A12C-341F916E10DB}" destId="{316D649D-D338-449C-A1F0-2198441A484E}" srcOrd="2" destOrd="0" parTransId="{E4FC7284-DA9A-4700-B6B4-C2F01CC57E56}" sibTransId="{76378F8C-B136-49B5-A088-8844F691E821}"/>
    <dgm:cxn modelId="{1B402C89-BB50-4160-9248-DBBD6653988B}" srcId="{BD46208D-E969-46C2-A12C-341F916E10DB}" destId="{83D7D9D2-1194-41A0-B8AB-3ACB9E697CBC}" srcOrd="5" destOrd="0" parTransId="{92326D3C-4397-4F20-99B8-99F0C2B955A4}" sibTransId="{C4E197DB-6ED0-478E-B15A-BDA126A12FCF}"/>
    <dgm:cxn modelId="{6CC58A8C-7B87-44E8-8A4B-8C617456564F}" srcId="{BD46208D-E969-46C2-A12C-341F916E10DB}" destId="{A817FB8F-D81C-4312-B529-8FD7423C18A3}" srcOrd="10" destOrd="0" parTransId="{46034818-3D84-4D66-AD83-01ADF297BFAB}" sibTransId="{00FA242F-A8CE-41B8-9160-8D4CBB12F519}"/>
    <dgm:cxn modelId="{E0F10290-72A6-43D2-88A8-9A654AB61F14}" type="presOf" srcId="{153AF3DA-5ABC-49F3-8A62-4B4750CD12FF}" destId="{075B048D-C865-4F7E-AFE5-15FA614D0F20}" srcOrd="0" destOrd="0" presId="urn:microsoft.com/office/officeart/2005/8/layout/radial3"/>
    <dgm:cxn modelId="{5A0FC996-9573-4975-A0F3-AF6D83CF4BA0}" srcId="{BD46208D-E969-46C2-A12C-341F916E10DB}" destId="{633D2719-FA11-4408-9BB3-E25DC41C8189}" srcOrd="6" destOrd="0" parTransId="{EEEE81B2-6C38-4E8C-8804-71C80531FFB0}" sibTransId="{0338FF9B-54DE-48C1-AF95-358DB0853D53}"/>
    <dgm:cxn modelId="{C1490EB1-AEF3-4493-B415-48510FDD973F}" type="presOf" srcId="{83D7D9D2-1194-41A0-B8AB-3ACB9E697CBC}" destId="{232903FA-4DB8-4FD0-AF63-272FE857B220}" srcOrd="0" destOrd="0" presId="urn:microsoft.com/office/officeart/2005/8/layout/radial3"/>
    <dgm:cxn modelId="{CAA248BC-D7A8-41D1-BC8A-B279E856A8CC}" type="presOf" srcId="{316D649D-D338-449C-A1F0-2198441A484E}" destId="{501E0350-4924-4128-BC74-4F69D5067C20}" srcOrd="0" destOrd="0" presId="urn:microsoft.com/office/officeart/2005/8/layout/radial3"/>
    <dgm:cxn modelId="{1F7279D8-1D56-4766-99CB-1F023C102958}" srcId="{BD46208D-E969-46C2-A12C-341F916E10DB}" destId="{8940DE47-F9BB-481E-9007-332AD239B07A}" srcOrd="8" destOrd="0" parTransId="{FC2AF30F-C01D-4582-A01D-31B37B030FED}" sibTransId="{7235E14D-DD13-4989-AD95-65DB6F03DFE4}"/>
    <dgm:cxn modelId="{1CC6BFDA-C44E-4738-AC88-F2C9DF8D7957}" type="presOf" srcId="{633D2719-FA11-4408-9BB3-E25DC41C8189}" destId="{A0A8D060-9AF2-430E-A608-E80C95C0226F}" srcOrd="0" destOrd="0" presId="urn:microsoft.com/office/officeart/2005/8/layout/radial3"/>
    <dgm:cxn modelId="{52743EDD-07E7-4E2F-9EC2-7977F5005B77}" type="presOf" srcId="{43FED2E4-9474-4DD2-B8BB-D501882FE353}" destId="{AA9E7870-5784-44C6-8B51-FE53970B3CC9}" srcOrd="0" destOrd="0" presId="urn:microsoft.com/office/officeart/2005/8/layout/radial3"/>
    <dgm:cxn modelId="{8BE6A0E1-9F49-4A35-A1B2-91DCA1D06A1D}" type="presParOf" srcId="{AA9E7870-5784-44C6-8B51-FE53970B3CC9}" destId="{111C823B-7C12-4004-B584-0002FD9470B1}" srcOrd="0" destOrd="0" presId="urn:microsoft.com/office/officeart/2005/8/layout/radial3"/>
    <dgm:cxn modelId="{DE004BD9-0D25-433F-A3D0-DBEABF21251E}" type="presParOf" srcId="{111C823B-7C12-4004-B584-0002FD9470B1}" destId="{AA35DF94-F6FD-404F-8E3C-A71D19BA87D6}" srcOrd="0" destOrd="0" presId="urn:microsoft.com/office/officeart/2005/8/layout/radial3"/>
    <dgm:cxn modelId="{B4016865-523C-453C-9BCC-B1271757D2CD}" type="presParOf" srcId="{111C823B-7C12-4004-B584-0002FD9470B1}" destId="{19ED47FD-36A3-41E6-A6C3-9E414C43734D}" srcOrd="1" destOrd="0" presId="urn:microsoft.com/office/officeart/2005/8/layout/radial3"/>
    <dgm:cxn modelId="{A0B2B18B-02D7-4D16-A967-6E4FC2BEA93B}" type="presParOf" srcId="{111C823B-7C12-4004-B584-0002FD9470B1}" destId="{5F0698CA-6FA8-41A7-8938-CF2C59231BE0}" srcOrd="2" destOrd="0" presId="urn:microsoft.com/office/officeart/2005/8/layout/radial3"/>
    <dgm:cxn modelId="{13DEC928-46A4-427F-8959-77151B318D1B}" type="presParOf" srcId="{111C823B-7C12-4004-B584-0002FD9470B1}" destId="{501E0350-4924-4128-BC74-4F69D5067C20}" srcOrd="3" destOrd="0" presId="urn:microsoft.com/office/officeart/2005/8/layout/radial3"/>
    <dgm:cxn modelId="{C462F43B-60BE-4B38-B152-1BA574D6DB81}" type="presParOf" srcId="{111C823B-7C12-4004-B584-0002FD9470B1}" destId="{622C558F-6065-4018-8069-0CF7A169D02B}" srcOrd="4" destOrd="0" presId="urn:microsoft.com/office/officeart/2005/8/layout/radial3"/>
    <dgm:cxn modelId="{DEA34A19-651E-4D1F-A7D4-04EF623D84CC}" type="presParOf" srcId="{111C823B-7C12-4004-B584-0002FD9470B1}" destId="{39AA9C5F-7C3C-4EE3-A9B0-595C470E586B}" srcOrd="5" destOrd="0" presId="urn:microsoft.com/office/officeart/2005/8/layout/radial3"/>
    <dgm:cxn modelId="{CE344C9D-C8B6-426E-8FED-4E4818AB7CF0}" type="presParOf" srcId="{111C823B-7C12-4004-B584-0002FD9470B1}" destId="{232903FA-4DB8-4FD0-AF63-272FE857B220}" srcOrd="6" destOrd="0" presId="urn:microsoft.com/office/officeart/2005/8/layout/radial3"/>
    <dgm:cxn modelId="{895EB323-0A8B-452B-B235-7DA3EF5BCA1F}" type="presParOf" srcId="{111C823B-7C12-4004-B584-0002FD9470B1}" destId="{A0A8D060-9AF2-430E-A608-E80C95C0226F}" srcOrd="7" destOrd="0" presId="urn:microsoft.com/office/officeart/2005/8/layout/radial3"/>
    <dgm:cxn modelId="{4AC30683-3947-47B1-9C71-7F9EB9FB9A0B}" type="presParOf" srcId="{111C823B-7C12-4004-B584-0002FD9470B1}" destId="{9327D7F1-2971-47D0-8035-49D0310C7CCD}" srcOrd="8" destOrd="0" presId="urn:microsoft.com/office/officeart/2005/8/layout/radial3"/>
    <dgm:cxn modelId="{8DE67233-59FA-43B5-8E54-9F74BFBBFDB2}" type="presParOf" srcId="{111C823B-7C12-4004-B584-0002FD9470B1}" destId="{FEC846E8-A3A5-4BEE-AF1E-F02482496C19}" srcOrd="9" destOrd="0" presId="urn:microsoft.com/office/officeart/2005/8/layout/radial3"/>
    <dgm:cxn modelId="{D5CEEB09-96FD-41BF-9658-78E24332E556}" type="presParOf" srcId="{111C823B-7C12-4004-B584-0002FD9470B1}" destId="{075B048D-C865-4F7E-AFE5-15FA614D0F20}" srcOrd="10" destOrd="0" presId="urn:microsoft.com/office/officeart/2005/8/layout/radial3"/>
    <dgm:cxn modelId="{FFFF03D1-0BAA-4449-ACCC-EC85C6E22604}" type="presParOf" srcId="{111C823B-7C12-4004-B584-0002FD9470B1}" destId="{D8E5BD8F-73B3-4E44-8B9A-CC0593D3638F}" srcOrd="1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2109D7B-20C9-4C07-9996-58373B9729D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D4143EE3-8783-462C-8835-37F00B527243}" type="pres">
      <dgm:prSet presAssocID="{02109D7B-20C9-4C07-9996-58373B9729D5}" presName="cycle" presStyleCnt="0">
        <dgm:presLayoutVars>
          <dgm:dir/>
          <dgm:resizeHandles val="exact"/>
        </dgm:presLayoutVars>
      </dgm:prSet>
      <dgm:spPr/>
    </dgm:pt>
  </dgm:ptLst>
  <dgm:cxnLst>
    <dgm:cxn modelId="{08E77503-0A05-426F-81C9-F563F02F3150}" type="presOf" srcId="{02109D7B-20C9-4C07-9996-58373B9729D5}" destId="{D4143EE3-8783-462C-8835-37F00B52724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3FED2E4-9474-4DD2-B8BB-D501882FE35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46208D-E969-46C2-A12C-341F916E10DB}">
      <dgm:prSet phldrT="[Text]" custT="1"/>
      <dgm:spPr/>
      <dgm:t>
        <a:bodyPr/>
        <a:lstStyle/>
        <a:p>
          <a:r>
            <a:rPr lang="en-US" sz="1400" b="1" dirty="0"/>
            <a:t>Features of Java</a:t>
          </a:r>
          <a:endParaRPr lang="en-IN" sz="1400" b="1" dirty="0"/>
        </a:p>
      </dgm:t>
    </dgm:pt>
    <dgm:pt modelId="{F3B05721-A715-4BA9-9D8A-0822D8A71FFB}" type="par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D41CC0C0-B32F-4B8A-8620-3C61AAEC9399}" type="sib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9D34B11C-907C-4617-BAF5-6AAC096B230A}">
      <dgm:prSet phldrT="[Text]" custT="1"/>
      <dgm:spPr>
        <a:solidFill>
          <a:srgbClr val="CDD5C3"/>
        </a:solidFill>
      </dgm:spPr>
      <dgm:t>
        <a:bodyPr/>
        <a:lstStyle/>
        <a:p>
          <a:r>
            <a:rPr lang="en-US" sz="1400" b="1" dirty="0"/>
            <a:t>Simple</a:t>
          </a:r>
          <a:endParaRPr lang="en-IN" sz="1400" b="1" dirty="0"/>
        </a:p>
      </dgm:t>
    </dgm:pt>
    <dgm:pt modelId="{FF105CE4-3AC2-4584-8023-9A940A2EF2D5}" type="par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2E1196E-65EA-41B6-971A-FA1B170C59F7}" type="sib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9C64BED-AB0E-47AD-8FE8-A9DF68B44EE9}">
      <dgm:prSet phldrT="[Text]" custT="1"/>
      <dgm:spPr/>
      <dgm:t>
        <a:bodyPr/>
        <a:lstStyle/>
        <a:p>
          <a:r>
            <a:rPr lang="en-US" sz="1400" b="1" dirty="0"/>
            <a:t>Object Oriented</a:t>
          </a:r>
          <a:endParaRPr lang="en-IN" sz="1400" b="1" dirty="0"/>
        </a:p>
      </dgm:t>
    </dgm:pt>
    <dgm:pt modelId="{176226D5-E49C-4AE7-B291-2E71A105EF78}" type="par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ECF10AD1-6B68-4F4B-B8EC-42F9D7E03491}" type="sib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316D649D-D338-449C-A1F0-2198441A484E}">
      <dgm:prSet phldrT="[Text]" custT="1"/>
      <dgm:spPr/>
      <dgm:t>
        <a:bodyPr/>
        <a:lstStyle/>
        <a:p>
          <a:r>
            <a:rPr lang="en-US" sz="1400" b="1" dirty="0"/>
            <a:t>Platform Independent</a:t>
          </a:r>
          <a:endParaRPr lang="en-IN" sz="1400" b="1" dirty="0"/>
        </a:p>
      </dgm:t>
    </dgm:pt>
    <dgm:pt modelId="{E4FC7284-DA9A-4700-B6B4-C2F01CC57E56}" type="par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76378F8C-B136-49B5-A088-8844F691E821}" type="sib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93A55439-502C-4B9D-A1E0-755BB65E79D2}">
      <dgm:prSet phldrT="[Text]" custT="1"/>
      <dgm:spPr/>
      <dgm:t>
        <a:bodyPr/>
        <a:lstStyle/>
        <a:p>
          <a:r>
            <a:rPr lang="en-US" sz="1400" b="1" dirty="0"/>
            <a:t>Secure </a:t>
          </a:r>
          <a:endParaRPr lang="en-IN" sz="1400" b="1" dirty="0"/>
        </a:p>
      </dgm:t>
    </dgm:pt>
    <dgm:pt modelId="{2CE1BDB7-DFC1-43B2-ACD1-0917B212D792}" type="par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B9660477-5818-4DA0-A743-569728A7730C}" type="sib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A817FB8F-D81C-4312-B529-8FD7423C18A3}">
      <dgm:prSet custT="1"/>
      <dgm:spPr/>
      <dgm:t>
        <a:bodyPr/>
        <a:lstStyle/>
        <a:p>
          <a:r>
            <a:rPr lang="en-US" sz="1400" b="1" dirty="0"/>
            <a:t>Robust</a:t>
          </a:r>
          <a:endParaRPr lang="en-IN" sz="1400" b="1" dirty="0"/>
        </a:p>
      </dgm:t>
    </dgm:pt>
    <dgm:pt modelId="{46034818-3D84-4D66-AD83-01ADF297BFAB}" type="par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00FA242F-A8CE-41B8-9160-8D4CBB12F519}" type="sib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CF3E7D01-395A-486A-B1B8-66B77DFA77E4}">
      <dgm:prSet custT="1"/>
      <dgm:spPr>
        <a:solidFill>
          <a:schemeClr val="accent1">
            <a:lumMod val="50000"/>
            <a:alpha val="50000"/>
          </a:schemeClr>
        </a:solidFill>
      </dgm:spPr>
      <dgm:t>
        <a:bodyPr/>
        <a:lstStyle/>
        <a:p>
          <a:r>
            <a:rPr lang="en-US" sz="1400" b="1" dirty="0"/>
            <a:t>Interpreted</a:t>
          </a:r>
          <a:endParaRPr lang="en-IN" sz="1400" b="1" dirty="0"/>
        </a:p>
      </dgm:t>
    </dgm:pt>
    <dgm:pt modelId="{E5EA75CF-6515-421C-9A4E-BCDD9D97CC24}" type="par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E5F19DE9-9E75-4D39-A290-4F73524841DD}" type="sib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83D7D9D2-1194-41A0-B8AB-3ACB9E697CBC}">
      <dgm:prSet custT="1"/>
      <dgm:spPr/>
      <dgm:t>
        <a:bodyPr/>
        <a:lstStyle/>
        <a:p>
          <a:r>
            <a:rPr lang="en-US" sz="1400" b="1" dirty="0"/>
            <a:t>Architectural Neutral</a:t>
          </a:r>
          <a:endParaRPr lang="en-IN" sz="1400" b="1" dirty="0"/>
        </a:p>
      </dgm:t>
    </dgm:pt>
    <dgm:pt modelId="{92326D3C-4397-4F20-99B8-99F0C2B955A4}" type="par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C4E197DB-6ED0-478E-B15A-BDA126A12FCF}" type="sib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494D2E73-C6A5-461D-A671-FC1B08FDC4F9}">
      <dgm:prSet custT="1"/>
      <dgm:spPr/>
      <dgm:t>
        <a:bodyPr/>
        <a:lstStyle/>
        <a:p>
          <a:r>
            <a:rPr lang="en-US" sz="1400" b="1" dirty="0"/>
            <a:t>Multi threaded</a:t>
          </a:r>
          <a:endParaRPr lang="en-IN" sz="1400" b="1" dirty="0"/>
        </a:p>
      </dgm:t>
    </dgm:pt>
    <dgm:pt modelId="{681EE1D5-7425-431C-B358-15BBD928856C}" type="par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18B6A37B-7D8C-446C-90A1-9CDD413EA85F}" type="sib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8940DE47-F9BB-481E-9007-332AD239B07A}">
      <dgm:prSet custT="1"/>
      <dgm:spPr/>
      <dgm:t>
        <a:bodyPr/>
        <a:lstStyle/>
        <a:p>
          <a:r>
            <a:rPr lang="en-US" sz="1400" b="1" dirty="0"/>
            <a:t>Distributed</a:t>
          </a:r>
          <a:endParaRPr lang="en-IN" sz="1400" b="1" dirty="0"/>
        </a:p>
      </dgm:t>
    </dgm:pt>
    <dgm:pt modelId="{FC2AF30F-C01D-4582-A01D-31B37B030FED}" type="par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7235E14D-DD13-4989-AD95-65DB6F03DFE4}" type="sib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153AF3DA-5ABC-49F3-8A62-4B4750CD12FF}">
      <dgm:prSet custT="1"/>
      <dgm:spPr/>
      <dgm:t>
        <a:bodyPr/>
        <a:lstStyle/>
        <a:p>
          <a:r>
            <a:rPr lang="en-US" sz="1400" b="1" dirty="0"/>
            <a:t>High Performance</a:t>
          </a:r>
          <a:endParaRPr lang="en-IN" sz="1400" b="1" dirty="0"/>
        </a:p>
      </dgm:t>
    </dgm:pt>
    <dgm:pt modelId="{2737E31D-A8C5-4B63-B571-2AA492A342DB}" type="par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84CD3EBA-7C64-4E66-B111-69F9689D19CB}" type="sib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633D2719-FA11-4408-9BB3-E25DC41C8189}">
      <dgm:prSet custT="1"/>
      <dgm:spPr/>
      <dgm:t>
        <a:bodyPr/>
        <a:lstStyle/>
        <a:p>
          <a:r>
            <a:rPr lang="en-US" sz="1400" b="1" dirty="0"/>
            <a:t>Dynamic</a:t>
          </a:r>
          <a:endParaRPr lang="en-IN" sz="1400" b="1" dirty="0"/>
        </a:p>
      </dgm:t>
    </dgm:pt>
    <dgm:pt modelId="{EEEE81B2-6C38-4E8C-8804-71C80531FFB0}" type="par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0338FF9B-54DE-48C1-AF95-358DB0853D53}" type="sib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AA9E7870-5784-44C6-8B51-FE53970B3CC9}" type="pres">
      <dgm:prSet presAssocID="{43FED2E4-9474-4DD2-B8BB-D501882FE353}" presName="composite" presStyleCnt="0">
        <dgm:presLayoutVars>
          <dgm:chMax val="1"/>
          <dgm:dir/>
          <dgm:resizeHandles val="exact"/>
        </dgm:presLayoutVars>
      </dgm:prSet>
      <dgm:spPr/>
    </dgm:pt>
    <dgm:pt modelId="{111C823B-7C12-4004-B584-0002FD9470B1}" type="pres">
      <dgm:prSet presAssocID="{43FED2E4-9474-4DD2-B8BB-D501882FE353}" presName="radial" presStyleCnt="0">
        <dgm:presLayoutVars>
          <dgm:animLvl val="ctr"/>
        </dgm:presLayoutVars>
      </dgm:prSet>
      <dgm:spPr/>
    </dgm:pt>
    <dgm:pt modelId="{AA35DF94-F6FD-404F-8E3C-A71D19BA87D6}" type="pres">
      <dgm:prSet presAssocID="{BD46208D-E969-46C2-A12C-341F916E10DB}" presName="centerShape" presStyleLbl="vennNode1" presStyleIdx="0" presStyleCnt="12" custScaleX="73755" custScaleY="56845" custLinFactNeighborX="-7762" custLinFactNeighborY="0"/>
      <dgm:spPr/>
    </dgm:pt>
    <dgm:pt modelId="{19ED47FD-36A3-41E6-A6C3-9E414C43734D}" type="pres">
      <dgm:prSet presAssocID="{9D34B11C-907C-4617-BAF5-6AAC096B230A}" presName="node" presStyleLbl="vennNode1" presStyleIdx="1" presStyleCnt="12" custRadScaleRad="102236" custRadScaleInc="-26689">
        <dgm:presLayoutVars>
          <dgm:bulletEnabled val="1"/>
        </dgm:presLayoutVars>
      </dgm:prSet>
      <dgm:spPr/>
    </dgm:pt>
    <dgm:pt modelId="{5F0698CA-6FA8-41A7-8938-CF2C59231BE0}" type="pres">
      <dgm:prSet presAssocID="{C9C64BED-AB0E-47AD-8FE8-A9DF68B44EE9}" presName="node" presStyleLbl="vennNode1" presStyleIdx="2" presStyleCnt="12" custRadScaleRad="93489" custRadScaleInc="-25614">
        <dgm:presLayoutVars>
          <dgm:bulletEnabled val="1"/>
        </dgm:presLayoutVars>
      </dgm:prSet>
      <dgm:spPr/>
    </dgm:pt>
    <dgm:pt modelId="{501E0350-4924-4128-BC74-4F69D5067C20}" type="pres">
      <dgm:prSet presAssocID="{316D649D-D338-449C-A1F0-2198441A484E}" presName="node" presStyleLbl="vennNode1" presStyleIdx="3" presStyleCnt="12" custRadScaleRad="84253" custRadScaleInc="-17787">
        <dgm:presLayoutVars>
          <dgm:bulletEnabled val="1"/>
        </dgm:presLayoutVars>
      </dgm:prSet>
      <dgm:spPr/>
    </dgm:pt>
    <dgm:pt modelId="{622C558F-6065-4018-8069-0CF7A169D02B}" type="pres">
      <dgm:prSet presAssocID="{93A55439-502C-4B9D-A1E0-755BB65E79D2}" presName="node" presStyleLbl="vennNode1" presStyleIdx="4" presStyleCnt="12" custRadScaleRad="73879" custRadScaleInc="6400">
        <dgm:presLayoutVars>
          <dgm:bulletEnabled val="1"/>
        </dgm:presLayoutVars>
      </dgm:prSet>
      <dgm:spPr/>
    </dgm:pt>
    <dgm:pt modelId="{39AA9C5F-7C3C-4EE3-A9B0-595C470E586B}" type="pres">
      <dgm:prSet presAssocID="{CF3E7D01-395A-486A-B1B8-66B77DFA77E4}" presName="node" presStyleLbl="vennNode1" presStyleIdx="5" presStyleCnt="12" custScaleX="112475" custRadScaleRad="88078" custRadScaleInc="18667">
        <dgm:presLayoutVars>
          <dgm:bulletEnabled val="1"/>
        </dgm:presLayoutVars>
      </dgm:prSet>
      <dgm:spPr/>
    </dgm:pt>
    <dgm:pt modelId="{232903FA-4DB8-4FD0-AF63-272FE857B220}" type="pres">
      <dgm:prSet presAssocID="{83D7D9D2-1194-41A0-B8AB-3ACB9E697CBC}" presName="node" presStyleLbl="vennNode1" presStyleIdx="6" presStyleCnt="12" custScaleX="102113" custRadScaleRad="95738" custRadScaleInc="26803">
        <dgm:presLayoutVars>
          <dgm:bulletEnabled val="1"/>
        </dgm:presLayoutVars>
      </dgm:prSet>
      <dgm:spPr/>
    </dgm:pt>
    <dgm:pt modelId="{A0A8D060-9AF2-430E-A608-E80C95C0226F}" type="pres">
      <dgm:prSet presAssocID="{633D2719-FA11-4408-9BB3-E25DC41C8189}" presName="node" presStyleLbl="vennNode1" presStyleIdx="7" presStyleCnt="12" custRadScaleRad="104477" custRadScaleInc="25548">
        <dgm:presLayoutVars>
          <dgm:bulletEnabled val="1"/>
        </dgm:presLayoutVars>
      </dgm:prSet>
      <dgm:spPr/>
    </dgm:pt>
    <dgm:pt modelId="{9327D7F1-2971-47D0-8035-49D0310C7CCD}" type="pres">
      <dgm:prSet presAssocID="{494D2E73-C6A5-461D-A671-FC1B08FDC4F9}" presName="node" presStyleLbl="vennNode1" presStyleIdx="8" presStyleCnt="12" custRadScaleRad="111584" custRadScaleInc="17226">
        <dgm:presLayoutVars>
          <dgm:bulletEnabled val="1"/>
        </dgm:presLayoutVars>
      </dgm:prSet>
      <dgm:spPr/>
    </dgm:pt>
    <dgm:pt modelId="{FEC846E8-A3A5-4BEE-AF1E-F02482496C19}" type="pres">
      <dgm:prSet presAssocID="{8940DE47-F9BB-481E-9007-332AD239B07A}" presName="node" presStyleLbl="vennNode1" presStyleIdx="9" presStyleCnt="12" custRadScaleRad="115264" custRadScaleInc="4938">
        <dgm:presLayoutVars>
          <dgm:bulletEnabled val="1"/>
        </dgm:presLayoutVars>
      </dgm:prSet>
      <dgm:spPr/>
    </dgm:pt>
    <dgm:pt modelId="{075B048D-C865-4F7E-AFE5-15FA614D0F20}" type="pres">
      <dgm:prSet presAssocID="{153AF3DA-5ABC-49F3-8A62-4B4750CD12FF}" presName="node" presStyleLbl="vennNode1" presStyleIdx="10" presStyleCnt="12" custRadScaleRad="114305" custRadScaleInc="-9882">
        <dgm:presLayoutVars>
          <dgm:bulletEnabled val="1"/>
        </dgm:presLayoutVars>
      </dgm:prSet>
      <dgm:spPr/>
    </dgm:pt>
    <dgm:pt modelId="{D8E5BD8F-73B3-4E44-8B9A-CC0593D3638F}" type="pres">
      <dgm:prSet presAssocID="{A817FB8F-D81C-4312-B529-8FD7423C18A3}" presName="node" presStyleLbl="vennNode1" presStyleIdx="11" presStyleCnt="12" custRadScaleRad="109989" custRadScaleInc="-19927">
        <dgm:presLayoutVars>
          <dgm:bulletEnabled val="1"/>
        </dgm:presLayoutVars>
      </dgm:prSet>
      <dgm:spPr/>
    </dgm:pt>
  </dgm:ptLst>
  <dgm:cxnLst>
    <dgm:cxn modelId="{BB71B102-AF1B-47FC-A19E-0B167449B97A}" type="presOf" srcId="{8940DE47-F9BB-481E-9007-332AD239B07A}" destId="{FEC846E8-A3A5-4BEE-AF1E-F02482496C19}" srcOrd="0" destOrd="0" presId="urn:microsoft.com/office/officeart/2005/8/layout/radial3"/>
    <dgm:cxn modelId="{A443D209-A5D8-4E1D-84C2-EBC3B3FDF81A}" type="presOf" srcId="{9D34B11C-907C-4617-BAF5-6AAC096B230A}" destId="{19ED47FD-36A3-41E6-A6C3-9E414C43734D}" srcOrd="0" destOrd="0" presId="urn:microsoft.com/office/officeart/2005/8/layout/radial3"/>
    <dgm:cxn modelId="{C50DAE18-69D9-4C77-B69F-BE7C1BA32101}" type="presOf" srcId="{C9C64BED-AB0E-47AD-8FE8-A9DF68B44EE9}" destId="{5F0698CA-6FA8-41A7-8938-CF2C59231BE0}" srcOrd="0" destOrd="0" presId="urn:microsoft.com/office/officeart/2005/8/layout/radial3"/>
    <dgm:cxn modelId="{A5C02322-A650-4755-9892-C59EC33EC935}" srcId="{BD46208D-E969-46C2-A12C-341F916E10DB}" destId="{C9C64BED-AB0E-47AD-8FE8-A9DF68B44EE9}" srcOrd="1" destOrd="0" parTransId="{176226D5-E49C-4AE7-B291-2E71A105EF78}" sibTransId="{ECF10AD1-6B68-4F4B-B8EC-42F9D7E03491}"/>
    <dgm:cxn modelId="{49A49D27-243A-4448-988A-77A76CABD512}" srcId="{43FED2E4-9474-4DD2-B8BB-D501882FE353}" destId="{BD46208D-E969-46C2-A12C-341F916E10DB}" srcOrd="0" destOrd="0" parTransId="{F3B05721-A715-4BA9-9D8A-0822D8A71FFB}" sibTransId="{D41CC0C0-B32F-4B8A-8620-3C61AAEC9399}"/>
    <dgm:cxn modelId="{4373892C-AC24-433D-BB21-F30D8DF1B5BA}" srcId="{BD46208D-E969-46C2-A12C-341F916E10DB}" destId="{93A55439-502C-4B9D-A1E0-755BB65E79D2}" srcOrd="3" destOrd="0" parTransId="{2CE1BDB7-DFC1-43B2-ACD1-0917B212D792}" sibTransId="{B9660477-5818-4DA0-A743-569728A7730C}"/>
    <dgm:cxn modelId="{F8E1632F-0C8E-4CDC-AA33-3ED950195C49}" type="presOf" srcId="{BD46208D-E969-46C2-A12C-341F916E10DB}" destId="{AA35DF94-F6FD-404F-8E3C-A71D19BA87D6}" srcOrd="0" destOrd="0" presId="urn:microsoft.com/office/officeart/2005/8/layout/radial3"/>
    <dgm:cxn modelId="{8D2BE62F-445A-4A00-A552-9AE694A0B6FB}" type="presOf" srcId="{A817FB8F-D81C-4312-B529-8FD7423C18A3}" destId="{D8E5BD8F-73B3-4E44-8B9A-CC0593D3638F}" srcOrd="0" destOrd="0" presId="urn:microsoft.com/office/officeart/2005/8/layout/radial3"/>
    <dgm:cxn modelId="{6D114A3F-4091-42DB-B231-024B71C56B4D}" type="presOf" srcId="{CF3E7D01-395A-486A-B1B8-66B77DFA77E4}" destId="{39AA9C5F-7C3C-4EE3-A9B0-595C470E586B}" srcOrd="0" destOrd="0" presId="urn:microsoft.com/office/officeart/2005/8/layout/radial3"/>
    <dgm:cxn modelId="{16D80162-D1F0-483D-A881-5A04C4CEBBD7}" srcId="{BD46208D-E969-46C2-A12C-341F916E10DB}" destId="{9D34B11C-907C-4617-BAF5-6AAC096B230A}" srcOrd="0" destOrd="0" parTransId="{FF105CE4-3AC2-4584-8023-9A940A2EF2D5}" sibTransId="{C2E1196E-65EA-41B6-971A-FA1B170C59F7}"/>
    <dgm:cxn modelId="{C746C143-A454-4926-A639-174AC58CFC01}" srcId="{BD46208D-E969-46C2-A12C-341F916E10DB}" destId="{494D2E73-C6A5-461D-A671-FC1B08FDC4F9}" srcOrd="7" destOrd="0" parTransId="{681EE1D5-7425-431C-B358-15BBD928856C}" sibTransId="{18B6A37B-7D8C-446C-90A1-9CDD413EA85F}"/>
    <dgm:cxn modelId="{ED6A2A52-2F54-468F-97BC-FC4D1D6C9A08}" srcId="{BD46208D-E969-46C2-A12C-341F916E10DB}" destId="{153AF3DA-5ABC-49F3-8A62-4B4750CD12FF}" srcOrd="9" destOrd="0" parTransId="{2737E31D-A8C5-4B63-B571-2AA492A342DB}" sibTransId="{84CD3EBA-7C64-4E66-B111-69F9689D19CB}"/>
    <dgm:cxn modelId="{1A636553-85D3-4A3A-BA69-24E25FF71CBC}" srcId="{BD46208D-E969-46C2-A12C-341F916E10DB}" destId="{CF3E7D01-395A-486A-B1B8-66B77DFA77E4}" srcOrd="4" destOrd="0" parTransId="{E5EA75CF-6515-421C-9A4E-BCDD9D97CC24}" sibTransId="{E5F19DE9-9E75-4D39-A290-4F73524841DD}"/>
    <dgm:cxn modelId="{344C4975-1D5F-4524-AC11-B7C77D9E128E}" type="presOf" srcId="{494D2E73-C6A5-461D-A671-FC1B08FDC4F9}" destId="{9327D7F1-2971-47D0-8035-49D0310C7CCD}" srcOrd="0" destOrd="0" presId="urn:microsoft.com/office/officeart/2005/8/layout/radial3"/>
    <dgm:cxn modelId="{9549A478-9EA4-471C-9EA3-AA5C41DA87F7}" type="presOf" srcId="{93A55439-502C-4B9D-A1E0-755BB65E79D2}" destId="{622C558F-6065-4018-8069-0CF7A169D02B}" srcOrd="0" destOrd="0" presId="urn:microsoft.com/office/officeart/2005/8/layout/radial3"/>
    <dgm:cxn modelId="{520A2B7C-7370-4399-9BF0-B697B9622E81}" srcId="{BD46208D-E969-46C2-A12C-341F916E10DB}" destId="{316D649D-D338-449C-A1F0-2198441A484E}" srcOrd="2" destOrd="0" parTransId="{E4FC7284-DA9A-4700-B6B4-C2F01CC57E56}" sibTransId="{76378F8C-B136-49B5-A088-8844F691E821}"/>
    <dgm:cxn modelId="{1B402C89-BB50-4160-9248-DBBD6653988B}" srcId="{BD46208D-E969-46C2-A12C-341F916E10DB}" destId="{83D7D9D2-1194-41A0-B8AB-3ACB9E697CBC}" srcOrd="5" destOrd="0" parTransId="{92326D3C-4397-4F20-99B8-99F0C2B955A4}" sibTransId="{C4E197DB-6ED0-478E-B15A-BDA126A12FCF}"/>
    <dgm:cxn modelId="{6CC58A8C-7B87-44E8-8A4B-8C617456564F}" srcId="{BD46208D-E969-46C2-A12C-341F916E10DB}" destId="{A817FB8F-D81C-4312-B529-8FD7423C18A3}" srcOrd="10" destOrd="0" parTransId="{46034818-3D84-4D66-AD83-01ADF297BFAB}" sibTransId="{00FA242F-A8CE-41B8-9160-8D4CBB12F519}"/>
    <dgm:cxn modelId="{E0F10290-72A6-43D2-88A8-9A654AB61F14}" type="presOf" srcId="{153AF3DA-5ABC-49F3-8A62-4B4750CD12FF}" destId="{075B048D-C865-4F7E-AFE5-15FA614D0F20}" srcOrd="0" destOrd="0" presId="urn:microsoft.com/office/officeart/2005/8/layout/radial3"/>
    <dgm:cxn modelId="{5A0FC996-9573-4975-A0F3-AF6D83CF4BA0}" srcId="{BD46208D-E969-46C2-A12C-341F916E10DB}" destId="{633D2719-FA11-4408-9BB3-E25DC41C8189}" srcOrd="6" destOrd="0" parTransId="{EEEE81B2-6C38-4E8C-8804-71C80531FFB0}" sibTransId="{0338FF9B-54DE-48C1-AF95-358DB0853D53}"/>
    <dgm:cxn modelId="{C1490EB1-AEF3-4493-B415-48510FDD973F}" type="presOf" srcId="{83D7D9D2-1194-41A0-B8AB-3ACB9E697CBC}" destId="{232903FA-4DB8-4FD0-AF63-272FE857B220}" srcOrd="0" destOrd="0" presId="urn:microsoft.com/office/officeart/2005/8/layout/radial3"/>
    <dgm:cxn modelId="{CAA248BC-D7A8-41D1-BC8A-B279E856A8CC}" type="presOf" srcId="{316D649D-D338-449C-A1F0-2198441A484E}" destId="{501E0350-4924-4128-BC74-4F69D5067C20}" srcOrd="0" destOrd="0" presId="urn:microsoft.com/office/officeart/2005/8/layout/radial3"/>
    <dgm:cxn modelId="{1F7279D8-1D56-4766-99CB-1F023C102958}" srcId="{BD46208D-E969-46C2-A12C-341F916E10DB}" destId="{8940DE47-F9BB-481E-9007-332AD239B07A}" srcOrd="8" destOrd="0" parTransId="{FC2AF30F-C01D-4582-A01D-31B37B030FED}" sibTransId="{7235E14D-DD13-4989-AD95-65DB6F03DFE4}"/>
    <dgm:cxn modelId="{1CC6BFDA-C44E-4738-AC88-F2C9DF8D7957}" type="presOf" srcId="{633D2719-FA11-4408-9BB3-E25DC41C8189}" destId="{A0A8D060-9AF2-430E-A608-E80C95C0226F}" srcOrd="0" destOrd="0" presId="urn:microsoft.com/office/officeart/2005/8/layout/radial3"/>
    <dgm:cxn modelId="{52743EDD-07E7-4E2F-9EC2-7977F5005B77}" type="presOf" srcId="{43FED2E4-9474-4DD2-B8BB-D501882FE353}" destId="{AA9E7870-5784-44C6-8B51-FE53970B3CC9}" srcOrd="0" destOrd="0" presId="urn:microsoft.com/office/officeart/2005/8/layout/radial3"/>
    <dgm:cxn modelId="{8BE6A0E1-9F49-4A35-A1B2-91DCA1D06A1D}" type="presParOf" srcId="{AA9E7870-5784-44C6-8B51-FE53970B3CC9}" destId="{111C823B-7C12-4004-B584-0002FD9470B1}" srcOrd="0" destOrd="0" presId="urn:microsoft.com/office/officeart/2005/8/layout/radial3"/>
    <dgm:cxn modelId="{DE004BD9-0D25-433F-A3D0-DBEABF21251E}" type="presParOf" srcId="{111C823B-7C12-4004-B584-0002FD9470B1}" destId="{AA35DF94-F6FD-404F-8E3C-A71D19BA87D6}" srcOrd="0" destOrd="0" presId="urn:microsoft.com/office/officeart/2005/8/layout/radial3"/>
    <dgm:cxn modelId="{B4016865-523C-453C-9BCC-B1271757D2CD}" type="presParOf" srcId="{111C823B-7C12-4004-B584-0002FD9470B1}" destId="{19ED47FD-36A3-41E6-A6C3-9E414C43734D}" srcOrd="1" destOrd="0" presId="urn:microsoft.com/office/officeart/2005/8/layout/radial3"/>
    <dgm:cxn modelId="{A0B2B18B-02D7-4D16-A967-6E4FC2BEA93B}" type="presParOf" srcId="{111C823B-7C12-4004-B584-0002FD9470B1}" destId="{5F0698CA-6FA8-41A7-8938-CF2C59231BE0}" srcOrd="2" destOrd="0" presId="urn:microsoft.com/office/officeart/2005/8/layout/radial3"/>
    <dgm:cxn modelId="{13DEC928-46A4-427F-8959-77151B318D1B}" type="presParOf" srcId="{111C823B-7C12-4004-B584-0002FD9470B1}" destId="{501E0350-4924-4128-BC74-4F69D5067C20}" srcOrd="3" destOrd="0" presId="urn:microsoft.com/office/officeart/2005/8/layout/radial3"/>
    <dgm:cxn modelId="{C462F43B-60BE-4B38-B152-1BA574D6DB81}" type="presParOf" srcId="{111C823B-7C12-4004-B584-0002FD9470B1}" destId="{622C558F-6065-4018-8069-0CF7A169D02B}" srcOrd="4" destOrd="0" presId="urn:microsoft.com/office/officeart/2005/8/layout/radial3"/>
    <dgm:cxn modelId="{DEA34A19-651E-4D1F-A7D4-04EF623D84CC}" type="presParOf" srcId="{111C823B-7C12-4004-B584-0002FD9470B1}" destId="{39AA9C5F-7C3C-4EE3-A9B0-595C470E586B}" srcOrd="5" destOrd="0" presId="urn:microsoft.com/office/officeart/2005/8/layout/radial3"/>
    <dgm:cxn modelId="{CE344C9D-C8B6-426E-8FED-4E4818AB7CF0}" type="presParOf" srcId="{111C823B-7C12-4004-B584-0002FD9470B1}" destId="{232903FA-4DB8-4FD0-AF63-272FE857B220}" srcOrd="6" destOrd="0" presId="urn:microsoft.com/office/officeart/2005/8/layout/radial3"/>
    <dgm:cxn modelId="{895EB323-0A8B-452B-B235-7DA3EF5BCA1F}" type="presParOf" srcId="{111C823B-7C12-4004-B584-0002FD9470B1}" destId="{A0A8D060-9AF2-430E-A608-E80C95C0226F}" srcOrd="7" destOrd="0" presId="urn:microsoft.com/office/officeart/2005/8/layout/radial3"/>
    <dgm:cxn modelId="{4AC30683-3947-47B1-9C71-7F9EB9FB9A0B}" type="presParOf" srcId="{111C823B-7C12-4004-B584-0002FD9470B1}" destId="{9327D7F1-2971-47D0-8035-49D0310C7CCD}" srcOrd="8" destOrd="0" presId="urn:microsoft.com/office/officeart/2005/8/layout/radial3"/>
    <dgm:cxn modelId="{8DE67233-59FA-43B5-8E54-9F74BFBBFDB2}" type="presParOf" srcId="{111C823B-7C12-4004-B584-0002FD9470B1}" destId="{FEC846E8-A3A5-4BEE-AF1E-F02482496C19}" srcOrd="9" destOrd="0" presId="urn:microsoft.com/office/officeart/2005/8/layout/radial3"/>
    <dgm:cxn modelId="{D5CEEB09-96FD-41BF-9658-78E24332E556}" type="presParOf" srcId="{111C823B-7C12-4004-B584-0002FD9470B1}" destId="{075B048D-C865-4F7E-AFE5-15FA614D0F20}" srcOrd="10" destOrd="0" presId="urn:microsoft.com/office/officeart/2005/8/layout/radial3"/>
    <dgm:cxn modelId="{FFFF03D1-0BAA-4449-ACCC-EC85C6E22604}" type="presParOf" srcId="{111C823B-7C12-4004-B584-0002FD9470B1}" destId="{D8E5BD8F-73B3-4E44-8B9A-CC0593D3638F}" srcOrd="1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2109D7B-20C9-4C07-9996-58373B9729D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D4143EE3-8783-462C-8835-37F00B527243}" type="pres">
      <dgm:prSet presAssocID="{02109D7B-20C9-4C07-9996-58373B9729D5}" presName="cycle" presStyleCnt="0">
        <dgm:presLayoutVars>
          <dgm:dir/>
          <dgm:resizeHandles val="exact"/>
        </dgm:presLayoutVars>
      </dgm:prSet>
      <dgm:spPr/>
    </dgm:pt>
  </dgm:ptLst>
  <dgm:cxnLst>
    <dgm:cxn modelId="{08E77503-0A05-426F-81C9-F563F02F3150}" type="presOf" srcId="{02109D7B-20C9-4C07-9996-58373B9729D5}" destId="{D4143EE3-8783-462C-8835-37F00B52724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3FED2E4-9474-4DD2-B8BB-D501882FE35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46208D-E969-46C2-A12C-341F916E10DB}">
      <dgm:prSet phldrT="[Text]" custT="1"/>
      <dgm:spPr/>
      <dgm:t>
        <a:bodyPr/>
        <a:lstStyle/>
        <a:p>
          <a:r>
            <a:rPr lang="en-US" sz="1400" b="1" dirty="0"/>
            <a:t>Features of Java</a:t>
          </a:r>
          <a:endParaRPr lang="en-IN" sz="1400" b="1" dirty="0"/>
        </a:p>
      </dgm:t>
    </dgm:pt>
    <dgm:pt modelId="{F3B05721-A715-4BA9-9D8A-0822D8A71FFB}" type="par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D41CC0C0-B32F-4B8A-8620-3C61AAEC9399}" type="sib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9D34B11C-907C-4617-BAF5-6AAC096B230A}">
      <dgm:prSet phldrT="[Text]" custT="1"/>
      <dgm:spPr>
        <a:solidFill>
          <a:srgbClr val="CDD5C3"/>
        </a:solidFill>
      </dgm:spPr>
      <dgm:t>
        <a:bodyPr/>
        <a:lstStyle/>
        <a:p>
          <a:r>
            <a:rPr lang="en-US" sz="1400" b="1" dirty="0"/>
            <a:t>Simple</a:t>
          </a:r>
          <a:endParaRPr lang="en-IN" sz="1400" b="1" dirty="0"/>
        </a:p>
      </dgm:t>
    </dgm:pt>
    <dgm:pt modelId="{FF105CE4-3AC2-4584-8023-9A940A2EF2D5}" type="par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2E1196E-65EA-41B6-971A-FA1B170C59F7}" type="sib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9C64BED-AB0E-47AD-8FE8-A9DF68B44EE9}">
      <dgm:prSet phldrT="[Text]" custT="1"/>
      <dgm:spPr/>
      <dgm:t>
        <a:bodyPr/>
        <a:lstStyle/>
        <a:p>
          <a:r>
            <a:rPr lang="en-US" sz="1400" b="1" dirty="0"/>
            <a:t>Object Oriented</a:t>
          </a:r>
          <a:endParaRPr lang="en-IN" sz="1400" b="1" dirty="0"/>
        </a:p>
      </dgm:t>
    </dgm:pt>
    <dgm:pt modelId="{176226D5-E49C-4AE7-B291-2E71A105EF78}" type="par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ECF10AD1-6B68-4F4B-B8EC-42F9D7E03491}" type="sib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316D649D-D338-449C-A1F0-2198441A484E}">
      <dgm:prSet phldrT="[Text]" custT="1"/>
      <dgm:spPr/>
      <dgm:t>
        <a:bodyPr/>
        <a:lstStyle/>
        <a:p>
          <a:r>
            <a:rPr lang="en-US" sz="1400" b="1" dirty="0"/>
            <a:t>Platform Independent</a:t>
          </a:r>
          <a:endParaRPr lang="en-IN" sz="1400" b="1" dirty="0"/>
        </a:p>
      </dgm:t>
    </dgm:pt>
    <dgm:pt modelId="{E4FC7284-DA9A-4700-B6B4-C2F01CC57E56}" type="par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76378F8C-B136-49B5-A088-8844F691E821}" type="sib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93A55439-502C-4B9D-A1E0-755BB65E79D2}">
      <dgm:prSet phldrT="[Text]" custT="1"/>
      <dgm:spPr>
        <a:solidFill>
          <a:schemeClr val="accent1">
            <a:lumMod val="50000"/>
            <a:alpha val="50000"/>
          </a:schemeClr>
        </a:solidFill>
      </dgm:spPr>
      <dgm:t>
        <a:bodyPr/>
        <a:lstStyle/>
        <a:p>
          <a:r>
            <a:rPr lang="en-US" sz="1400" b="1" dirty="0"/>
            <a:t>Secure </a:t>
          </a:r>
          <a:endParaRPr lang="en-IN" sz="1400" b="1" dirty="0"/>
        </a:p>
      </dgm:t>
    </dgm:pt>
    <dgm:pt modelId="{2CE1BDB7-DFC1-43B2-ACD1-0917B212D792}" type="par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B9660477-5818-4DA0-A743-569728A7730C}" type="sib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A817FB8F-D81C-4312-B529-8FD7423C18A3}">
      <dgm:prSet custT="1"/>
      <dgm:spPr/>
      <dgm:t>
        <a:bodyPr/>
        <a:lstStyle/>
        <a:p>
          <a:r>
            <a:rPr lang="en-US" sz="1400" b="1" dirty="0"/>
            <a:t>Robust</a:t>
          </a:r>
          <a:endParaRPr lang="en-IN" sz="1400" b="1" dirty="0"/>
        </a:p>
      </dgm:t>
    </dgm:pt>
    <dgm:pt modelId="{46034818-3D84-4D66-AD83-01ADF297BFAB}" type="par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00FA242F-A8CE-41B8-9160-8D4CBB12F519}" type="sib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CF3E7D01-395A-486A-B1B8-66B77DFA77E4}">
      <dgm:prSet custT="1"/>
      <dgm:spPr/>
      <dgm:t>
        <a:bodyPr/>
        <a:lstStyle/>
        <a:p>
          <a:r>
            <a:rPr lang="en-US" sz="1400" b="1" dirty="0"/>
            <a:t>Interpreted</a:t>
          </a:r>
          <a:endParaRPr lang="en-IN" sz="1400" b="1" dirty="0"/>
        </a:p>
      </dgm:t>
    </dgm:pt>
    <dgm:pt modelId="{E5EA75CF-6515-421C-9A4E-BCDD9D97CC24}" type="par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E5F19DE9-9E75-4D39-A290-4F73524841DD}" type="sib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83D7D9D2-1194-41A0-B8AB-3ACB9E697CBC}">
      <dgm:prSet custT="1"/>
      <dgm:spPr/>
      <dgm:t>
        <a:bodyPr/>
        <a:lstStyle/>
        <a:p>
          <a:r>
            <a:rPr lang="en-US" sz="1400" b="1" dirty="0"/>
            <a:t>Architectural Neutral</a:t>
          </a:r>
          <a:endParaRPr lang="en-IN" sz="1400" b="1" dirty="0"/>
        </a:p>
      </dgm:t>
    </dgm:pt>
    <dgm:pt modelId="{92326D3C-4397-4F20-99B8-99F0C2B955A4}" type="par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C4E197DB-6ED0-478E-B15A-BDA126A12FCF}" type="sib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494D2E73-C6A5-461D-A671-FC1B08FDC4F9}">
      <dgm:prSet custT="1"/>
      <dgm:spPr/>
      <dgm:t>
        <a:bodyPr/>
        <a:lstStyle/>
        <a:p>
          <a:r>
            <a:rPr lang="en-US" sz="1400" b="1" dirty="0"/>
            <a:t>Multi threaded</a:t>
          </a:r>
          <a:endParaRPr lang="en-IN" sz="1400" b="1" dirty="0"/>
        </a:p>
      </dgm:t>
    </dgm:pt>
    <dgm:pt modelId="{681EE1D5-7425-431C-B358-15BBD928856C}" type="par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18B6A37B-7D8C-446C-90A1-9CDD413EA85F}" type="sib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8940DE47-F9BB-481E-9007-332AD239B07A}">
      <dgm:prSet custT="1"/>
      <dgm:spPr/>
      <dgm:t>
        <a:bodyPr/>
        <a:lstStyle/>
        <a:p>
          <a:r>
            <a:rPr lang="en-US" sz="1400" b="1" dirty="0"/>
            <a:t>Distributed</a:t>
          </a:r>
          <a:endParaRPr lang="en-IN" sz="1400" b="1" dirty="0"/>
        </a:p>
      </dgm:t>
    </dgm:pt>
    <dgm:pt modelId="{FC2AF30F-C01D-4582-A01D-31B37B030FED}" type="par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7235E14D-DD13-4989-AD95-65DB6F03DFE4}" type="sib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153AF3DA-5ABC-49F3-8A62-4B4750CD12FF}">
      <dgm:prSet custT="1"/>
      <dgm:spPr/>
      <dgm:t>
        <a:bodyPr/>
        <a:lstStyle/>
        <a:p>
          <a:r>
            <a:rPr lang="en-US" sz="1400" b="1" dirty="0"/>
            <a:t>High Performance</a:t>
          </a:r>
          <a:endParaRPr lang="en-IN" sz="1400" b="1" dirty="0"/>
        </a:p>
      </dgm:t>
    </dgm:pt>
    <dgm:pt modelId="{2737E31D-A8C5-4B63-B571-2AA492A342DB}" type="par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84CD3EBA-7C64-4E66-B111-69F9689D19CB}" type="sib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633D2719-FA11-4408-9BB3-E25DC41C8189}">
      <dgm:prSet custT="1"/>
      <dgm:spPr/>
      <dgm:t>
        <a:bodyPr/>
        <a:lstStyle/>
        <a:p>
          <a:r>
            <a:rPr lang="en-US" sz="1400" b="1" dirty="0"/>
            <a:t>Dynamic</a:t>
          </a:r>
          <a:endParaRPr lang="en-IN" sz="1400" b="1" dirty="0"/>
        </a:p>
      </dgm:t>
    </dgm:pt>
    <dgm:pt modelId="{EEEE81B2-6C38-4E8C-8804-71C80531FFB0}" type="par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0338FF9B-54DE-48C1-AF95-358DB0853D53}" type="sib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AA9E7870-5784-44C6-8B51-FE53970B3CC9}" type="pres">
      <dgm:prSet presAssocID="{43FED2E4-9474-4DD2-B8BB-D501882FE353}" presName="composite" presStyleCnt="0">
        <dgm:presLayoutVars>
          <dgm:chMax val="1"/>
          <dgm:dir/>
          <dgm:resizeHandles val="exact"/>
        </dgm:presLayoutVars>
      </dgm:prSet>
      <dgm:spPr/>
    </dgm:pt>
    <dgm:pt modelId="{111C823B-7C12-4004-B584-0002FD9470B1}" type="pres">
      <dgm:prSet presAssocID="{43FED2E4-9474-4DD2-B8BB-D501882FE353}" presName="radial" presStyleCnt="0">
        <dgm:presLayoutVars>
          <dgm:animLvl val="ctr"/>
        </dgm:presLayoutVars>
      </dgm:prSet>
      <dgm:spPr/>
    </dgm:pt>
    <dgm:pt modelId="{AA35DF94-F6FD-404F-8E3C-A71D19BA87D6}" type="pres">
      <dgm:prSet presAssocID="{BD46208D-E969-46C2-A12C-341F916E10DB}" presName="centerShape" presStyleLbl="vennNode1" presStyleIdx="0" presStyleCnt="12" custScaleX="73755" custScaleY="56845" custLinFactNeighborX="-7762" custLinFactNeighborY="0"/>
      <dgm:spPr/>
    </dgm:pt>
    <dgm:pt modelId="{19ED47FD-36A3-41E6-A6C3-9E414C43734D}" type="pres">
      <dgm:prSet presAssocID="{9D34B11C-907C-4617-BAF5-6AAC096B230A}" presName="node" presStyleLbl="vennNode1" presStyleIdx="1" presStyleCnt="12" custRadScaleRad="102236" custRadScaleInc="-26689">
        <dgm:presLayoutVars>
          <dgm:bulletEnabled val="1"/>
        </dgm:presLayoutVars>
      </dgm:prSet>
      <dgm:spPr/>
    </dgm:pt>
    <dgm:pt modelId="{5F0698CA-6FA8-41A7-8938-CF2C59231BE0}" type="pres">
      <dgm:prSet presAssocID="{C9C64BED-AB0E-47AD-8FE8-A9DF68B44EE9}" presName="node" presStyleLbl="vennNode1" presStyleIdx="2" presStyleCnt="12" custRadScaleRad="93489" custRadScaleInc="-25614">
        <dgm:presLayoutVars>
          <dgm:bulletEnabled val="1"/>
        </dgm:presLayoutVars>
      </dgm:prSet>
      <dgm:spPr/>
    </dgm:pt>
    <dgm:pt modelId="{501E0350-4924-4128-BC74-4F69D5067C20}" type="pres">
      <dgm:prSet presAssocID="{316D649D-D338-449C-A1F0-2198441A484E}" presName="node" presStyleLbl="vennNode1" presStyleIdx="3" presStyleCnt="12" custRadScaleRad="84253" custRadScaleInc="-17787">
        <dgm:presLayoutVars>
          <dgm:bulletEnabled val="1"/>
        </dgm:presLayoutVars>
      </dgm:prSet>
      <dgm:spPr/>
    </dgm:pt>
    <dgm:pt modelId="{622C558F-6065-4018-8069-0CF7A169D02B}" type="pres">
      <dgm:prSet presAssocID="{93A55439-502C-4B9D-A1E0-755BB65E79D2}" presName="node" presStyleLbl="vennNode1" presStyleIdx="4" presStyleCnt="12" custRadScaleRad="73879" custRadScaleInc="6400">
        <dgm:presLayoutVars>
          <dgm:bulletEnabled val="1"/>
        </dgm:presLayoutVars>
      </dgm:prSet>
      <dgm:spPr/>
    </dgm:pt>
    <dgm:pt modelId="{39AA9C5F-7C3C-4EE3-A9B0-595C470E586B}" type="pres">
      <dgm:prSet presAssocID="{CF3E7D01-395A-486A-B1B8-66B77DFA77E4}" presName="node" presStyleLbl="vennNode1" presStyleIdx="5" presStyleCnt="12" custScaleX="112475" custRadScaleRad="88078" custRadScaleInc="18667">
        <dgm:presLayoutVars>
          <dgm:bulletEnabled val="1"/>
        </dgm:presLayoutVars>
      </dgm:prSet>
      <dgm:spPr/>
    </dgm:pt>
    <dgm:pt modelId="{232903FA-4DB8-4FD0-AF63-272FE857B220}" type="pres">
      <dgm:prSet presAssocID="{83D7D9D2-1194-41A0-B8AB-3ACB9E697CBC}" presName="node" presStyleLbl="vennNode1" presStyleIdx="6" presStyleCnt="12" custScaleX="102113" custRadScaleRad="95738" custRadScaleInc="26803">
        <dgm:presLayoutVars>
          <dgm:bulletEnabled val="1"/>
        </dgm:presLayoutVars>
      </dgm:prSet>
      <dgm:spPr/>
    </dgm:pt>
    <dgm:pt modelId="{A0A8D060-9AF2-430E-A608-E80C95C0226F}" type="pres">
      <dgm:prSet presAssocID="{633D2719-FA11-4408-9BB3-E25DC41C8189}" presName="node" presStyleLbl="vennNode1" presStyleIdx="7" presStyleCnt="12" custRadScaleRad="104477" custRadScaleInc="25548">
        <dgm:presLayoutVars>
          <dgm:bulletEnabled val="1"/>
        </dgm:presLayoutVars>
      </dgm:prSet>
      <dgm:spPr/>
    </dgm:pt>
    <dgm:pt modelId="{9327D7F1-2971-47D0-8035-49D0310C7CCD}" type="pres">
      <dgm:prSet presAssocID="{494D2E73-C6A5-461D-A671-FC1B08FDC4F9}" presName="node" presStyleLbl="vennNode1" presStyleIdx="8" presStyleCnt="12" custRadScaleRad="111584" custRadScaleInc="17226">
        <dgm:presLayoutVars>
          <dgm:bulletEnabled val="1"/>
        </dgm:presLayoutVars>
      </dgm:prSet>
      <dgm:spPr/>
    </dgm:pt>
    <dgm:pt modelId="{FEC846E8-A3A5-4BEE-AF1E-F02482496C19}" type="pres">
      <dgm:prSet presAssocID="{8940DE47-F9BB-481E-9007-332AD239B07A}" presName="node" presStyleLbl="vennNode1" presStyleIdx="9" presStyleCnt="12" custRadScaleRad="115264" custRadScaleInc="4938">
        <dgm:presLayoutVars>
          <dgm:bulletEnabled val="1"/>
        </dgm:presLayoutVars>
      </dgm:prSet>
      <dgm:spPr/>
    </dgm:pt>
    <dgm:pt modelId="{075B048D-C865-4F7E-AFE5-15FA614D0F20}" type="pres">
      <dgm:prSet presAssocID="{153AF3DA-5ABC-49F3-8A62-4B4750CD12FF}" presName="node" presStyleLbl="vennNode1" presStyleIdx="10" presStyleCnt="12" custRadScaleRad="114305" custRadScaleInc="-9882">
        <dgm:presLayoutVars>
          <dgm:bulletEnabled val="1"/>
        </dgm:presLayoutVars>
      </dgm:prSet>
      <dgm:spPr/>
    </dgm:pt>
    <dgm:pt modelId="{D8E5BD8F-73B3-4E44-8B9A-CC0593D3638F}" type="pres">
      <dgm:prSet presAssocID="{A817FB8F-D81C-4312-B529-8FD7423C18A3}" presName="node" presStyleLbl="vennNode1" presStyleIdx="11" presStyleCnt="12" custRadScaleRad="109989" custRadScaleInc="-19927">
        <dgm:presLayoutVars>
          <dgm:bulletEnabled val="1"/>
        </dgm:presLayoutVars>
      </dgm:prSet>
      <dgm:spPr/>
    </dgm:pt>
  </dgm:ptLst>
  <dgm:cxnLst>
    <dgm:cxn modelId="{BB71B102-AF1B-47FC-A19E-0B167449B97A}" type="presOf" srcId="{8940DE47-F9BB-481E-9007-332AD239B07A}" destId="{FEC846E8-A3A5-4BEE-AF1E-F02482496C19}" srcOrd="0" destOrd="0" presId="urn:microsoft.com/office/officeart/2005/8/layout/radial3"/>
    <dgm:cxn modelId="{A443D209-A5D8-4E1D-84C2-EBC3B3FDF81A}" type="presOf" srcId="{9D34B11C-907C-4617-BAF5-6AAC096B230A}" destId="{19ED47FD-36A3-41E6-A6C3-9E414C43734D}" srcOrd="0" destOrd="0" presId="urn:microsoft.com/office/officeart/2005/8/layout/radial3"/>
    <dgm:cxn modelId="{C50DAE18-69D9-4C77-B69F-BE7C1BA32101}" type="presOf" srcId="{C9C64BED-AB0E-47AD-8FE8-A9DF68B44EE9}" destId="{5F0698CA-6FA8-41A7-8938-CF2C59231BE0}" srcOrd="0" destOrd="0" presId="urn:microsoft.com/office/officeart/2005/8/layout/radial3"/>
    <dgm:cxn modelId="{A5C02322-A650-4755-9892-C59EC33EC935}" srcId="{BD46208D-E969-46C2-A12C-341F916E10DB}" destId="{C9C64BED-AB0E-47AD-8FE8-A9DF68B44EE9}" srcOrd="1" destOrd="0" parTransId="{176226D5-E49C-4AE7-B291-2E71A105EF78}" sibTransId="{ECF10AD1-6B68-4F4B-B8EC-42F9D7E03491}"/>
    <dgm:cxn modelId="{49A49D27-243A-4448-988A-77A76CABD512}" srcId="{43FED2E4-9474-4DD2-B8BB-D501882FE353}" destId="{BD46208D-E969-46C2-A12C-341F916E10DB}" srcOrd="0" destOrd="0" parTransId="{F3B05721-A715-4BA9-9D8A-0822D8A71FFB}" sibTransId="{D41CC0C0-B32F-4B8A-8620-3C61AAEC9399}"/>
    <dgm:cxn modelId="{4373892C-AC24-433D-BB21-F30D8DF1B5BA}" srcId="{BD46208D-E969-46C2-A12C-341F916E10DB}" destId="{93A55439-502C-4B9D-A1E0-755BB65E79D2}" srcOrd="3" destOrd="0" parTransId="{2CE1BDB7-DFC1-43B2-ACD1-0917B212D792}" sibTransId="{B9660477-5818-4DA0-A743-569728A7730C}"/>
    <dgm:cxn modelId="{F8E1632F-0C8E-4CDC-AA33-3ED950195C49}" type="presOf" srcId="{BD46208D-E969-46C2-A12C-341F916E10DB}" destId="{AA35DF94-F6FD-404F-8E3C-A71D19BA87D6}" srcOrd="0" destOrd="0" presId="urn:microsoft.com/office/officeart/2005/8/layout/radial3"/>
    <dgm:cxn modelId="{8D2BE62F-445A-4A00-A552-9AE694A0B6FB}" type="presOf" srcId="{A817FB8F-D81C-4312-B529-8FD7423C18A3}" destId="{D8E5BD8F-73B3-4E44-8B9A-CC0593D3638F}" srcOrd="0" destOrd="0" presId="urn:microsoft.com/office/officeart/2005/8/layout/radial3"/>
    <dgm:cxn modelId="{6D114A3F-4091-42DB-B231-024B71C56B4D}" type="presOf" srcId="{CF3E7D01-395A-486A-B1B8-66B77DFA77E4}" destId="{39AA9C5F-7C3C-4EE3-A9B0-595C470E586B}" srcOrd="0" destOrd="0" presId="urn:microsoft.com/office/officeart/2005/8/layout/radial3"/>
    <dgm:cxn modelId="{16D80162-D1F0-483D-A881-5A04C4CEBBD7}" srcId="{BD46208D-E969-46C2-A12C-341F916E10DB}" destId="{9D34B11C-907C-4617-BAF5-6AAC096B230A}" srcOrd="0" destOrd="0" parTransId="{FF105CE4-3AC2-4584-8023-9A940A2EF2D5}" sibTransId="{C2E1196E-65EA-41B6-971A-FA1B170C59F7}"/>
    <dgm:cxn modelId="{C746C143-A454-4926-A639-174AC58CFC01}" srcId="{BD46208D-E969-46C2-A12C-341F916E10DB}" destId="{494D2E73-C6A5-461D-A671-FC1B08FDC4F9}" srcOrd="7" destOrd="0" parTransId="{681EE1D5-7425-431C-B358-15BBD928856C}" sibTransId="{18B6A37B-7D8C-446C-90A1-9CDD413EA85F}"/>
    <dgm:cxn modelId="{ED6A2A52-2F54-468F-97BC-FC4D1D6C9A08}" srcId="{BD46208D-E969-46C2-A12C-341F916E10DB}" destId="{153AF3DA-5ABC-49F3-8A62-4B4750CD12FF}" srcOrd="9" destOrd="0" parTransId="{2737E31D-A8C5-4B63-B571-2AA492A342DB}" sibTransId="{84CD3EBA-7C64-4E66-B111-69F9689D19CB}"/>
    <dgm:cxn modelId="{1A636553-85D3-4A3A-BA69-24E25FF71CBC}" srcId="{BD46208D-E969-46C2-A12C-341F916E10DB}" destId="{CF3E7D01-395A-486A-B1B8-66B77DFA77E4}" srcOrd="4" destOrd="0" parTransId="{E5EA75CF-6515-421C-9A4E-BCDD9D97CC24}" sibTransId="{E5F19DE9-9E75-4D39-A290-4F73524841DD}"/>
    <dgm:cxn modelId="{344C4975-1D5F-4524-AC11-B7C77D9E128E}" type="presOf" srcId="{494D2E73-C6A5-461D-A671-FC1B08FDC4F9}" destId="{9327D7F1-2971-47D0-8035-49D0310C7CCD}" srcOrd="0" destOrd="0" presId="urn:microsoft.com/office/officeart/2005/8/layout/radial3"/>
    <dgm:cxn modelId="{9549A478-9EA4-471C-9EA3-AA5C41DA87F7}" type="presOf" srcId="{93A55439-502C-4B9D-A1E0-755BB65E79D2}" destId="{622C558F-6065-4018-8069-0CF7A169D02B}" srcOrd="0" destOrd="0" presId="urn:microsoft.com/office/officeart/2005/8/layout/radial3"/>
    <dgm:cxn modelId="{520A2B7C-7370-4399-9BF0-B697B9622E81}" srcId="{BD46208D-E969-46C2-A12C-341F916E10DB}" destId="{316D649D-D338-449C-A1F0-2198441A484E}" srcOrd="2" destOrd="0" parTransId="{E4FC7284-DA9A-4700-B6B4-C2F01CC57E56}" sibTransId="{76378F8C-B136-49B5-A088-8844F691E821}"/>
    <dgm:cxn modelId="{1B402C89-BB50-4160-9248-DBBD6653988B}" srcId="{BD46208D-E969-46C2-A12C-341F916E10DB}" destId="{83D7D9D2-1194-41A0-B8AB-3ACB9E697CBC}" srcOrd="5" destOrd="0" parTransId="{92326D3C-4397-4F20-99B8-99F0C2B955A4}" sibTransId="{C4E197DB-6ED0-478E-B15A-BDA126A12FCF}"/>
    <dgm:cxn modelId="{6CC58A8C-7B87-44E8-8A4B-8C617456564F}" srcId="{BD46208D-E969-46C2-A12C-341F916E10DB}" destId="{A817FB8F-D81C-4312-B529-8FD7423C18A3}" srcOrd="10" destOrd="0" parTransId="{46034818-3D84-4D66-AD83-01ADF297BFAB}" sibTransId="{00FA242F-A8CE-41B8-9160-8D4CBB12F519}"/>
    <dgm:cxn modelId="{E0F10290-72A6-43D2-88A8-9A654AB61F14}" type="presOf" srcId="{153AF3DA-5ABC-49F3-8A62-4B4750CD12FF}" destId="{075B048D-C865-4F7E-AFE5-15FA614D0F20}" srcOrd="0" destOrd="0" presId="urn:microsoft.com/office/officeart/2005/8/layout/radial3"/>
    <dgm:cxn modelId="{5A0FC996-9573-4975-A0F3-AF6D83CF4BA0}" srcId="{BD46208D-E969-46C2-A12C-341F916E10DB}" destId="{633D2719-FA11-4408-9BB3-E25DC41C8189}" srcOrd="6" destOrd="0" parTransId="{EEEE81B2-6C38-4E8C-8804-71C80531FFB0}" sibTransId="{0338FF9B-54DE-48C1-AF95-358DB0853D53}"/>
    <dgm:cxn modelId="{C1490EB1-AEF3-4493-B415-48510FDD973F}" type="presOf" srcId="{83D7D9D2-1194-41A0-B8AB-3ACB9E697CBC}" destId="{232903FA-4DB8-4FD0-AF63-272FE857B220}" srcOrd="0" destOrd="0" presId="urn:microsoft.com/office/officeart/2005/8/layout/radial3"/>
    <dgm:cxn modelId="{CAA248BC-D7A8-41D1-BC8A-B279E856A8CC}" type="presOf" srcId="{316D649D-D338-449C-A1F0-2198441A484E}" destId="{501E0350-4924-4128-BC74-4F69D5067C20}" srcOrd="0" destOrd="0" presId="urn:microsoft.com/office/officeart/2005/8/layout/radial3"/>
    <dgm:cxn modelId="{1F7279D8-1D56-4766-99CB-1F023C102958}" srcId="{BD46208D-E969-46C2-A12C-341F916E10DB}" destId="{8940DE47-F9BB-481E-9007-332AD239B07A}" srcOrd="8" destOrd="0" parTransId="{FC2AF30F-C01D-4582-A01D-31B37B030FED}" sibTransId="{7235E14D-DD13-4989-AD95-65DB6F03DFE4}"/>
    <dgm:cxn modelId="{1CC6BFDA-C44E-4738-AC88-F2C9DF8D7957}" type="presOf" srcId="{633D2719-FA11-4408-9BB3-E25DC41C8189}" destId="{A0A8D060-9AF2-430E-A608-E80C95C0226F}" srcOrd="0" destOrd="0" presId="urn:microsoft.com/office/officeart/2005/8/layout/radial3"/>
    <dgm:cxn modelId="{52743EDD-07E7-4E2F-9EC2-7977F5005B77}" type="presOf" srcId="{43FED2E4-9474-4DD2-B8BB-D501882FE353}" destId="{AA9E7870-5784-44C6-8B51-FE53970B3CC9}" srcOrd="0" destOrd="0" presId="urn:microsoft.com/office/officeart/2005/8/layout/radial3"/>
    <dgm:cxn modelId="{8BE6A0E1-9F49-4A35-A1B2-91DCA1D06A1D}" type="presParOf" srcId="{AA9E7870-5784-44C6-8B51-FE53970B3CC9}" destId="{111C823B-7C12-4004-B584-0002FD9470B1}" srcOrd="0" destOrd="0" presId="urn:microsoft.com/office/officeart/2005/8/layout/radial3"/>
    <dgm:cxn modelId="{DE004BD9-0D25-433F-A3D0-DBEABF21251E}" type="presParOf" srcId="{111C823B-7C12-4004-B584-0002FD9470B1}" destId="{AA35DF94-F6FD-404F-8E3C-A71D19BA87D6}" srcOrd="0" destOrd="0" presId="urn:microsoft.com/office/officeart/2005/8/layout/radial3"/>
    <dgm:cxn modelId="{B4016865-523C-453C-9BCC-B1271757D2CD}" type="presParOf" srcId="{111C823B-7C12-4004-B584-0002FD9470B1}" destId="{19ED47FD-36A3-41E6-A6C3-9E414C43734D}" srcOrd="1" destOrd="0" presId="urn:microsoft.com/office/officeart/2005/8/layout/radial3"/>
    <dgm:cxn modelId="{A0B2B18B-02D7-4D16-A967-6E4FC2BEA93B}" type="presParOf" srcId="{111C823B-7C12-4004-B584-0002FD9470B1}" destId="{5F0698CA-6FA8-41A7-8938-CF2C59231BE0}" srcOrd="2" destOrd="0" presId="urn:microsoft.com/office/officeart/2005/8/layout/radial3"/>
    <dgm:cxn modelId="{13DEC928-46A4-427F-8959-77151B318D1B}" type="presParOf" srcId="{111C823B-7C12-4004-B584-0002FD9470B1}" destId="{501E0350-4924-4128-BC74-4F69D5067C20}" srcOrd="3" destOrd="0" presId="urn:microsoft.com/office/officeart/2005/8/layout/radial3"/>
    <dgm:cxn modelId="{C462F43B-60BE-4B38-B152-1BA574D6DB81}" type="presParOf" srcId="{111C823B-7C12-4004-B584-0002FD9470B1}" destId="{622C558F-6065-4018-8069-0CF7A169D02B}" srcOrd="4" destOrd="0" presId="urn:microsoft.com/office/officeart/2005/8/layout/radial3"/>
    <dgm:cxn modelId="{DEA34A19-651E-4D1F-A7D4-04EF623D84CC}" type="presParOf" srcId="{111C823B-7C12-4004-B584-0002FD9470B1}" destId="{39AA9C5F-7C3C-4EE3-A9B0-595C470E586B}" srcOrd="5" destOrd="0" presId="urn:microsoft.com/office/officeart/2005/8/layout/radial3"/>
    <dgm:cxn modelId="{CE344C9D-C8B6-426E-8FED-4E4818AB7CF0}" type="presParOf" srcId="{111C823B-7C12-4004-B584-0002FD9470B1}" destId="{232903FA-4DB8-4FD0-AF63-272FE857B220}" srcOrd="6" destOrd="0" presId="urn:microsoft.com/office/officeart/2005/8/layout/radial3"/>
    <dgm:cxn modelId="{895EB323-0A8B-452B-B235-7DA3EF5BCA1F}" type="presParOf" srcId="{111C823B-7C12-4004-B584-0002FD9470B1}" destId="{A0A8D060-9AF2-430E-A608-E80C95C0226F}" srcOrd="7" destOrd="0" presId="urn:microsoft.com/office/officeart/2005/8/layout/radial3"/>
    <dgm:cxn modelId="{4AC30683-3947-47B1-9C71-7F9EB9FB9A0B}" type="presParOf" srcId="{111C823B-7C12-4004-B584-0002FD9470B1}" destId="{9327D7F1-2971-47D0-8035-49D0310C7CCD}" srcOrd="8" destOrd="0" presId="urn:microsoft.com/office/officeart/2005/8/layout/radial3"/>
    <dgm:cxn modelId="{8DE67233-59FA-43B5-8E54-9F74BFBBFDB2}" type="presParOf" srcId="{111C823B-7C12-4004-B584-0002FD9470B1}" destId="{FEC846E8-A3A5-4BEE-AF1E-F02482496C19}" srcOrd="9" destOrd="0" presId="urn:microsoft.com/office/officeart/2005/8/layout/radial3"/>
    <dgm:cxn modelId="{D5CEEB09-96FD-41BF-9658-78E24332E556}" type="presParOf" srcId="{111C823B-7C12-4004-B584-0002FD9470B1}" destId="{075B048D-C865-4F7E-AFE5-15FA614D0F20}" srcOrd="10" destOrd="0" presId="urn:microsoft.com/office/officeart/2005/8/layout/radial3"/>
    <dgm:cxn modelId="{FFFF03D1-0BAA-4449-ACCC-EC85C6E22604}" type="presParOf" srcId="{111C823B-7C12-4004-B584-0002FD9470B1}" destId="{D8E5BD8F-73B3-4E44-8B9A-CC0593D3638F}" srcOrd="1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2109D7B-20C9-4C07-9996-58373B9729D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D4143EE3-8783-462C-8835-37F00B527243}" type="pres">
      <dgm:prSet presAssocID="{02109D7B-20C9-4C07-9996-58373B9729D5}" presName="cycle" presStyleCnt="0">
        <dgm:presLayoutVars>
          <dgm:dir/>
          <dgm:resizeHandles val="exact"/>
        </dgm:presLayoutVars>
      </dgm:prSet>
      <dgm:spPr/>
    </dgm:pt>
  </dgm:ptLst>
  <dgm:cxnLst>
    <dgm:cxn modelId="{08E77503-0A05-426F-81C9-F563F02F3150}" type="presOf" srcId="{02109D7B-20C9-4C07-9996-58373B9729D5}" destId="{D4143EE3-8783-462C-8835-37F00B52724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FED2E4-9474-4DD2-B8BB-D501882FE35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46208D-E969-46C2-A12C-341F916E10DB}">
      <dgm:prSet phldrT="[Text]" custT="1"/>
      <dgm:spPr/>
      <dgm:t>
        <a:bodyPr/>
        <a:lstStyle/>
        <a:p>
          <a:r>
            <a:rPr lang="en-US" sz="1400" b="1" dirty="0"/>
            <a:t>Features of Java</a:t>
          </a:r>
          <a:endParaRPr lang="en-IN" sz="1400" b="1" dirty="0"/>
        </a:p>
      </dgm:t>
    </dgm:pt>
    <dgm:pt modelId="{F3B05721-A715-4BA9-9D8A-0822D8A71FFB}" type="par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D41CC0C0-B32F-4B8A-8620-3C61AAEC9399}" type="sib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9D34B11C-907C-4617-BAF5-6AAC096B230A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b="1" dirty="0"/>
            <a:t>Simple</a:t>
          </a:r>
          <a:endParaRPr lang="en-IN" sz="1400" b="1" dirty="0"/>
        </a:p>
      </dgm:t>
    </dgm:pt>
    <dgm:pt modelId="{FF105CE4-3AC2-4584-8023-9A940A2EF2D5}" type="par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2E1196E-65EA-41B6-971A-FA1B170C59F7}" type="sib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9C64BED-AB0E-47AD-8FE8-A9DF68B44EE9}">
      <dgm:prSet phldrT="[Text]" custT="1"/>
      <dgm:spPr/>
      <dgm:t>
        <a:bodyPr/>
        <a:lstStyle/>
        <a:p>
          <a:r>
            <a:rPr lang="en-US" sz="1400" b="1" dirty="0"/>
            <a:t>Object Oriented</a:t>
          </a:r>
          <a:endParaRPr lang="en-IN" sz="1400" b="1" dirty="0"/>
        </a:p>
      </dgm:t>
    </dgm:pt>
    <dgm:pt modelId="{176226D5-E49C-4AE7-B291-2E71A105EF78}" type="par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ECF10AD1-6B68-4F4B-B8EC-42F9D7E03491}" type="sib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316D649D-D338-449C-A1F0-2198441A484E}">
      <dgm:prSet phldrT="[Text]" custT="1"/>
      <dgm:spPr/>
      <dgm:t>
        <a:bodyPr/>
        <a:lstStyle/>
        <a:p>
          <a:r>
            <a:rPr lang="en-US" sz="1400" b="1" dirty="0"/>
            <a:t>Platform Independent</a:t>
          </a:r>
          <a:endParaRPr lang="en-IN" sz="1400" b="1" dirty="0"/>
        </a:p>
      </dgm:t>
    </dgm:pt>
    <dgm:pt modelId="{E4FC7284-DA9A-4700-B6B4-C2F01CC57E56}" type="par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76378F8C-B136-49B5-A088-8844F691E821}" type="sib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93A55439-502C-4B9D-A1E0-755BB65E79D2}">
      <dgm:prSet phldrT="[Text]" custT="1"/>
      <dgm:spPr/>
      <dgm:t>
        <a:bodyPr/>
        <a:lstStyle/>
        <a:p>
          <a:r>
            <a:rPr lang="en-US" sz="1400" b="1" dirty="0"/>
            <a:t>Secure </a:t>
          </a:r>
          <a:endParaRPr lang="en-IN" sz="1400" b="1" dirty="0"/>
        </a:p>
      </dgm:t>
    </dgm:pt>
    <dgm:pt modelId="{2CE1BDB7-DFC1-43B2-ACD1-0917B212D792}" type="par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B9660477-5818-4DA0-A743-569728A7730C}" type="sib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A817FB8F-D81C-4312-B529-8FD7423C18A3}">
      <dgm:prSet custT="1"/>
      <dgm:spPr/>
      <dgm:t>
        <a:bodyPr/>
        <a:lstStyle/>
        <a:p>
          <a:r>
            <a:rPr lang="en-US" sz="1400" b="1" dirty="0"/>
            <a:t>Robust</a:t>
          </a:r>
          <a:endParaRPr lang="en-IN" sz="1400" b="1" dirty="0"/>
        </a:p>
      </dgm:t>
    </dgm:pt>
    <dgm:pt modelId="{46034818-3D84-4D66-AD83-01ADF297BFAB}" type="par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00FA242F-A8CE-41B8-9160-8D4CBB12F519}" type="sib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CF3E7D01-395A-486A-B1B8-66B77DFA77E4}">
      <dgm:prSet custT="1"/>
      <dgm:spPr/>
      <dgm:t>
        <a:bodyPr/>
        <a:lstStyle/>
        <a:p>
          <a:r>
            <a:rPr lang="en-US" sz="1400" b="1" dirty="0"/>
            <a:t>Interpreted</a:t>
          </a:r>
          <a:endParaRPr lang="en-IN" sz="1400" b="1" dirty="0"/>
        </a:p>
      </dgm:t>
    </dgm:pt>
    <dgm:pt modelId="{E5EA75CF-6515-421C-9A4E-BCDD9D97CC24}" type="par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E5F19DE9-9E75-4D39-A290-4F73524841DD}" type="sib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83D7D9D2-1194-41A0-B8AB-3ACB9E697CBC}">
      <dgm:prSet custT="1"/>
      <dgm:spPr/>
      <dgm:t>
        <a:bodyPr/>
        <a:lstStyle/>
        <a:p>
          <a:r>
            <a:rPr lang="en-US" sz="1400" b="1" dirty="0"/>
            <a:t>Architectural Neutral</a:t>
          </a:r>
          <a:endParaRPr lang="en-IN" sz="1400" b="1" dirty="0"/>
        </a:p>
      </dgm:t>
    </dgm:pt>
    <dgm:pt modelId="{92326D3C-4397-4F20-99B8-99F0C2B955A4}" type="par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C4E197DB-6ED0-478E-B15A-BDA126A12FCF}" type="sib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494D2E73-C6A5-461D-A671-FC1B08FDC4F9}">
      <dgm:prSet custT="1"/>
      <dgm:spPr/>
      <dgm:t>
        <a:bodyPr/>
        <a:lstStyle/>
        <a:p>
          <a:r>
            <a:rPr lang="en-US" sz="1400" b="1" dirty="0"/>
            <a:t>Multi threaded</a:t>
          </a:r>
          <a:endParaRPr lang="en-IN" sz="1400" b="1" dirty="0"/>
        </a:p>
      </dgm:t>
    </dgm:pt>
    <dgm:pt modelId="{681EE1D5-7425-431C-B358-15BBD928856C}" type="par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18B6A37B-7D8C-446C-90A1-9CDD413EA85F}" type="sib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8940DE47-F9BB-481E-9007-332AD239B07A}">
      <dgm:prSet custT="1"/>
      <dgm:spPr/>
      <dgm:t>
        <a:bodyPr/>
        <a:lstStyle/>
        <a:p>
          <a:r>
            <a:rPr lang="en-US" sz="1400" b="1" dirty="0"/>
            <a:t>Distributed</a:t>
          </a:r>
          <a:endParaRPr lang="en-IN" sz="1400" b="1" dirty="0"/>
        </a:p>
      </dgm:t>
    </dgm:pt>
    <dgm:pt modelId="{FC2AF30F-C01D-4582-A01D-31B37B030FED}" type="par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7235E14D-DD13-4989-AD95-65DB6F03DFE4}" type="sib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153AF3DA-5ABC-49F3-8A62-4B4750CD12FF}">
      <dgm:prSet custT="1"/>
      <dgm:spPr/>
      <dgm:t>
        <a:bodyPr/>
        <a:lstStyle/>
        <a:p>
          <a:r>
            <a:rPr lang="en-US" sz="1400" b="1" dirty="0"/>
            <a:t>High Performance</a:t>
          </a:r>
          <a:endParaRPr lang="en-IN" sz="1400" b="1" dirty="0"/>
        </a:p>
      </dgm:t>
    </dgm:pt>
    <dgm:pt modelId="{2737E31D-A8C5-4B63-B571-2AA492A342DB}" type="par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84CD3EBA-7C64-4E66-B111-69F9689D19CB}" type="sib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633D2719-FA11-4408-9BB3-E25DC41C8189}">
      <dgm:prSet custT="1"/>
      <dgm:spPr/>
      <dgm:t>
        <a:bodyPr/>
        <a:lstStyle/>
        <a:p>
          <a:r>
            <a:rPr lang="en-US" sz="1400" b="1" dirty="0"/>
            <a:t>Dynamic</a:t>
          </a:r>
          <a:endParaRPr lang="en-IN" sz="1400" b="1" dirty="0"/>
        </a:p>
      </dgm:t>
    </dgm:pt>
    <dgm:pt modelId="{EEEE81B2-6C38-4E8C-8804-71C80531FFB0}" type="par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0338FF9B-54DE-48C1-AF95-358DB0853D53}" type="sib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AA9E7870-5784-44C6-8B51-FE53970B3CC9}" type="pres">
      <dgm:prSet presAssocID="{43FED2E4-9474-4DD2-B8BB-D501882FE353}" presName="composite" presStyleCnt="0">
        <dgm:presLayoutVars>
          <dgm:chMax val="1"/>
          <dgm:dir/>
          <dgm:resizeHandles val="exact"/>
        </dgm:presLayoutVars>
      </dgm:prSet>
      <dgm:spPr/>
    </dgm:pt>
    <dgm:pt modelId="{111C823B-7C12-4004-B584-0002FD9470B1}" type="pres">
      <dgm:prSet presAssocID="{43FED2E4-9474-4DD2-B8BB-D501882FE353}" presName="radial" presStyleCnt="0">
        <dgm:presLayoutVars>
          <dgm:animLvl val="ctr"/>
        </dgm:presLayoutVars>
      </dgm:prSet>
      <dgm:spPr/>
    </dgm:pt>
    <dgm:pt modelId="{AA35DF94-F6FD-404F-8E3C-A71D19BA87D6}" type="pres">
      <dgm:prSet presAssocID="{BD46208D-E969-46C2-A12C-341F916E10DB}" presName="centerShape" presStyleLbl="vennNode1" presStyleIdx="0" presStyleCnt="12" custScaleX="73755" custScaleY="56845" custLinFactNeighborX="-7762" custLinFactNeighborY="0"/>
      <dgm:spPr/>
    </dgm:pt>
    <dgm:pt modelId="{19ED47FD-36A3-41E6-A6C3-9E414C43734D}" type="pres">
      <dgm:prSet presAssocID="{9D34B11C-907C-4617-BAF5-6AAC096B230A}" presName="node" presStyleLbl="vennNode1" presStyleIdx="1" presStyleCnt="12" custRadScaleRad="102236" custRadScaleInc="-26689">
        <dgm:presLayoutVars>
          <dgm:bulletEnabled val="1"/>
        </dgm:presLayoutVars>
      </dgm:prSet>
      <dgm:spPr/>
    </dgm:pt>
    <dgm:pt modelId="{5F0698CA-6FA8-41A7-8938-CF2C59231BE0}" type="pres">
      <dgm:prSet presAssocID="{C9C64BED-AB0E-47AD-8FE8-A9DF68B44EE9}" presName="node" presStyleLbl="vennNode1" presStyleIdx="2" presStyleCnt="12" custRadScaleRad="93489" custRadScaleInc="-25614">
        <dgm:presLayoutVars>
          <dgm:bulletEnabled val="1"/>
        </dgm:presLayoutVars>
      </dgm:prSet>
      <dgm:spPr/>
    </dgm:pt>
    <dgm:pt modelId="{501E0350-4924-4128-BC74-4F69D5067C20}" type="pres">
      <dgm:prSet presAssocID="{316D649D-D338-449C-A1F0-2198441A484E}" presName="node" presStyleLbl="vennNode1" presStyleIdx="3" presStyleCnt="12" custRadScaleRad="84253" custRadScaleInc="-17787">
        <dgm:presLayoutVars>
          <dgm:bulletEnabled val="1"/>
        </dgm:presLayoutVars>
      </dgm:prSet>
      <dgm:spPr/>
    </dgm:pt>
    <dgm:pt modelId="{622C558F-6065-4018-8069-0CF7A169D02B}" type="pres">
      <dgm:prSet presAssocID="{93A55439-502C-4B9D-A1E0-755BB65E79D2}" presName="node" presStyleLbl="vennNode1" presStyleIdx="4" presStyleCnt="12" custRadScaleRad="73879" custRadScaleInc="6400">
        <dgm:presLayoutVars>
          <dgm:bulletEnabled val="1"/>
        </dgm:presLayoutVars>
      </dgm:prSet>
      <dgm:spPr/>
    </dgm:pt>
    <dgm:pt modelId="{39AA9C5F-7C3C-4EE3-A9B0-595C470E586B}" type="pres">
      <dgm:prSet presAssocID="{CF3E7D01-395A-486A-B1B8-66B77DFA77E4}" presName="node" presStyleLbl="vennNode1" presStyleIdx="5" presStyleCnt="12" custScaleX="112475" custRadScaleRad="88078" custRadScaleInc="18667">
        <dgm:presLayoutVars>
          <dgm:bulletEnabled val="1"/>
        </dgm:presLayoutVars>
      </dgm:prSet>
      <dgm:spPr/>
    </dgm:pt>
    <dgm:pt modelId="{232903FA-4DB8-4FD0-AF63-272FE857B220}" type="pres">
      <dgm:prSet presAssocID="{83D7D9D2-1194-41A0-B8AB-3ACB9E697CBC}" presName="node" presStyleLbl="vennNode1" presStyleIdx="6" presStyleCnt="12" custScaleX="102113" custRadScaleRad="95738" custRadScaleInc="26803">
        <dgm:presLayoutVars>
          <dgm:bulletEnabled val="1"/>
        </dgm:presLayoutVars>
      </dgm:prSet>
      <dgm:spPr/>
    </dgm:pt>
    <dgm:pt modelId="{A0A8D060-9AF2-430E-A608-E80C95C0226F}" type="pres">
      <dgm:prSet presAssocID="{633D2719-FA11-4408-9BB3-E25DC41C8189}" presName="node" presStyleLbl="vennNode1" presStyleIdx="7" presStyleCnt="12" custRadScaleRad="104477" custRadScaleInc="25548">
        <dgm:presLayoutVars>
          <dgm:bulletEnabled val="1"/>
        </dgm:presLayoutVars>
      </dgm:prSet>
      <dgm:spPr/>
    </dgm:pt>
    <dgm:pt modelId="{9327D7F1-2971-47D0-8035-49D0310C7CCD}" type="pres">
      <dgm:prSet presAssocID="{494D2E73-C6A5-461D-A671-FC1B08FDC4F9}" presName="node" presStyleLbl="vennNode1" presStyleIdx="8" presStyleCnt="12" custRadScaleRad="111584" custRadScaleInc="17226">
        <dgm:presLayoutVars>
          <dgm:bulletEnabled val="1"/>
        </dgm:presLayoutVars>
      </dgm:prSet>
      <dgm:spPr/>
    </dgm:pt>
    <dgm:pt modelId="{FEC846E8-A3A5-4BEE-AF1E-F02482496C19}" type="pres">
      <dgm:prSet presAssocID="{8940DE47-F9BB-481E-9007-332AD239B07A}" presName="node" presStyleLbl="vennNode1" presStyleIdx="9" presStyleCnt="12" custRadScaleRad="115264" custRadScaleInc="4938">
        <dgm:presLayoutVars>
          <dgm:bulletEnabled val="1"/>
        </dgm:presLayoutVars>
      </dgm:prSet>
      <dgm:spPr/>
    </dgm:pt>
    <dgm:pt modelId="{075B048D-C865-4F7E-AFE5-15FA614D0F20}" type="pres">
      <dgm:prSet presAssocID="{153AF3DA-5ABC-49F3-8A62-4B4750CD12FF}" presName="node" presStyleLbl="vennNode1" presStyleIdx="10" presStyleCnt="12" custRadScaleRad="114305" custRadScaleInc="-9882">
        <dgm:presLayoutVars>
          <dgm:bulletEnabled val="1"/>
        </dgm:presLayoutVars>
      </dgm:prSet>
      <dgm:spPr/>
    </dgm:pt>
    <dgm:pt modelId="{D8E5BD8F-73B3-4E44-8B9A-CC0593D3638F}" type="pres">
      <dgm:prSet presAssocID="{A817FB8F-D81C-4312-B529-8FD7423C18A3}" presName="node" presStyleLbl="vennNode1" presStyleIdx="11" presStyleCnt="12" custRadScaleRad="109989" custRadScaleInc="-19927">
        <dgm:presLayoutVars>
          <dgm:bulletEnabled val="1"/>
        </dgm:presLayoutVars>
      </dgm:prSet>
      <dgm:spPr/>
    </dgm:pt>
  </dgm:ptLst>
  <dgm:cxnLst>
    <dgm:cxn modelId="{BB71B102-AF1B-47FC-A19E-0B167449B97A}" type="presOf" srcId="{8940DE47-F9BB-481E-9007-332AD239B07A}" destId="{FEC846E8-A3A5-4BEE-AF1E-F02482496C19}" srcOrd="0" destOrd="0" presId="urn:microsoft.com/office/officeart/2005/8/layout/radial3"/>
    <dgm:cxn modelId="{A443D209-A5D8-4E1D-84C2-EBC3B3FDF81A}" type="presOf" srcId="{9D34B11C-907C-4617-BAF5-6AAC096B230A}" destId="{19ED47FD-36A3-41E6-A6C3-9E414C43734D}" srcOrd="0" destOrd="0" presId="urn:microsoft.com/office/officeart/2005/8/layout/radial3"/>
    <dgm:cxn modelId="{C50DAE18-69D9-4C77-B69F-BE7C1BA32101}" type="presOf" srcId="{C9C64BED-AB0E-47AD-8FE8-A9DF68B44EE9}" destId="{5F0698CA-6FA8-41A7-8938-CF2C59231BE0}" srcOrd="0" destOrd="0" presId="urn:microsoft.com/office/officeart/2005/8/layout/radial3"/>
    <dgm:cxn modelId="{A5C02322-A650-4755-9892-C59EC33EC935}" srcId="{BD46208D-E969-46C2-A12C-341F916E10DB}" destId="{C9C64BED-AB0E-47AD-8FE8-A9DF68B44EE9}" srcOrd="1" destOrd="0" parTransId="{176226D5-E49C-4AE7-B291-2E71A105EF78}" sibTransId="{ECF10AD1-6B68-4F4B-B8EC-42F9D7E03491}"/>
    <dgm:cxn modelId="{49A49D27-243A-4448-988A-77A76CABD512}" srcId="{43FED2E4-9474-4DD2-B8BB-D501882FE353}" destId="{BD46208D-E969-46C2-A12C-341F916E10DB}" srcOrd="0" destOrd="0" parTransId="{F3B05721-A715-4BA9-9D8A-0822D8A71FFB}" sibTransId="{D41CC0C0-B32F-4B8A-8620-3C61AAEC9399}"/>
    <dgm:cxn modelId="{4373892C-AC24-433D-BB21-F30D8DF1B5BA}" srcId="{BD46208D-E969-46C2-A12C-341F916E10DB}" destId="{93A55439-502C-4B9D-A1E0-755BB65E79D2}" srcOrd="3" destOrd="0" parTransId="{2CE1BDB7-DFC1-43B2-ACD1-0917B212D792}" sibTransId="{B9660477-5818-4DA0-A743-569728A7730C}"/>
    <dgm:cxn modelId="{F8E1632F-0C8E-4CDC-AA33-3ED950195C49}" type="presOf" srcId="{BD46208D-E969-46C2-A12C-341F916E10DB}" destId="{AA35DF94-F6FD-404F-8E3C-A71D19BA87D6}" srcOrd="0" destOrd="0" presId="urn:microsoft.com/office/officeart/2005/8/layout/radial3"/>
    <dgm:cxn modelId="{8D2BE62F-445A-4A00-A552-9AE694A0B6FB}" type="presOf" srcId="{A817FB8F-D81C-4312-B529-8FD7423C18A3}" destId="{D8E5BD8F-73B3-4E44-8B9A-CC0593D3638F}" srcOrd="0" destOrd="0" presId="urn:microsoft.com/office/officeart/2005/8/layout/radial3"/>
    <dgm:cxn modelId="{6D114A3F-4091-42DB-B231-024B71C56B4D}" type="presOf" srcId="{CF3E7D01-395A-486A-B1B8-66B77DFA77E4}" destId="{39AA9C5F-7C3C-4EE3-A9B0-595C470E586B}" srcOrd="0" destOrd="0" presId="urn:microsoft.com/office/officeart/2005/8/layout/radial3"/>
    <dgm:cxn modelId="{16D80162-D1F0-483D-A881-5A04C4CEBBD7}" srcId="{BD46208D-E969-46C2-A12C-341F916E10DB}" destId="{9D34B11C-907C-4617-BAF5-6AAC096B230A}" srcOrd="0" destOrd="0" parTransId="{FF105CE4-3AC2-4584-8023-9A940A2EF2D5}" sibTransId="{C2E1196E-65EA-41B6-971A-FA1B170C59F7}"/>
    <dgm:cxn modelId="{C746C143-A454-4926-A639-174AC58CFC01}" srcId="{BD46208D-E969-46C2-A12C-341F916E10DB}" destId="{494D2E73-C6A5-461D-A671-FC1B08FDC4F9}" srcOrd="7" destOrd="0" parTransId="{681EE1D5-7425-431C-B358-15BBD928856C}" sibTransId="{18B6A37B-7D8C-446C-90A1-9CDD413EA85F}"/>
    <dgm:cxn modelId="{ED6A2A52-2F54-468F-97BC-FC4D1D6C9A08}" srcId="{BD46208D-E969-46C2-A12C-341F916E10DB}" destId="{153AF3DA-5ABC-49F3-8A62-4B4750CD12FF}" srcOrd="9" destOrd="0" parTransId="{2737E31D-A8C5-4B63-B571-2AA492A342DB}" sibTransId="{84CD3EBA-7C64-4E66-B111-69F9689D19CB}"/>
    <dgm:cxn modelId="{1A636553-85D3-4A3A-BA69-24E25FF71CBC}" srcId="{BD46208D-E969-46C2-A12C-341F916E10DB}" destId="{CF3E7D01-395A-486A-B1B8-66B77DFA77E4}" srcOrd="4" destOrd="0" parTransId="{E5EA75CF-6515-421C-9A4E-BCDD9D97CC24}" sibTransId="{E5F19DE9-9E75-4D39-A290-4F73524841DD}"/>
    <dgm:cxn modelId="{344C4975-1D5F-4524-AC11-B7C77D9E128E}" type="presOf" srcId="{494D2E73-C6A5-461D-A671-FC1B08FDC4F9}" destId="{9327D7F1-2971-47D0-8035-49D0310C7CCD}" srcOrd="0" destOrd="0" presId="urn:microsoft.com/office/officeart/2005/8/layout/radial3"/>
    <dgm:cxn modelId="{9549A478-9EA4-471C-9EA3-AA5C41DA87F7}" type="presOf" srcId="{93A55439-502C-4B9D-A1E0-755BB65E79D2}" destId="{622C558F-6065-4018-8069-0CF7A169D02B}" srcOrd="0" destOrd="0" presId="urn:microsoft.com/office/officeart/2005/8/layout/radial3"/>
    <dgm:cxn modelId="{520A2B7C-7370-4399-9BF0-B697B9622E81}" srcId="{BD46208D-E969-46C2-A12C-341F916E10DB}" destId="{316D649D-D338-449C-A1F0-2198441A484E}" srcOrd="2" destOrd="0" parTransId="{E4FC7284-DA9A-4700-B6B4-C2F01CC57E56}" sibTransId="{76378F8C-B136-49B5-A088-8844F691E821}"/>
    <dgm:cxn modelId="{1B402C89-BB50-4160-9248-DBBD6653988B}" srcId="{BD46208D-E969-46C2-A12C-341F916E10DB}" destId="{83D7D9D2-1194-41A0-B8AB-3ACB9E697CBC}" srcOrd="5" destOrd="0" parTransId="{92326D3C-4397-4F20-99B8-99F0C2B955A4}" sibTransId="{C4E197DB-6ED0-478E-B15A-BDA126A12FCF}"/>
    <dgm:cxn modelId="{6CC58A8C-7B87-44E8-8A4B-8C617456564F}" srcId="{BD46208D-E969-46C2-A12C-341F916E10DB}" destId="{A817FB8F-D81C-4312-B529-8FD7423C18A3}" srcOrd="10" destOrd="0" parTransId="{46034818-3D84-4D66-AD83-01ADF297BFAB}" sibTransId="{00FA242F-A8CE-41B8-9160-8D4CBB12F519}"/>
    <dgm:cxn modelId="{E0F10290-72A6-43D2-88A8-9A654AB61F14}" type="presOf" srcId="{153AF3DA-5ABC-49F3-8A62-4B4750CD12FF}" destId="{075B048D-C865-4F7E-AFE5-15FA614D0F20}" srcOrd="0" destOrd="0" presId="urn:microsoft.com/office/officeart/2005/8/layout/radial3"/>
    <dgm:cxn modelId="{5A0FC996-9573-4975-A0F3-AF6D83CF4BA0}" srcId="{BD46208D-E969-46C2-A12C-341F916E10DB}" destId="{633D2719-FA11-4408-9BB3-E25DC41C8189}" srcOrd="6" destOrd="0" parTransId="{EEEE81B2-6C38-4E8C-8804-71C80531FFB0}" sibTransId="{0338FF9B-54DE-48C1-AF95-358DB0853D53}"/>
    <dgm:cxn modelId="{C1490EB1-AEF3-4493-B415-48510FDD973F}" type="presOf" srcId="{83D7D9D2-1194-41A0-B8AB-3ACB9E697CBC}" destId="{232903FA-4DB8-4FD0-AF63-272FE857B220}" srcOrd="0" destOrd="0" presId="urn:microsoft.com/office/officeart/2005/8/layout/radial3"/>
    <dgm:cxn modelId="{CAA248BC-D7A8-41D1-BC8A-B279E856A8CC}" type="presOf" srcId="{316D649D-D338-449C-A1F0-2198441A484E}" destId="{501E0350-4924-4128-BC74-4F69D5067C20}" srcOrd="0" destOrd="0" presId="urn:microsoft.com/office/officeart/2005/8/layout/radial3"/>
    <dgm:cxn modelId="{1F7279D8-1D56-4766-99CB-1F023C102958}" srcId="{BD46208D-E969-46C2-A12C-341F916E10DB}" destId="{8940DE47-F9BB-481E-9007-332AD239B07A}" srcOrd="8" destOrd="0" parTransId="{FC2AF30F-C01D-4582-A01D-31B37B030FED}" sibTransId="{7235E14D-DD13-4989-AD95-65DB6F03DFE4}"/>
    <dgm:cxn modelId="{1CC6BFDA-C44E-4738-AC88-F2C9DF8D7957}" type="presOf" srcId="{633D2719-FA11-4408-9BB3-E25DC41C8189}" destId="{A0A8D060-9AF2-430E-A608-E80C95C0226F}" srcOrd="0" destOrd="0" presId="urn:microsoft.com/office/officeart/2005/8/layout/radial3"/>
    <dgm:cxn modelId="{52743EDD-07E7-4E2F-9EC2-7977F5005B77}" type="presOf" srcId="{43FED2E4-9474-4DD2-B8BB-D501882FE353}" destId="{AA9E7870-5784-44C6-8B51-FE53970B3CC9}" srcOrd="0" destOrd="0" presId="urn:microsoft.com/office/officeart/2005/8/layout/radial3"/>
    <dgm:cxn modelId="{8BE6A0E1-9F49-4A35-A1B2-91DCA1D06A1D}" type="presParOf" srcId="{AA9E7870-5784-44C6-8B51-FE53970B3CC9}" destId="{111C823B-7C12-4004-B584-0002FD9470B1}" srcOrd="0" destOrd="0" presId="urn:microsoft.com/office/officeart/2005/8/layout/radial3"/>
    <dgm:cxn modelId="{DE004BD9-0D25-433F-A3D0-DBEABF21251E}" type="presParOf" srcId="{111C823B-7C12-4004-B584-0002FD9470B1}" destId="{AA35DF94-F6FD-404F-8E3C-A71D19BA87D6}" srcOrd="0" destOrd="0" presId="urn:microsoft.com/office/officeart/2005/8/layout/radial3"/>
    <dgm:cxn modelId="{B4016865-523C-453C-9BCC-B1271757D2CD}" type="presParOf" srcId="{111C823B-7C12-4004-B584-0002FD9470B1}" destId="{19ED47FD-36A3-41E6-A6C3-9E414C43734D}" srcOrd="1" destOrd="0" presId="urn:microsoft.com/office/officeart/2005/8/layout/radial3"/>
    <dgm:cxn modelId="{A0B2B18B-02D7-4D16-A967-6E4FC2BEA93B}" type="presParOf" srcId="{111C823B-7C12-4004-B584-0002FD9470B1}" destId="{5F0698CA-6FA8-41A7-8938-CF2C59231BE0}" srcOrd="2" destOrd="0" presId="urn:microsoft.com/office/officeart/2005/8/layout/radial3"/>
    <dgm:cxn modelId="{13DEC928-46A4-427F-8959-77151B318D1B}" type="presParOf" srcId="{111C823B-7C12-4004-B584-0002FD9470B1}" destId="{501E0350-4924-4128-BC74-4F69D5067C20}" srcOrd="3" destOrd="0" presId="urn:microsoft.com/office/officeart/2005/8/layout/radial3"/>
    <dgm:cxn modelId="{C462F43B-60BE-4B38-B152-1BA574D6DB81}" type="presParOf" srcId="{111C823B-7C12-4004-B584-0002FD9470B1}" destId="{622C558F-6065-4018-8069-0CF7A169D02B}" srcOrd="4" destOrd="0" presId="urn:microsoft.com/office/officeart/2005/8/layout/radial3"/>
    <dgm:cxn modelId="{DEA34A19-651E-4D1F-A7D4-04EF623D84CC}" type="presParOf" srcId="{111C823B-7C12-4004-B584-0002FD9470B1}" destId="{39AA9C5F-7C3C-4EE3-A9B0-595C470E586B}" srcOrd="5" destOrd="0" presId="urn:microsoft.com/office/officeart/2005/8/layout/radial3"/>
    <dgm:cxn modelId="{CE344C9D-C8B6-426E-8FED-4E4818AB7CF0}" type="presParOf" srcId="{111C823B-7C12-4004-B584-0002FD9470B1}" destId="{232903FA-4DB8-4FD0-AF63-272FE857B220}" srcOrd="6" destOrd="0" presId="urn:microsoft.com/office/officeart/2005/8/layout/radial3"/>
    <dgm:cxn modelId="{895EB323-0A8B-452B-B235-7DA3EF5BCA1F}" type="presParOf" srcId="{111C823B-7C12-4004-B584-0002FD9470B1}" destId="{A0A8D060-9AF2-430E-A608-E80C95C0226F}" srcOrd="7" destOrd="0" presId="urn:microsoft.com/office/officeart/2005/8/layout/radial3"/>
    <dgm:cxn modelId="{4AC30683-3947-47B1-9C71-7F9EB9FB9A0B}" type="presParOf" srcId="{111C823B-7C12-4004-B584-0002FD9470B1}" destId="{9327D7F1-2971-47D0-8035-49D0310C7CCD}" srcOrd="8" destOrd="0" presId="urn:microsoft.com/office/officeart/2005/8/layout/radial3"/>
    <dgm:cxn modelId="{8DE67233-59FA-43B5-8E54-9F74BFBBFDB2}" type="presParOf" srcId="{111C823B-7C12-4004-B584-0002FD9470B1}" destId="{FEC846E8-A3A5-4BEE-AF1E-F02482496C19}" srcOrd="9" destOrd="0" presId="urn:microsoft.com/office/officeart/2005/8/layout/radial3"/>
    <dgm:cxn modelId="{D5CEEB09-96FD-41BF-9658-78E24332E556}" type="presParOf" srcId="{111C823B-7C12-4004-B584-0002FD9470B1}" destId="{075B048D-C865-4F7E-AFE5-15FA614D0F20}" srcOrd="10" destOrd="0" presId="urn:microsoft.com/office/officeart/2005/8/layout/radial3"/>
    <dgm:cxn modelId="{FFFF03D1-0BAA-4449-ACCC-EC85C6E22604}" type="presParOf" srcId="{111C823B-7C12-4004-B584-0002FD9470B1}" destId="{D8E5BD8F-73B3-4E44-8B9A-CC0593D3638F}" srcOrd="1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3FED2E4-9474-4DD2-B8BB-D501882FE35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46208D-E969-46C2-A12C-341F916E10DB}">
      <dgm:prSet phldrT="[Text]" custT="1"/>
      <dgm:spPr/>
      <dgm:t>
        <a:bodyPr/>
        <a:lstStyle/>
        <a:p>
          <a:r>
            <a:rPr lang="en-US" sz="1400" b="1" dirty="0"/>
            <a:t>Features of Java</a:t>
          </a:r>
          <a:endParaRPr lang="en-IN" sz="1400" b="1" dirty="0"/>
        </a:p>
      </dgm:t>
    </dgm:pt>
    <dgm:pt modelId="{F3B05721-A715-4BA9-9D8A-0822D8A71FFB}" type="par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D41CC0C0-B32F-4B8A-8620-3C61AAEC9399}" type="sib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9D34B11C-907C-4617-BAF5-6AAC096B230A}">
      <dgm:prSet phldrT="[Text]" custT="1"/>
      <dgm:spPr>
        <a:solidFill>
          <a:srgbClr val="CDD5C3"/>
        </a:solidFill>
      </dgm:spPr>
      <dgm:t>
        <a:bodyPr/>
        <a:lstStyle/>
        <a:p>
          <a:r>
            <a:rPr lang="en-US" sz="1400" b="1" dirty="0"/>
            <a:t>Simple</a:t>
          </a:r>
          <a:endParaRPr lang="en-IN" sz="1400" b="1" dirty="0"/>
        </a:p>
      </dgm:t>
    </dgm:pt>
    <dgm:pt modelId="{FF105CE4-3AC2-4584-8023-9A940A2EF2D5}" type="par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2E1196E-65EA-41B6-971A-FA1B170C59F7}" type="sib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9C64BED-AB0E-47AD-8FE8-A9DF68B44EE9}">
      <dgm:prSet phldrT="[Text]" custT="1"/>
      <dgm:spPr/>
      <dgm:t>
        <a:bodyPr/>
        <a:lstStyle/>
        <a:p>
          <a:r>
            <a:rPr lang="en-US" sz="1400" b="1" dirty="0"/>
            <a:t>Object Oriented</a:t>
          </a:r>
          <a:endParaRPr lang="en-IN" sz="1400" b="1" dirty="0"/>
        </a:p>
      </dgm:t>
    </dgm:pt>
    <dgm:pt modelId="{176226D5-E49C-4AE7-B291-2E71A105EF78}" type="par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ECF10AD1-6B68-4F4B-B8EC-42F9D7E03491}" type="sib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316D649D-D338-449C-A1F0-2198441A484E}">
      <dgm:prSet phldrT="[Text]" custT="1"/>
      <dgm:spPr>
        <a:solidFill>
          <a:schemeClr val="accent1">
            <a:lumMod val="50000"/>
            <a:alpha val="50000"/>
          </a:schemeClr>
        </a:solidFill>
      </dgm:spPr>
      <dgm:t>
        <a:bodyPr/>
        <a:lstStyle/>
        <a:p>
          <a:r>
            <a:rPr lang="en-US" sz="1400" b="1" dirty="0"/>
            <a:t>Platform Independent</a:t>
          </a:r>
          <a:endParaRPr lang="en-IN" sz="1400" b="1" dirty="0"/>
        </a:p>
      </dgm:t>
    </dgm:pt>
    <dgm:pt modelId="{E4FC7284-DA9A-4700-B6B4-C2F01CC57E56}" type="par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76378F8C-B136-49B5-A088-8844F691E821}" type="sib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93A55439-502C-4B9D-A1E0-755BB65E79D2}">
      <dgm:prSet phldrT="[Text]" custT="1"/>
      <dgm:spPr/>
      <dgm:t>
        <a:bodyPr/>
        <a:lstStyle/>
        <a:p>
          <a:r>
            <a:rPr lang="en-US" sz="1400" b="1" dirty="0"/>
            <a:t>Secure </a:t>
          </a:r>
          <a:endParaRPr lang="en-IN" sz="1400" b="1" dirty="0"/>
        </a:p>
      </dgm:t>
    </dgm:pt>
    <dgm:pt modelId="{2CE1BDB7-DFC1-43B2-ACD1-0917B212D792}" type="par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B9660477-5818-4DA0-A743-569728A7730C}" type="sib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A817FB8F-D81C-4312-B529-8FD7423C18A3}">
      <dgm:prSet custT="1"/>
      <dgm:spPr/>
      <dgm:t>
        <a:bodyPr/>
        <a:lstStyle/>
        <a:p>
          <a:r>
            <a:rPr lang="en-US" sz="1400" b="1" dirty="0"/>
            <a:t>Robust</a:t>
          </a:r>
          <a:endParaRPr lang="en-IN" sz="1400" b="1" dirty="0"/>
        </a:p>
      </dgm:t>
    </dgm:pt>
    <dgm:pt modelId="{46034818-3D84-4D66-AD83-01ADF297BFAB}" type="par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00FA242F-A8CE-41B8-9160-8D4CBB12F519}" type="sib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CF3E7D01-395A-486A-B1B8-66B77DFA77E4}">
      <dgm:prSet custT="1"/>
      <dgm:spPr/>
      <dgm:t>
        <a:bodyPr/>
        <a:lstStyle/>
        <a:p>
          <a:r>
            <a:rPr lang="en-US" sz="1400" b="1" dirty="0"/>
            <a:t>Interpreted</a:t>
          </a:r>
          <a:endParaRPr lang="en-IN" sz="1400" b="1" dirty="0"/>
        </a:p>
      </dgm:t>
    </dgm:pt>
    <dgm:pt modelId="{E5EA75CF-6515-421C-9A4E-BCDD9D97CC24}" type="par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E5F19DE9-9E75-4D39-A290-4F73524841DD}" type="sib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83D7D9D2-1194-41A0-B8AB-3ACB9E697CBC}">
      <dgm:prSet custT="1"/>
      <dgm:spPr/>
      <dgm:t>
        <a:bodyPr/>
        <a:lstStyle/>
        <a:p>
          <a:r>
            <a:rPr lang="en-US" sz="1400" b="1" dirty="0"/>
            <a:t>Architectural Neutral</a:t>
          </a:r>
          <a:endParaRPr lang="en-IN" sz="1400" b="1" dirty="0"/>
        </a:p>
      </dgm:t>
    </dgm:pt>
    <dgm:pt modelId="{92326D3C-4397-4F20-99B8-99F0C2B955A4}" type="par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C4E197DB-6ED0-478E-B15A-BDA126A12FCF}" type="sib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494D2E73-C6A5-461D-A671-FC1B08FDC4F9}">
      <dgm:prSet custT="1"/>
      <dgm:spPr/>
      <dgm:t>
        <a:bodyPr/>
        <a:lstStyle/>
        <a:p>
          <a:r>
            <a:rPr lang="en-US" sz="1400" b="1" dirty="0"/>
            <a:t>Multi threaded</a:t>
          </a:r>
          <a:endParaRPr lang="en-IN" sz="1400" b="1" dirty="0"/>
        </a:p>
      </dgm:t>
    </dgm:pt>
    <dgm:pt modelId="{681EE1D5-7425-431C-B358-15BBD928856C}" type="par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18B6A37B-7D8C-446C-90A1-9CDD413EA85F}" type="sib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8940DE47-F9BB-481E-9007-332AD239B07A}">
      <dgm:prSet custT="1"/>
      <dgm:spPr/>
      <dgm:t>
        <a:bodyPr/>
        <a:lstStyle/>
        <a:p>
          <a:r>
            <a:rPr lang="en-US" sz="1400" b="1" dirty="0"/>
            <a:t>Distributed</a:t>
          </a:r>
          <a:endParaRPr lang="en-IN" sz="1400" b="1" dirty="0"/>
        </a:p>
      </dgm:t>
    </dgm:pt>
    <dgm:pt modelId="{FC2AF30F-C01D-4582-A01D-31B37B030FED}" type="par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7235E14D-DD13-4989-AD95-65DB6F03DFE4}" type="sib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153AF3DA-5ABC-49F3-8A62-4B4750CD12FF}">
      <dgm:prSet custT="1"/>
      <dgm:spPr/>
      <dgm:t>
        <a:bodyPr/>
        <a:lstStyle/>
        <a:p>
          <a:r>
            <a:rPr lang="en-US" sz="1400" b="1" dirty="0"/>
            <a:t>High Performance</a:t>
          </a:r>
          <a:endParaRPr lang="en-IN" sz="1400" b="1" dirty="0"/>
        </a:p>
      </dgm:t>
    </dgm:pt>
    <dgm:pt modelId="{2737E31D-A8C5-4B63-B571-2AA492A342DB}" type="par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84CD3EBA-7C64-4E66-B111-69F9689D19CB}" type="sib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633D2719-FA11-4408-9BB3-E25DC41C8189}">
      <dgm:prSet custT="1"/>
      <dgm:spPr/>
      <dgm:t>
        <a:bodyPr/>
        <a:lstStyle/>
        <a:p>
          <a:r>
            <a:rPr lang="en-US" sz="1400" b="1" dirty="0"/>
            <a:t>Dynamic</a:t>
          </a:r>
          <a:endParaRPr lang="en-IN" sz="1400" b="1" dirty="0"/>
        </a:p>
      </dgm:t>
    </dgm:pt>
    <dgm:pt modelId="{EEEE81B2-6C38-4E8C-8804-71C80531FFB0}" type="par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0338FF9B-54DE-48C1-AF95-358DB0853D53}" type="sib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AA9E7870-5784-44C6-8B51-FE53970B3CC9}" type="pres">
      <dgm:prSet presAssocID="{43FED2E4-9474-4DD2-B8BB-D501882FE353}" presName="composite" presStyleCnt="0">
        <dgm:presLayoutVars>
          <dgm:chMax val="1"/>
          <dgm:dir/>
          <dgm:resizeHandles val="exact"/>
        </dgm:presLayoutVars>
      </dgm:prSet>
      <dgm:spPr/>
    </dgm:pt>
    <dgm:pt modelId="{111C823B-7C12-4004-B584-0002FD9470B1}" type="pres">
      <dgm:prSet presAssocID="{43FED2E4-9474-4DD2-B8BB-D501882FE353}" presName="radial" presStyleCnt="0">
        <dgm:presLayoutVars>
          <dgm:animLvl val="ctr"/>
        </dgm:presLayoutVars>
      </dgm:prSet>
      <dgm:spPr/>
    </dgm:pt>
    <dgm:pt modelId="{AA35DF94-F6FD-404F-8E3C-A71D19BA87D6}" type="pres">
      <dgm:prSet presAssocID="{BD46208D-E969-46C2-A12C-341F916E10DB}" presName="centerShape" presStyleLbl="vennNode1" presStyleIdx="0" presStyleCnt="12" custScaleX="73755" custScaleY="56845" custLinFactNeighborX="-7762" custLinFactNeighborY="0"/>
      <dgm:spPr/>
    </dgm:pt>
    <dgm:pt modelId="{19ED47FD-36A3-41E6-A6C3-9E414C43734D}" type="pres">
      <dgm:prSet presAssocID="{9D34B11C-907C-4617-BAF5-6AAC096B230A}" presName="node" presStyleLbl="vennNode1" presStyleIdx="1" presStyleCnt="12" custRadScaleRad="102236" custRadScaleInc="-26689">
        <dgm:presLayoutVars>
          <dgm:bulletEnabled val="1"/>
        </dgm:presLayoutVars>
      </dgm:prSet>
      <dgm:spPr/>
    </dgm:pt>
    <dgm:pt modelId="{5F0698CA-6FA8-41A7-8938-CF2C59231BE0}" type="pres">
      <dgm:prSet presAssocID="{C9C64BED-AB0E-47AD-8FE8-A9DF68B44EE9}" presName="node" presStyleLbl="vennNode1" presStyleIdx="2" presStyleCnt="12" custRadScaleRad="93489" custRadScaleInc="-25614">
        <dgm:presLayoutVars>
          <dgm:bulletEnabled val="1"/>
        </dgm:presLayoutVars>
      </dgm:prSet>
      <dgm:spPr/>
    </dgm:pt>
    <dgm:pt modelId="{501E0350-4924-4128-BC74-4F69D5067C20}" type="pres">
      <dgm:prSet presAssocID="{316D649D-D338-449C-A1F0-2198441A484E}" presName="node" presStyleLbl="vennNode1" presStyleIdx="3" presStyleCnt="12" custRadScaleRad="84253" custRadScaleInc="-17787">
        <dgm:presLayoutVars>
          <dgm:bulletEnabled val="1"/>
        </dgm:presLayoutVars>
      </dgm:prSet>
      <dgm:spPr/>
    </dgm:pt>
    <dgm:pt modelId="{622C558F-6065-4018-8069-0CF7A169D02B}" type="pres">
      <dgm:prSet presAssocID="{93A55439-502C-4B9D-A1E0-755BB65E79D2}" presName="node" presStyleLbl="vennNode1" presStyleIdx="4" presStyleCnt="12" custRadScaleRad="73879" custRadScaleInc="6400">
        <dgm:presLayoutVars>
          <dgm:bulletEnabled val="1"/>
        </dgm:presLayoutVars>
      </dgm:prSet>
      <dgm:spPr/>
    </dgm:pt>
    <dgm:pt modelId="{39AA9C5F-7C3C-4EE3-A9B0-595C470E586B}" type="pres">
      <dgm:prSet presAssocID="{CF3E7D01-395A-486A-B1B8-66B77DFA77E4}" presName="node" presStyleLbl="vennNode1" presStyleIdx="5" presStyleCnt="12" custScaleX="112475" custRadScaleRad="88078" custRadScaleInc="18667">
        <dgm:presLayoutVars>
          <dgm:bulletEnabled val="1"/>
        </dgm:presLayoutVars>
      </dgm:prSet>
      <dgm:spPr/>
    </dgm:pt>
    <dgm:pt modelId="{232903FA-4DB8-4FD0-AF63-272FE857B220}" type="pres">
      <dgm:prSet presAssocID="{83D7D9D2-1194-41A0-B8AB-3ACB9E697CBC}" presName="node" presStyleLbl="vennNode1" presStyleIdx="6" presStyleCnt="12" custScaleX="102113" custRadScaleRad="95738" custRadScaleInc="26803">
        <dgm:presLayoutVars>
          <dgm:bulletEnabled val="1"/>
        </dgm:presLayoutVars>
      </dgm:prSet>
      <dgm:spPr/>
    </dgm:pt>
    <dgm:pt modelId="{A0A8D060-9AF2-430E-A608-E80C95C0226F}" type="pres">
      <dgm:prSet presAssocID="{633D2719-FA11-4408-9BB3-E25DC41C8189}" presName="node" presStyleLbl="vennNode1" presStyleIdx="7" presStyleCnt="12" custRadScaleRad="104477" custRadScaleInc="25548">
        <dgm:presLayoutVars>
          <dgm:bulletEnabled val="1"/>
        </dgm:presLayoutVars>
      </dgm:prSet>
      <dgm:spPr/>
    </dgm:pt>
    <dgm:pt modelId="{9327D7F1-2971-47D0-8035-49D0310C7CCD}" type="pres">
      <dgm:prSet presAssocID="{494D2E73-C6A5-461D-A671-FC1B08FDC4F9}" presName="node" presStyleLbl="vennNode1" presStyleIdx="8" presStyleCnt="12" custRadScaleRad="111584" custRadScaleInc="17226">
        <dgm:presLayoutVars>
          <dgm:bulletEnabled val="1"/>
        </dgm:presLayoutVars>
      </dgm:prSet>
      <dgm:spPr/>
    </dgm:pt>
    <dgm:pt modelId="{FEC846E8-A3A5-4BEE-AF1E-F02482496C19}" type="pres">
      <dgm:prSet presAssocID="{8940DE47-F9BB-481E-9007-332AD239B07A}" presName="node" presStyleLbl="vennNode1" presStyleIdx="9" presStyleCnt="12" custRadScaleRad="115264" custRadScaleInc="4938">
        <dgm:presLayoutVars>
          <dgm:bulletEnabled val="1"/>
        </dgm:presLayoutVars>
      </dgm:prSet>
      <dgm:spPr/>
    </dgm:pt>
    <dgm:pt modelId="{075B048D-C865-4F7E-AFE5-15FA614D0F20}" type="pres">
      <dgm:prSet presAssocID="{153AF3DA-5ABC-49F3-8A62-4B4750CD12FF}" presName="node" presStyleLbl="vennNode1" presStyleIdx="10" presStyleCnt="12" custRadScaleRad="114305" custRadScaleInc="-9882">
        <dgm:presLayoutVars>
          <dgm:bulletEnabled val="1"/>
        </dgm:presLayoutVars>
      </dgm:prSet>
      <dgm:spPr/>
    </dgm:pt>
    <dgm:pt modelId="{D8E5BD8F-73B3-4E44-8B9A-CC0593D3638F}" type="pres">
      <dgm:prSet presAssocID="{A817FB8F-D81C-4312-B529-8FD7423C18A3}" presName="node" presStyleLbl="vennNode1" presStyleIdx="11" presStyleCnt="12" custRadScaleRad="109989" custRadScaleInc="-19927">
        <dgm:presLayoutVars>
          <dgm:bulletEnabled val="1"/>
        </dgm:presLayoutVars>
      </dgm:prSet>
      <dgm:spPr/>
    </dgm:pt>
  </dgm:ptLst>
  <dgm:cxnLst>
    <dgm:cxn modelId="{BB71B102-AF1B-47FC-A19E-0B167449B97A}" type="presOf" srcId="{8940DE47-F9BB-481E-9007-332AD239B07A}" destId="{FEC846E8-A3A5-4BEE-AF1E-F02482496C19}" srcOrd="0" destOrd="0" presId="urn:microsoft.com/office/officeart/2005/8/layout/radial3"/>
    <dgm:cxn modelId="{A443D209-A5D8-4E1D-84C2-EBC3B3FDF81A}" type="presOf" srcId="{9D34B11C-907C-4617-BAF5-6AAC096B230A}" destId="{19ED47FD-36A3-41E6-A6C3-9E414C43734D}" srcOrd="0" destOrd="0" presId="urn:microsoft.com/office/officeart/2005/8/layout/radial3"/>
    <dgm:cxn modelId="{C50DAE18-69D9-4C77-B69F-BE7C1BA32101}" type="presOf" srcId="{C9C64BED-AB0E-47AD-8FE8-A9DF68B44EE9}" destId="{5F0698CA-6FA8-41A7-8938-CF2C59231BE0}" srcOrd="0" destOrd="0" presId="urn:microsoft.com/office/officeart/2005/8/layout/radial3"/>
    <dgm:cxn modelId="{A5C02322-A650-4755-9892-C59EC33EC935}" srcId="{BD46208D-E969-46C2-A12C-341F916E10DB}" destId="{C9C64BED-AB0E-47AD-8FE8-A9DF68B44EE9}" srcOrd="1" destOrd="0" parTransId="{176226D5-E49C-4AE7-B291-2E71A105EF78}" sibTransId="{ECF10AD1-6B68-4F4B-B8EC-42F9D7E03491}"/>
    <dgm:cxn modelId="{49A49D27-243A-4448-988A-77A76CABD512}" srcId="{43FED2E4-9474-4DD2-B8BB-D501882FE353}" destId="{BD46208D-E969-46C2-A12C-341F916E10DB}" srcOrd="0" destOrd="0" parTransId="{F3B05721-A715-4BA9-9D8A-0822D8A71FFB}" sibTransId="{D41CC0C0-B32F-4B8A-8620-3C61AAEC9399}"/>
    <dgm:cxn modelId="{4373892C-AC24-433D-BB21-F30D8DF1B5BA}" srcId="{BD46208D-E969-46C2-A12C-341F916E10DB}" destId="{93A55439-502C-4B9D-A1E0-755BB65E79D2}" srcOrd="3" destOrd="0" parTransId="{2CE1BDB7-DFC1-43B2-ACD1-0917B212D792}" sibTransId="{B9660477-5818-4DA0-A743-569728A7730C}"/>
    <dgm:cxn modelId="{F8E1632F-0C8E-4CDC-AA33-3ED950195C49}" type="presOf" srcId="{BD46208D-E969-46C2-A12C-341F916E10DB}" destId="{AA35DF94-F6FD-404F-8E3C-A71D19BA87D6}" srcOrd="0" destOrd="0" presId="urn:microsoft.com/office/officeart/2005/8/layout/radial3"/>
    <dgm:cxn modelId="{8D2BE62F-445A-4A00-A552-9AE694A0B6FB}" type="presOf" srcId="{A817FB8F-D81C-4312-B529-8FD7423C18A3}" destId="{D8E5BD8F-73B3-4E44-8B9A-CC0593D3638F}" srcOrd="0" destOrd="0" presId="urn:microsoft.com/office/officeart/2005/8/layout/radial3"/>
    <dgm:cxn modelId="{6D114A3F-4091-42DB-B231-024B71C56B4D}" type="presOf" srcId="{CF3E7D01-395A-486A-B1B8-66B77DFA77E4}" destId="{39AA9C5F-7C3C-4EE3-A9B0-595C470E586B}" srcOrd="0" destOrd="0" presId="urn:microsoft.com/office/officeart/2005/8/layout/radial3"/>
    <dgm:cxn modelId="{16D80162-D1F0-483D-A881-5A04C4CEBBD7}" srcId="{BD46208D-E969-46C2-A12C-341F916E10DB}" destId="{9D34B11C-907C-4617-BAF5-6AAC096B230A}" srcOrd="0" destOrd="0" parTransId="{FF105CE4-3AC2-4584-8023-9A940A2EF2D5}" sibTransId="{C2E1196E-65EA-41B6-971A-FA1B170C59F7}"/>
    <dgm:cxn modelId="{C746C143-A454-4926-A639-174AC58CFC01}" srcId="{BD46208D-E969-46C2-A12C-341F916E10DB}" destId="{494D2E73-C6A5-461D-A671-FC1B08FDC4F9}" srcOrd="7" destOrd="0" parTransId="{681EE1D5-7425-431C-B358-15BBD928856C}" sibTransId="{18B6A37B-7D8C-446C-90A1-9CDD413EA85F}"/>
    <dgm:cxn modelId="{ED6A2A52-2F54-468F-97BC-FC4D1D6C9A08}" srcId="{BD46208D-E969-46C2-A12C-341F916E10DB}" destId="{153AF3DA-5ABC-49F3-8A62-4B4750CD12FF}" srcOrd="9" destOrd="0" parTransId="{2737E31D-A8C5-4B63-B571-2AA492A342DB}" sibTransId="{84CD3EBA-7C64-4E66-B111-69F9689D19CB}"/>
    <dgm:cxn modelId="{1A636553-85D3-4A3A-BA69-24E25FF71CBC}" srcId="{BD46208D-E969-46C2-A12C-341F916E10DB}" destId="{CF3E7D01-395A-486A-B1B8-66B77DFA77E4}" srcOrd="4" destOrd="0" parTransId="{E5EA75CF-6515-421C-9A4E-BCDD9D97CC24}" sibTransId="{E5F19DE9-9E75-4D39-A290-4F73524841DD}"/>
    <dgm:cxn modelId="{344C4975-1D5F-4524-AC11-B7C77D9E128E}" type="presOf" srcId="{494D2E73-C6A5-461D-A671-FC1B08FDC4F9}" destId="{9327D7F1-2971-47D0-8035-49D0310C7CCD}" srcOrd="0" destOrd="0" presId="urn:microsoft.com/office/officeart/2005/8/layout/radial3"/>
    <dgm:cxn modelId="{9549A478-9EA4-471C-9EA3-AA5C41DA87F7}" type="presOf" srcId="{93A55439-502C-4B9D-A1E0-755BB65E79D2}" destId="{622C558F-6065-4018-8069-0CF7A169D02B}" srcOrd="0" destOrd="0" presId="urn:microsoft.com/office/officeart/2005/8/layout/radial3"/>
    <dgm:cxn modelId="{520A2B7C-7370-4399-9BF0-B697B9622E81}" srcId="{BD46208D-E969-46C2-A12C-341F916E10DB}" destId="{316D649D-D338-449C-A1F0-2198441A484E}" srcOrd="2" destOrd="0" parTransId="{E4FC7284-DA9A-4700-B6B4-C2F01CC57E56}" sibTransId="{76378F8C-B136-49B5-A088-8844F691E821}"/>
    <dgm:cxn modelId="{1B402C89-BB50-4160-9248-DBBD6653988B}" srcId="{BD46208D-E969-46C2-A12C-341F916E10DB}" destId="{83D7D9D2-1194-41A0-B8AB-3ACB9E697CBC}" srcOrd="5" destOrd="0" parTransId="{92326D3C-4397-4F20-99B8-99F0C2B955A4}" sibTransId="{C4E197DB-6ED0-478E-B15A-BDA126A12FCF}"/>
    <dgm:cxn modelId="{6CC58A8C-7B87-44E8-8A4B-8C617456564F}" srcId="{BD46208D-E969-46C2-A12C-341F916E10DB}" destId="{A817FB8F-D81C-4312-B529-8FD7423C18A3}" srcOrd="10" destOrd="0" parTransId="{46034818-3D84-4D66-AD83-01ADF297BFAB}" sibTransId="{00FA242F-A8CE-41B8-9160-8D4CBB12F519}"/>
    <dgm:cxn modelId="{E0F10290-72A6-43D2-88A8-9A654AB61F14}" type="presOf" srcId="{153AF3DA-5ABC-49F3-8A62-4B4750CD12FF}" destId="{075B048D-C865-4F7E-AFE5-15FA614D0F20}" srcOrd="0" destOrd="0" presId="urn:microsoft.com/office/officeart/2005/8/layout/radial3"/>
    <dgm:cxn modelId="{5A0FC996-9573-4975-A0F3-AF6D83CF4BA0}" srcId="{BD46208D-E969-46C2-A12C-341F916E10DB}" destId="{633D2719-FA11-4408-9BB3-E25DC41C8189}" srcOrd="6" destOrd="0" parTransId="{EEEE81B2-6C38-4E8C-8804-71C80531FFB0}" sibTransId="{0338FF9B-54DE-48C1-AF95-358DB0853D53}"/>
    <dgm:cxn modelId="{C1490EB1-AEF3-4493-B415-48510FDD973F}" type="presOf" srcId="{83D7D9D2-1194-41A0-B8AB-3ACB9E697CBC}" destId="{232903FA-4DB8-4FD0-AF63-272FE857B220}" srcOrd="0" destOrd="0" presId="urn:microsoft.com/office/officeart/2005/8/layout/radial3"/>
    <dgm:cxn modelId="{CAA248BC-D7A8-41D1-BC8A-B279E856A8CC}" type="presOf" srcId="{316D649D-D338-449C-A1F0-2198441A484E}" destId="{501E0350-4924-4128-BC74-4F69D5067C20}" srcOrd="0" destOrd="0" presId="urn:microsoft.com/office/officeart/2005/8/layout/radial3"/>
    <dgm:cxn modelId="{1F7279D8-1D56-4766-99CB-1F023C102958}" srcId="{BD46208D-E969-46C2-A12C-341F916E10DB}" destId="{8940DE47-F9BB-481E-9007-332AD239B07A}" srcOrd="8" destOrd="0" parTransId="{FC2AF30F-C01D-4582-A01D-31B37B030FED}" sibTransId="{7235E14D-DD13-4989-AD95-65DB6F03DFE4}"/>
    <dgm:cxn modelId="{1CC6BFDA-C44E-4738-AC88-F2C9DF8D7957}" type="presOf" srcId="{633D2719-FA11-4408-9BB3-E25DC41C8189}" destId="{A0A8D060-9AF2-430E-A608-E80C95C0226F}" srcOrd="0" destOrd="0" presId="urn:microsoft.com/office/officeart/2005/8/layout/radial3"/>
    <dgm:cxn modelId="{52743EDD-07E7-4E2F-9EC2-7977F5005B77}" type="presOf" srcId="{43FED2E4-9474-4DD2-B8BB-D501882FE353}" destId="{AA9E7870-5784-44C6-8B51-FE53970B3CC9}" srcOrd="0" destOrd="0" presId="urn:microsoft.com/office/officeart/2005/8/layout/radial3"/>
    <dgm:cxn modelId="{8BE6A0E1-9F49-4A35-A1B2-91DCA1D06A1D}" type="presParOf" srcId="{AA9E7870-5784-44C6-8B51-FE53970B3CC9}" destId="{111C823B-7C12-4004-B584-0002FD9470B1}" srcOrd="0" destOrd="0" presId="urn:microsoft.com/office/officeart/2005/8/layout/radial3"/>
    <dgm:cxn modelId="{DE004BD9-0D25-433F-A3D0-DBEABF21251E}" type="presParOf" srcId="{111C823B-7C12-4004-B584-0002FD9470B1}" destId="{AA35DF94-F6FD-404F-8E3C-A71D19BA87D6}" srcOrd="0" destOrd="0" presId="urn:microsoft.com/office/officeart/2005/8/layout/radial3"/>
    <dgm:cxn modelId="{B4016865-523C-453C-9BCC-B1271757D2CD}" type="presParOf" srcId="{111C823B-7C12-4004-B584-0002FD9470B1}" destId="{19ED47FD-36A3-41E6-A6C3-9E414C43734D}" srcOrd="1" destOrd="0" presId="urn:microsoft.com/office/officeart/2005/8/layout/radial3"/>
    <dgm:cxn modelId="{A0B2B18B-02D7-4D16-A967-6E4FC2BEA93B}" type="presParOf" srcId="{111C823B-7C12-4004-B584-0002FD9470B1}" destId="{5F0698CA-6FA8-41A7-8938-CF2C59231BE0}" srcOrd="2" destOrd="0" presId="urn:microsoft.com/office/officeart/2005/8/layout/radial3"/>
    <dgm:cxn modelId="{13DEC928-46A4-427F-8959-77151B318D1B}" type="presParOf" srcId="{111C823B-7C12-4004-B584-0002FD9470B1}" destId="{501E0350-4924-4128-BC74-4F69D5067C20}" srcOrd="3" destOrd="0" presId="urn:microsoft.com/office/officeart/2005/8/layout/radial3"/>
    <dgm:cxn modelId="{C462F43B-60BE-4B38-B152-1BA574D6DB81}" type="presParOf" srcId="{111C823B-7C12-4004-B584-0002FD9470B1}" destId="{622C558F-6065-4018-8069-0CF7A169D02B}" srcOrd="4" destOrd="0" presId="urn:microsoft.com/office/officeart/2005/8/layout/radial3"/>
    <dgm:cxn modelId="{DEA34A19-651E-4D1F-A7D4-04EF623D84CC}" type="presParOf" srcId="{111C823B-7C12-4004-B584-0002FD9470B1}" destId="{39AA9C5F-7C3C-4EE3-A9B0-595C470E586B}" srcOrd="5" destOrd="0" presId="urn:microsoft.com/office/officeart/2005/8/layout/radial3"/>
    <dgm:cxn modelId="{CE344C9D-C8B6-426E-8FED-4E4818AB7CF0}" type="presParOf" srcId="{111C823B-7C12-4004-B584-0002FD9470B1}" destId="{232903FA-4DB8-4FD0-AF63-272FE857B220}" srcOrd="6" destOrd="0" presId="urn:microsoft.com/office/officeart/2005/8/layout/radial3"/>
    <dgm:cxn modelId="{895EB323-0A8B-452B-B235-7DA3EF5BCA1F}" type="presParOf" srcId="{111C823B-7C12-4004-B584-0002FD9470B1}" destId="{A0A8D060-9AF2-430E-A608-E80C95C0226F}" srcOrd="7" destOrd="0" presId="urn:microsoft.com/office/officeart/2005/8/layout/radial3"/>
    <dgm:cxn modelId="{4AC30683-3947-47B1-9C71-7F9EB9FB9A0B}" type="presParOf" srcId="{111C823B-7C12-4004-B584-0002FD9470B1}" destId="{9327D7F1-2971-47D0-8035-49D0310C7CCD}" srcOrd="8" destOrd="0" presId="urn:microsoft.com/office/officeart/2005/8/layout/radial3"/>
    <dgm:cxn modelId="{8DE67233-59FA-43B5-8E54-9F74BFBBFDB2}" type="presParOf" srcId="{111C823B-7C12-4004-B584-0002FD9470B1}" destId="{FEC846E8-A3A5-4BEE-AF1E-F02482496C19}" srcOrd="9" destOrd="0" presId="urn:microsoft.com/office/officeart/2005/8/layout/radial3"/>
    <dgm:cxn modelId="{D5CEEB09-96FD-41BF-9658-78E24332E556}" type="presParOf" srcId="{111C823B-7C12-4004-B584-0002FD9470B1}" destId="{075B048D-C865-4F7E-AFE5-15FA614D0F20}" srcOrd="10" destOrd="0" presId="urn:microsoft.com/office/officeart/2005/8/layout/radial3"/>
    <dgm:cxn modelId="{FFFF03D1-0BAA-4449-ACCC-EC85C6E22604}" type="presParOf" srcId="{111C823B-7C12-4004-B584-0002FD9470B1}" destId="{D8E5BD8F-73B3-4E44-8B9A-CC0593D3638F}" srcOrd="1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2109D7B-20C9-4C07-9996-58373B9729D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D4143EE3-8783-462C-8835-37F00B527243}" type="pres">
      <dgm:prSet presAssocID="{02109D7B-20C9-4C07-9996-58373B9729D5}" presName="cycle" presStyleCnt="0">
        <dgm:presLayoutVars>
          <dgm:dir/>
          <dgm:resizeHandles val="exact"/>
        </dgm:presLayoutVars>
      </dgm:prSet>
      <dgm:spPr/>
    </dgm:pt>
  </dgm:ptLst>
  <dgm:cxnLst>
    <dgm:cxn modelId="{08E77503-0A05-426F-81C9-F563F02F3150}" type="presOf" srcId="{02109D7B-20C9-4C07-9996-58373B9729D5}" destId="{D4143EE3-8783-462C-8835-37F00B52724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3FED2E4-9474-4DD2-B8BB-D501882FE35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46208D-E969-46C2-A12C-341F916E10DB}">
      <dgm:prSet phldrT="[Text]" custT="1"/>
      <dgm:spPr/>
      <dgm:t>
        <a:bodyPr/>
        <a:lstStyle/>
        <a:p>
          <a:r>
            <a:rPr lang="en-US" sz="1400" b="1" dirty="0"/>
            <a:t>Features of Java</a:t>
          </a:r>
          <a:endParaRPr lang="en-IN" sz="1400" b="1" dirty="0"/>
        </a:p>
      </dgm:t>
    </dgm:pt>
    <dgm:pt modelId="{F3B05721-A715-4BA9-9D8A-0822D8A71FFB}" type="par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D41CC0C0-B32F-4B8A-8620-3C61AAEC9399}" type="sib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9D34B11C-907C-4617-BAF5-6AAC096B230A}">
      <dgm:prSet phldrT="[Text]" custT="1"/>
      <dgm:spPr>
        <a:solidFill>
          <a:srgbClr val="CDD5C3"/>
        </a:solidFill>
      </dgm:spPr>
      <dgm:t>
        <a:bodyPr/>
        <a:lstStyle/>
        <a:p>
          <a:r>
            <a:rPr lang="en-US" sz="1400" b="1" dirty="0"/>
            <a:t>Simple</a:t>
          </a:r>
          <a:endParaRPr lang="en-IN" sz="1400" b="1" dirty="0"/>
        </a:p>
      </dgm:t>
    </dgm:pt>
    <dgm:pt modelId="{FF105CE4-3AC2-4584-8023-9A940A2EF2D5}" type="par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2E1196E-65EA-41B6-971A-FA1B170C59F7}" type="sib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9C64BED-AB0E-47AD-8FE8-A9DF68B44EE9}">
      <dgm:prSet phldrT="[Text]" custT="1"/>
      <dgm:spPr>
        <a:solidFill>
          <a:schemeClr val="accent1">
            <a:lumMod val="50000"/>
            <a:alpha val="50000"/>
          </a:schemeClr>
        </a:solidFill>
      </dgm:spPr>
      <dgm:t>
        <a:bodyPr/>
        <a:lstStyle/>
        <a:p>
          <a:r>
            <a:rPr lang="en-US" sz="1400" b="1" dirty="0"/>
            <a:t>Object Oriented</a:t>
          </a:r>
          <a:endParaRPr lang="en-IN" sz="1400" b="1" dirty="0"/>
        </a:p>
      </dgm:t>
    </dgm:pt>
    <dgm:pt modelId="{176226D5-E49C-4AE7-B291-2E71A105EF78}" type="par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ECF10AD1-6B68-4F4B-B8EC-42F9D7E03491}" type="sib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316D649D-D338-449C-A1F0-2198441A484E}">
      <dgm:prSet phldrT="[Text]" custT="1"/>
      <dgm:spPr/>
      <dgm:t>
        <a:bodyPr/>
        <a:lstStyle/>
        <a:p>
          <a:r>
            <a:rPr lang="en-US" sz="1400" b="1" dirty="0"/>
            <a:t>Platform Independent</a:t>
          </a:r>
          <a:endParaRPr lang="en-IN" sz="1400" b="1" dirty="0"/>
        </a:p>
      </dgm:t>
    </dgm:pt>
    <dgm:pt modelId="{E4FC7284-DA9A-4700-B6B4-C2F01CC57E56}" type="par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76378F8C-B136-49B5-A088-8844F691E821}" type="sib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93A55439-502C-4B9D-A1E0-755BB65E79D2}">
      <dgm:prSet phldrT="[Text]" custT="1"/>
      <dgm:spPr/>
      <dgm:t>
        <a:bodyPr/>
        <a:lstStyle/>
        <a:p>
          <a:r>
            <a:rPr lang="en-US" sz="1400" b="1" dirty="0"/>
            <a:t>Secure </a:t>
          </a:r>
          <a:endParaRPr lang="en-IN" sz="1400" b="1" dirty="0"/>
        </a:p>
      </dgm:t>
    </dgm:pt>
    <dgm:pt modelId="{2CE1BDB7-DFC1-43B2-ACD1-0917B212D792}" type="par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B9660477-5818-4DA0-A743-569728A7730C}" type="sib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A817FB8F-D81C-4312-B529-8FD7423C18A3}">
      <dgm:prSet custT="1"/>
      <dgm:spPr/>
      <dgm:t>
        <a:bodyPr/>
        <a:lstStyle/>
        <a:p>
          <a:r>
            <a:rPr lang="en-US" sz="1400" b="1" dirty="0"/>
            <a:t>Robust</a:t>
          </a:r>
          <a:endParaRPr lang="en-IN" sz="1400" b="1" dirty="0"/>
        </a:p>
      </dgm:t>
    </dgm:pt>
    <dgm:pt modelId="{46034818-3D84-4D66-AD83-01ADF297BFAB}" type="par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00FA242F-A8CE-41B8-9160-8D4CBB12F519}" type="sib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CF3E7D01-395A-486A-B1B8-66B77DFA77E4}">
      <dgm:prSet custT="1"/>
      <dgm:spPr/>
      <dgm:t>
        <a:bodyPr/>
        <a:lstStyle/>
        <a:p>
          <a:r>
            <a:rPr lang="en-US" sz="1400" b="1" dirty="0"/>
            <a:t>Interpreted</a:t>
          </a:r>
          <a:endParaRPr lang="en-IN" sz="1400" b="1" dirty="0"/>
        </a:p>
      </dgm:t>
    </dgm:pt>
    <dgm:pt modelId="{E5EA75CF-6515-421C-9A4E-BCDD9D97CC24}" type="par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E5F19DE9-9E75-4D39-A290-4F73524841DD}" type="sib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83D7D9D2-1194-41A0-B8AB-3ACB9E697CBC}">
      <dgm:prSet custT="1"/>
      <dgm:spPr/>
      <dgm:t>
        <a:bodyPr/>
        <a:lstStyle/>
        <a:p>
          <a:r>
            <a:rPr lang="en-US" sz="1400" b="1" dirty="0"/>
            <a:t>Architectural Neutral</a:t>
          </a:r>
          <a:endParaRPr lang="en-IN" sz="1400" b="1" dirty="0"/>
        </a:p>
      </dgm:t>
    </dgm:pt>
    <dgm:pt modelId="{92326D3C-4397-4F20-99B8-99F0C2B955A4}" type="par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C4E197DB-6ED0-478E-B15A-BDA126A12FCF}" type="sib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494D2E73-C6A5-461D-A671-FC1B08FDC4F9}">
      <dgm:prSet custT="1"/>
      <dgm:spPr/>
      <dgm:t>
        <a:bodyPr/>
        <a:lstStyle/>
        <a:p>
          <a:r>
            <a:rPr lang="en-US" sz="1400" b="1" dirty="0"/>
            <a:t>Multi threaded</a:t>
          </a:r>
          <a:endParaRPr lang="en-IN" sz="1400" b="1" dirty="0"/>
        </a:p>
      </dgm:t>
    </dgm:pt>
    <dgm:pt modelId="{681EE1D5-7425-431C-B358-15BBD928856C}" type="par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18B6A37B-7D8C-446C-90A1-9CDD413EA85F}" type="sib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8940DE47-F9BB-481E-9007-332AD239B07A}">
      <dgm:prSet custT="1"/>
      <dgm:spPr/>
      <dgm:t>
        <a:bodyPr/>
        <a:lstStyle/>
        <a:p>
          <a:r>
            <a:rPr lang="en-US" sz="1400" b="1" dirty="0"/>
            <a:t>Distributed</a:t>
          </a:r>
          <a:endParaRPr lang="en-IN" sz="1400" b="1" dirty="0"/>
        </a:p>
      </dgm:t>
    </dgm:pt>
    <dgm:pt modelId="{FC2AF30F-C01D-4582-A01D-31B37B030FED}" type="par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7235E14D-DD13-4989-AD95-65DB6F03DFE4}" type="sib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153AF3DA-5ABC-49F3-8A62-4B4750CD12FF}">
      <dgm:prSet custT="1"/>
      <dgm:spPr/>
      <dgm:t>
        <a:bodyPr/>
        <a:lstStyle/>
        <a:p>
          <a:r>
            <a:rPr lang="en-US" sz="1400" b="1" dirty="0"/>
            <a:t>High Performance</a:t>
          </a:r>
          <a:endParaRPr lang="en-IN" sz="1400" b="1" dirty="0"/>
        </a:p>
      </dgm:t>
    </dgm:pt>
    <dgm:pt modelId="{2737E31D-A8C5-4B63-B571-2AA492A342DB}" type="par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84CD3EBA-7C64-4E66-B111-69F9689D19CB}" type="sib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633D2719-FA11-4408-9BB3-E25DC41C8189}">
      <dgm:prSet custT="1"/>
      <dgm:spPr/>
      <dgm:t>
        <a:bodyPr/>
        <a:lstStyle/>
        <a:p>
          <a:r>
            <a:rPr lang="en-US" sz="1400" b="1" dirty="0"/>
            <a:t>Dynamic</a:t>
          </a:r>
          <a:endParaRPr lang="en-IN" sz="1400" b="1" dirty="0"/>
        </a:p>
      </dgm:t>
    </dgm:pt>
    <dgm:pt modelId="{EEEE81B2-6C38-4E8C-8804-71C80531FFB0}" type="par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0338FF9B-54DE-48C1-AF95-358DB0853D53}" type="sib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AA9E7870-5784-44C6-8B51-FE53970B3CC9}" type="pres">
      <dgm:prSet presAssocID="{43FED2E4-9474-4DD2-B8BB-D501882FE353}" presName="composite" presStyleCnt="0">
        <dgm:presLayoutVars>
          <dgm:chMax val="1"/>
          <dgm:dir/>
          <dgm:resizeHandles val="exact"/>
        </dgm:presLayoutVars>
      </dgm:prSet>
      <dgm:spPr/>
    </dgm:pt>
    <dgm:pt modelId="{111C823B-7C12-4004-B584-0002FD9470B1}" type="pres">
      <dgm:prSet presAssocID="{43FED2E4-9474-4DD2-B8BB-D501882FE353}" presName="radial" presStyleCnt="0">
        <dgm:presLayoutVars>
          <dgm:animLvl val="ctr"/>
        </dgm:presLayoutVars>
      </dgm:prSet>
      <dgm:spPr/>
    </dgm:pt>
    <dgm:pt modelId="{AA35DF94-F6FD-404F-8E3C-A71D19BA87D6}" type="pres">
      <dgm:prSet presAssocID="{BD46208D-E969-46C2-A12C-341F916E10DB}" presName="centerShape" presStyleLbl="vennNode1" presStyleIdx="0" presStyleCnt="12" custScaleX="73755" custScaleY="56845" custLinFactNeighborX="-7762" custLinFactNeighborY="0"/>
      <dgm:spPr/>
    </dgm:pt>
    <dgm:pt modelId="{19ED47FD-36A3-41E6-A6C3-9E414C43734D}" type="pres">
      <dgm:prSet presAssocID="{9D34B11C-907C-4617-BAF5-6AAC096B230A}" presName="node" presStyleLbl="vennNode1" presStyleIdx="1" presStyleCnt="12" custRadScaleRad="102236" custRadScaleInc="-26689">
        <dgm:presLayoutVars>
          <dgm:bulletEnabled val="1"/>
        </dgm:presLayoutVars>
      </dgm:prSet>
      <dgm:spPr/>
    </dgm:pt>
    <dgm:pt modelId="{5F0698CA-6FA8-41A7-8938-CF2C59231BE0}" type="pres">
      <dgm:prSet presAssocID="{C9C64BED-AB0E-47AD-8FE8-A9DF68B44EE9}" presName="node" presStyleLbl="vennNode1" presStyleIdx="2" presStyleCnt="12" custRadScaleRad="93489" custRadScaleInc="-25614">
        <dgm:presLayoutVars>
          <dgm:bulletEnabled val="1"/>
        </dgm:presLayoutVars>
      </dgm:prSet>
      <dgm:spPr/>
    </dgm:pt>
    <dgm:pt modelId="{501E0350-4924-4128-BC74-4F69D5067C20}" type="pres">
      <dgm:prSet presAssocID="{316D649D-D338-449C-A1F0-2198441A484E}" presName="node" presStyleLbl="vennNode1" presStyleIdx="3" presStyleCnt="12" custRadScaleRad="84253" custRadScaleInc="-17787">
        <dgm:presLayoutVars>
          <dgm:bulletEnabled val="1"/>
        </dgm:presLayoutVars>
      </dgm:prSet>
      <dgm:spPr/>
    </dgm:pt>
    <dgm:pt modelId="{622C558F-6065-4018-8069-0CF7A169D02B}" type="pres">
      <dgm:prSet presAssocID="{93A55439-502C-4B9D-A1E0-755BB65E79D2}" presName="node" presStyleLbl="vennNode1" presStyleIdx="4" presStyleCnt="12" custRadScaleRad="73879" custRadScaleInc="6400">
        <dgm:presLayoutVars>
          <dgm:bulletEnabled val="1"/>
        </dgm:presLayoutVars>
      </dgm:prSet>
      <dgm:spPr/>
    </dgm:pt>
    <dgm:pt modelId="{39AA9C5F-7C3C-4EE3-A9B0-595C470E586B}" type="pres">
      <dgm:prSet presAssocID="{CF3E7D01-395A-486A-B1B8-66B77DFA77E4}" presName="node" presStyleLbl="vennNode1" presStyleIdx="5" presStyleCnt="12" custScaleX="112475" custRadScaleRad="88078" custRadScaleInc="18667">
        <dgm:presLayoutVars>
          <dgm:bulletEnabled val="1"/>
        </dgm:presLayoutVars>
      </dgm:prSet>
      <dgm:spPr/>
    </dgm:pt>
    <dgm:pt modelId="{232903FA-4DB8-4FD0-AF63-272FE857B220}" type="pres">
      <dgm:prSet presAssocID="{83D7D9D2-1194-41A0-B8AB-3ACB9E697CBC}" presName="node" presStyleLbl="vennNode1" presStyleIdx="6" presStyleCnt="12" custScaleX="102113" custRadScaleRad="95738" custRadScaleInc="26803">
        <dgm:presLayoutVars>
          <dgm:bulletEnabled val="1"/>
        </dgm:presLayoutVars>
      </dgm:prSet>
      <dgm:spPr/>
    </dgm:pt>
    <dgm:pt modelId="{A0A8D060-9AF2-430E-A608-E80C95C0226F}" type="pres">
      <dgm:prSet presAssocID="{633D2719-FA11-4408-9BB3-E25DC41C8189}" presName="node" presStyleLbl="vennNode1" presStyleIdx="7" presStyleCnt="12" custRadScaleRad="104477" custRadScaleInc="25548">
        <dgm:presLayoutVars>
          <dgm:bulletEnabled val="1"/>
        </dgm:presLayoutVars>
      </dgm:prSet>
      <dgm:spPr/>
    </dgm:pt>
    <dgm:pt modelId="{9327D7F1-2971-47D0-8035-49D0310C7CCD}" type="pres">
      <dgm:prSet presAssocID="{494D2E73-C6A5-461D-A671-FC1B08FDC4F9}" presName="node" presStyleLbl="vennNode1" presStyleIdx="8" presStyleCnt="12" custRadScaleRad="111584" custRadScaleInc="17226">
        <dgm:presLayoutVars>
          <dgm:bulletEnabled val="1"/>
        </dgm:presLayoutVars>
      </dgm:prSet>
      <dgm:spPr/>
    </dgm:pt>
    <dgm:pt modelId="{FEC846E8-A3A5-4BEE-AF1E-F02482496C19}" type="pres">
      <dgm:prSet presAssocID="{8940DE47-F9BB-481E-9007-332AD239B07A}" presName="node" presStyleLbl="vennNode1" presStyleIdx="9" presStyleCnt="12" custRadScaleRad="115264" custRadScaleInc="4938">
        <dgm:presLayoutVars>
          <dgm:bulletEnabled val="1"/>
        </dgm:presLayoutVars>
      </dgm:prSet>
      <dgm:spPr/>
    </dgm:pt>
    <dgm:pt modelId="{075B048D-C865-4F7E-AFE5-15FA614D0F20}" type="pres">
      <dgm:prSet presAssocID="{153AF3DA-5ABC-49F3-8A62-4B4750CD12FF}" presName="node" presStyleLbl="vennNode1" presStyleIdx="10" presStyleCnt="12" custRadScaleRad="114305" custRadScaleInc="-9882">
        <dgm:presLayoutVars>
          <dgm:bulletEnabled val="1"/>
        </dgm:presLayoutVars>
      </dgm:prSet>
      <dgm:spPr/>
    </dgm:pt>
    <dgm:pt modelId="{D8E5BD8F-73B3-4E44-8B9A-CC0593D3638F}" type="pres">
      <dgm:prSet presAssocID="{A817FB8F-D81C-4312-B529-8FD7423C18A3}" presName="node" presStyleLbl="vennNode1" presStyleIdx="11" presStyleCnt="12" custRadScaleRad="109989" custRadScaleInc="-19927">
        <dgm:presLayoutVars>
          <dgm:bulletEnabled val="1"/>
        </dgm:presLayoutVars>
      </dgm:prSet>
      <dgm:spPr/>
    </dgm:pt>
  </dgm:ptLst>
  <dgm:cxnLst>
    <dgm:cxn modelId="{BB71B102-AF1B-47FC-A19E-0B167449B97A}" type="presOf" srcId="{8940DE47-F9BB-481E-9007-332AD239B07A}" destId="{FEC846E8-A3A5-4BEE-AF1E-F02482496C19}" srcOrd="0" destOrd="0" presId="urn:microsoft.com/office/officeart/2005/8/layout/radial3"/>
    <dgm:cxn modelId="{A443D209-A5D8-4E1D-84C2-EBC3B3FDF81A}" type="presOf" srcId="{9D34B11C-907C-4617-BAF5-6AAC096B230A}" destId="{19ED47FD-36A3-41E6-A6C3-9E414C43734D}" srcOrd="0" destOrd="0" presId="urn:microsoft.com/office/officeart/2005/8/layout/radial3"/>
    <dgm:cxn modelId="{C50DAE18-69D9-4C77-B69F-BE7C1BA32101}" type="presOf" srcId="{C9C64BED-AB0E-47AD-8FE8-A9DF68B44EE9}" destId="{5F0698CA-6FA8-41A7-8938-CF2C59231BE0}" srcOrd="0" destOrd="0" presId="urn:microsoft.com/office/officeart/2005/8/layout/radial3"/>
    <dgm:cxn modelId="{A5C02322-A650-4755-9892-C59EC33EC935}" srcId="{BD46208D-E969-46C2-A12C-341F916E10DB}" destId="{C9C64BED-AB0E-47AD-8FE8-A9DF68B44EE9}" srcOrd="1" destOrd="0" parTransId="{176226D5-E49C-4AE7-B291-2E71A105EF78}" sibTransId="{ECF10AD1-6B68-4F4B-B8EC-42F9D7E03491}"/>
    <dgm:cxn modelId="{49A49D27-243A-4448-988A-77A76CABD512}" srcId="{43FED2E4-9474-4DD2-B8BB-D501882FE353}" destId="{BD46208D-E969-46C2-A12C-341F916E10DB}" srcOrd="0" destOrd="0" parTransId="{F3B05721-A715-4BA9-9D8A-0822D8A71FFB}" sibTransId="{D41CC0C0-B32F-4B8A-8620-3C61AAEC9399}"/>
    <dgm:cxn modelId="{4373892C-AC24-433D-BB21-F30D8DF1B5BA}" srcId="{BD46208D-E969-46C2-A12C-341F916E10DB}" destId="{93A55439-502C-4B9D-A1E0-755BB65E79D2}" srcOrd="3" destOrd="0" parTransId="{2CE1BDB7-DFC1-43B2-ACD1-0917B212D792}" sibTransId="{B9660477-5818-4DA0-A743-569728A7730C}"/>
    <dgm:cxn modelId="{F8E1632F-0C8E-4CDC-AA33-3ED950195C49}" type="presOf" srcId="{BD46208D-E969-46C2-A12C-341F916E10DB}" destId="{AA35DF94-F6FD-404F-8E3C-A71D19BA87D6}" srcOrd="0" destOrd="0" presId="urn:microsoft.com/office/officeart/2005/8/layout/radial3"/>
    <dgm:cxn modelId="{8D2BE62F-445A-4A00-A552-9AE694A0B6FB}" type="presOf" srcId="{A817FB8F-D81C-4312-B529-8FD7423C18A3}" destId="{D8E5BD8F-73B3-4E44-8B9A-CC0593D3638F}" srcOrd="0" destOrd="0" presId="urn:microsoft.com/office/officeart/2005/8/layout/radial3"/>
    <dgm:cxn modelId="{6D114A3F-4091-42DB-B231-024B71C56B4D}" type="presOf" srcId="{CF3E7D01-395A-486A-B1B8-66B77DFA77E4}" destId="{39AA9C5F-7C3C-4EE3-A9B0-595C470E586B}" srcOrd="0" destOrd="0" presId="urn:microsoft.com/office/officeart/2005/8/layout/radial3"/>
    <dgm:cxn modelId="{16D80162-D1F0-483D-A881-5A04C4CEBBD7}" srcId="{BD46208D-E969-46C2-A12C-341F916E10DB}" destId="{9D34B11C-907C-4617-BAF5-6AAC096B230A}" srcOrd="0" destOrd="0" parTransId="{FF105CE4-3AC2-4584-8023-9A940A2EF2D5}" sibTransId="{C2E1196E-65EA-41B6-971A-FA1B170C59F7}"/>
    <dgm:cxn modelId="{C746C143-A454-4926-A639-174AC58CFC01}" srcId="{BD46208D-E969-46C2-A12C-341F916E10DB}" destId="{494D2E73-C6A5-461D-A671-FC1B08FDC4F9}" srcOrd="7" destOrd="0" parTransId="{681EE1D5-7425-431C-B358-15BBD928856C}" sibTransId="{18B6A37B-7D8C-446C-90A1-9CDD413EA85F}"/>
    <dgm:cxn modelId="{ED6A2A52-2F54-468F-97BC-FC4D1D6C9A08}" srcId="{BD46208D-E969-46C2-A12C-341F916E10DB}" destId="{153AF3DA-5ABC-49F3-8A62-4B4750CD12FF}" srcOrd="9" destOrd="0" parTransId="{2737E31D-A8C5-4B63-B571-2AA492A342DB}" sibTransId="{84CD3EBA-7C64-4E66-B111-69F9689D19CB}"/>
    <dgm:cxn modelId="{1A636553-85D3-4A3A-BA69-24E25FF71CBC}" srcId="{BD46208D-E969-46C2-A12C-341F916E10DB}" destId="{CF3E7D01-395A-486A-B1B8-66B77DFA77E4}" srcOrd="4" destOrd="0" parTransId="{E5EA75CF-6515-421C-9A4E-BCDD9D97CC24}" sibTransId="{E5F19DE9-9E75-4D39-A290-4F73524841DD}"/>
    <dgm:cxn modelId="{344C4975-1D5F-4524-AC11-B7C77D9E128E}" type="presOf" srcId="{494D2E73-C6A5-461D-A671-FC1B08FDC4F9}" destId="{9327D7F1-2971-47D0-8035-49D0310C7CCD}" srcOrd="0" destOrd="0" presId="urn:microsoft.com/office/officeart/2005/8/layout/radial3"/>
    <dgm:cxn modelId="{9549A478-9EA4-471C-9EA3-AA5C41DA87F7}" type="presOf" srcId="{93A55439-502C-4B9D-A1E0-755BB65E79D2}" destId="{622C558F-6065-4018-8069-0CF7A169D02B}" srcOrd="0" destOrd="0" presId="urn:microsoft.com/office/officeart/2005/8/layout/radial3"/>
    <dgm:cxn modelId="{520A2B7C-7370-4399-9BF0-B697B9622E81}" srcId="{BD46208D-E969-46C2-A12C-341F916E10DB}" destId="{316D649D-D338-449C-A1F0-2198441A484E}" srcOrd="2" destOrd="0" parTransId="{E4FC7284-DA9A-4700-B6B4-C2F01CC57E56}" sibTransId="{76378F8C-B136-49B5-A088-8844F691E821}"/>
    <dgm:cxn modelId="{1B402C89-BB50-4160-9248-DBBD6653988B}" srcId="{BD46208D-E969-46C2-A12C-341F916E10DB}" destId="{83D7D9D2-1194-41A0-B8AB-3ACB9E697CBC}" srcOrd="5" destOrd="0" parTransId="{92326D3C-4397-4F20-99B8-99F0C2B955A4}" sibTransId="{C4E197DB-6ED0-478E-B15A-BDA126A12FCF}"/>
    <dgm:cxn modelId="{6CC58A8C-7B87-44E8-8A4B-8C617456564F}" srcId="{BD46208D-E969-46C2-A12C-341F916E10DB}" destId="{A817FB8F-D81C-4312-B529-8FD7423C18A3}" srcOrd="10" destOrd="0" parTransId="{46034818-3D84-4D66-AD83-01ADF297BFAB}" sibTransId="{00FA242F-A8CE-41B8-9160-8D4CBB12F519}"/>
    <dgm:cxn modelId="{E0F10290-72A6-43D2-88A8-9A654AB61F14}" type="presOf" srcId="{153AF3DA-5ABC-49F3-8A62-4B4750CD12FF}" destId="{075B048D-C865-4F7E-AFE5-15FA614D0F20}" srcOrd="0" destOrd="0" presId="urn:microsoft.com/office/officeart/2005/8/layout/radial3"/>
    <dgm:cxn modelId="{5A0FC996-9573-4975-A0F3-AF6D83CF4BA0}" srcId="{BD46208D-E969-46C2-A12C-341F916E10DB}" destId="{633D2719-FA11-4408-9BB3-E25DC41C8189}" srcOrd="6" destOrd="0" parTransId="{EEEE81B2-6C38-4E8C-8804-71C80531FFB0}" sibTransId="{0338FF9B-54DE-48C1-AF95-358DB0853D53}"/>
    <dgm:cxn modelId="{C1490EB1-AEF3-4493-B415-48510FDD973F}" type="presOf" srcId="{83D7D9D2-1194-41A0-B8AB-3ACB9E697CBC}" destId="{232903FA-4DB8-4FD0-AF63-272FE857B220}" srcOrd="0" destOrd="0" presId="urn:microsoft.com/office/officeart/2005/8/layout/radial3"/>
    <dgm:cxn modelId="{CAA248BC-D7A8-41D1-BC8A-B279E856A8CC}" type="presOf" srcId="{316D649D-D338-449C-A1F0-2198441A484E}" destId="{501E0350-4924-4128-BC74-4F69D5067C20}" srcOrd="0" destOrd="0" presId="urn:microsoft.com/office/officeart/2005/8/layout/radial3"/>
    <dgm:cxn modelId="{1F7279D8-1D56-4766-99CB-1F023C102958}" srcId="{BD46208D-E969-46C2-A12C-341F916E10DB}" destId="{8940DE47-F9BB-481E-9007-332AD239B07A}" srcOrd="8" destOrd="0" parTransId="{FC2AF30F-C01D-4582-A01D-31B37B030FED}" sibTransId="{7235E14D-DD13-4989-AD95-65DB6F03DFE4}"/>
    <dgm:cxn modelId="{1CC6BFDA-C44E-4738-AC88-F2C9DF8D7957}" type="presOf" srcId="{633D2719-FA11-4408-9BB3-E25DC41C8189}" destId="{A0A8D060-9AF2-430E-A608-E80C95C0226F}" srcOrd="0" destOrd="0" presId="urn:microsoft.com/office/officeart/2005/8/layout/radial3"/>
    <dgm:cxn modelId="{52743EDD-07E7-4E2F-9EC2-7977F5005B77}" type="presOf" srcId="{43FED2E4-9474-4DD2-B8BB-D501882FE353}" destId="{AA9E7870-5784-44C6-8B51-FE53970B3CC9}" srcOrd="0" destOrd="0" presId="urn:microsoft.com/office/officeart/2005/8/layout/radial3"/>
    <dgm:cxn modelId="{8BE6A0E1-9F49-4A35-A1B2-91DCA1D06A1D}" type="presParOf" srcId="{AA9E7870-5784-44C6-8B51-FE53970B3CC9}" destId="{111C823B-7C12-4004-B584-0002FD9470B1}" srcOrd="0" destOrd="0" presId="urn:microsoft.com/office/officeart/2005/8/layout/radial3"/>
    <dgm:cxn modelId="{DE004BD9-0D25-433F-A3D0-DBEABF21251E}" type="presParOf" srcId="{111C823B-7C12-4004-B584-0002FD9470B1}" destId="{AA35DF94-F6FD-404F-8E3C-A71D19BA87D6}" srcOrd="0" destOrd="0" presId="urn:microsoft.com/office/officeart/2005/8/layout/radial3"/>
    <dgm:cxn modelId="{B4016865-523C-453C-9BCC-B1271757D2CD}" type="presParOf" srcId="{111C823B-7C12-4004-B584-0002FD9470B1}" destId="{19ED47FD-36A3-41E6-A6C3-9E414C43734D}" srcOrd="1" destOrd="0" presId="urn:microsoft.com/office/officeart/2005/8/layout/radial3"/>
    <dgm:cxn modelId="{A0B2B18B-02D7-4D16-A967-6E4FC2BEA93B}" type="presParOf" srcId="{111C823B-7C12-4004-B584-0002FD9470B1}" destId="{5F0698CA-6FA8-41A7-8938-CF2C59231BE0}" srcOrd="2" destOrd="0" presId="urn:microsoft.com/office/officeart/2005/8/layout/radial3"/>
    <dgm:cxn modelId="{13DEC928-46A4-427F-8959-77151B318D1B}" type="presParOf" srcId="{111C823B-7C12-4004-B584-0002FD9470B1}" destId="{501E0350-4924-4128-BC74-4F69D5067C20}" srcOrd="3" destOrd="0" presId="urn:microsoft.com/office/officeart/2005/8/layout/radial3"/>
    <dgm:cxn modelId="{C462F43B-60BE-4B38-B152-1BA574D6DB81}" type="presParOf" srcId="{111C823B-7C12-4004-B584-0002FD9470B1}" destId="{622C558F-6065-4018-8069-0CF7A169D02B}" srcOrd="4" destOrd="0" presId="urn:microsoft.com/office/officeart/2005/8/layout/radial3"/>
    <dgm:cxn modelId="{DEA34A19-651E-4D1F-A7D4-04EF623D84CC}" type="presParOf" srcId="{111C823B-7C12-4004-B584-0002FD9470B1}" destId="{39AA9C5F-7C3C-4EE3-A9B0-595C470E586B}" srcOrd="5" destOrd="0" presId="urn:microsoft.com/office/officeart/2005/8/layout/radial3"/>
    <dgm:cxn modelId="{CE344C9D-C8B6-426E-8FED-4E4818AB7CF0}" type="presParOf" srcId="{111C823B-7C12-4004-B584-0002FD9470B1}" destId="{232903FA-4DB8-4FD0-AF63-272FE857B220}" srcOrd="6" destOrd="0" presId="urn:microsoft.com/office/officeart/2005/8/layout/radial3"/>
    <dgm:cxn modelId="{895EB323-0A8B-452B-B235-7DA3EF5BCA1F}" type="presParOf" srcId="{111C823B-7C12-4004-B584-0002FD9470B1}" destId="{A0A8D060-9AF2-430E-A608-E80C95C0226F}" srcOrd="7" destOrd="0" presId="urn:microsoft.com/office/officeart/2005/8/layout/radial3"/>
    <dgm:cxn modelId="{4AC30683-3947-47B1-9C71-7F9EB9FB9A0B}" type="presParOf" srcId="{111C823B-7C12-4004-B584-0002FD9470B1}" destId="{9327D7F1-2971-47D0-8035-49D0310C7CCD}" srcOrd="8" destOrd="0" presId="urn:microsoft.com/office/officeart/2005/8/layout/radial3"/>
    <dgm:cxn modelId="{8DE67233-59FA-43B5-8E54-9F74BFBBFDB2}" type="presParOf" srcId="{111C823B-7C12-4004-B584-0002FD9470B1}" destId="{FEC846E8-A3A5-4BEE-AF1E-F02482496C19}" srcOrd="9" destOrd="0" presId="urn:microsoft.com/office/officeart/2005/8/layout/radial3"/>
    <dgm:cxn modelId="{D5CEEB09-96FD-41BF-9658-78E24332E556}" type="presParOf" srcId="{111C823B-7C12-4004-B584-0002FD9470B1}" destId="{075B048D-C865-4F7E-AFE5-15FA614D0F20}" srcOrd="10" destOrd="0" presId="urn:microsoft.com/office/officeart/2005/8/layout/radial3"/>
    <dgm:cxn modelId="{FFFF03D1-0BAA-4449-ACCC-EC85C6E22604}" type="presParOf" srcId="{111C823B-7C12-4004-B584-0002FD9470B1}" destId="{D8E5BD8F-73B3-4E44-8B9A-CC0593D3638F}" srcOrd="1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109D7B-20C9-4C07-9996-58373B9729D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D4143EE3-8783-462C-8835-37F00B527243}" type="pres">
      <dgm:prSet presAssocID="{02109D7B-20C9-4C07-9996-58373B9729D5}" presName="cycle" presStyleCnt="0">
        <dgm:presLayoutVars>
          <dgm:dir/>
          <dgm:resizeHandles val="exact"/>
        </dgm:presLayoutVars>
      </dgm:prSet>
      <dgm:spPr/>
    </dgm:pt>
  </dgm:ptLst>
  <dgm:cxnLst>
    <dgm:cxn modelId="{08E77503-0A05-426F-81C9-F563F02F3150}" type="presOf" srcId="{02109D7B-20C9-4C07-9996-58373B9729D5}" destId="{D4143EE3-8783-462C-8835-37F00B52724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FED2E4-9474-4DD2-B8BB-D501882FE35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46208D-E969-46C2-A12C-341F916E10DB}">
      <dgm:prSet phldrT="[Text]" custT="1"/>
      <dgm:spPr/>
      <dgm:t>
        <a:bodyPr/>
        <a:lstStyle/>
        <a:p>
          <a:r>
            <a:rPr lang="en-US" sz="1400" b="1" dirty="0"/>
            <a:t>Features of Java</a:t>
          </a:r>
          <a:endParaRPr lang="en-IN" sz="1400" b="1" dirty="0"/>
        </a:p>
      </dgm:t>
    </dgm:pt>
    <dgm:pt modelId="{F3B05721-A715-4BA9-9D8A-0822D8A71FFB}" type="par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D41CC0C0-B32F-4B8A-8620-3C61AAEC9399}" type="sib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9D34B11C-907C-4617-BAF5-6AAC096B230A}">
      <dgm:prSet phldrT="[Text]" custT="1"/>
      <dgm:spPr>
        <a:solidFill>
          <a:srgbClr val="CDD5C3"/>
        </a:solidFill>
      </dgm:spPr>
      <dgm:t>
        <a:bodyPr/>
        <a:lstStyle/>
        <a:p>
          <a:r>
            <a:rPr lang="en-US" sz="1400" b="1" dirty="0"/>
            <a:t>Simple</a:t>
          </a:r>
          <a:endParaRPr lang="en-IN" sz="1400" b="1" dirty="0"/>
        </a:p>
      </dgm:t>
    </dgm:pt>
    <dgm:pt modelId="{FF105CE4-3AC2-4584-8023-9A940A2EF2D5}" type="par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2E1196E-65EA-41B6-971A-FA1B170C59F7}" type="sib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9C64BED-AB0E-47AD-8FE8-A9DF68B44EE9}">
      <dgm:prSet phldrT="[Text]" custT="1"/>
      <dgm:spPr/>
      <dgm:t>
        <a:bodyPr/>
        <a:lstStyle/>
        <a:p>
          <a:r>
            <a:rPr lang="en-US" sz="1400" b="1" dirty="0"/>
            <a:t>Object Oriented</a:t>
          </a:r>
          <a:endParaRPr lang="en-IN" sz="1400" b="1" dirty="0"/>
        </a:p>
      </dgm:t>
    </dgm:pt>
    <dgm:pt modelId="{176226D5-E49C-4AE7-B291-2E71A105EF78}" type="par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ECF10AD1-6B68-4F4B-B8EC-42F9D7E03491}" type="sib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316D649D-D338-449C-A1F0-2198441A484E}">
      <dgm:prSet phldrT="[Text]" custT="1"/>
      <dgm:spPr/>
      <dgm:t>
        <a:bodyPr/>
        <a:lstStyle/>
        <a:p>
          <a:r>
            <a:rPr lang="en-US" sz="1400" b="1" dirty="0"/>
            <a:t>Platform Independent</a:t>
          </a:r>
          <a:endParaRPr lang="en-IN" sz="1400" b="1" dirty="0"/>
        </a:p>
      </dgm:t>
    </dgm:pt>
    <dgm:pt modelId="{E4FC7284-DA9A-4700-B6B4-C2F01CC57E56}" type="par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76378F8C-B136-49B5-A088-8844F691E821}" type="sib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93A55439-502C-4B9D-A1E0-755BB65E79D2}">
      <dgm:prSet phldrT="[Text]" custT="1"/>
      <dgm:spPr/>
      <dgm:t>
        <a:bodyPr/>
        <a:lstStyle/>
        <a:p>
          <a:r>
            <a:rPr lang="en-US" sz="1400" b="1" dirty="0"/>
            <a:t>Secure </a:t>
          </a:r>
          <a:endParaRPr lang="en-IN" sz="1400" b="1" dirty="0"/>
        </a:p>
      </dgm:t>
    </dgm:pt>
    <dgm:pt modelId="{2CE1BDB7-DFC1-43B2-ACD1-0917B212D792}" type="par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B9660477-5818-4DA0-A743-569728A7730C}" type="sib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A817FB8F-D81C-4312-B529-8FD7423C18A3}">
      <dgm:prSet custT="1"/>
      <dgm:spPr>
        <a:solidFill>
          <a:schemeClr val="accent1">
            <a:lumMod val="50000"/>
            <a:alpha val="50000"/>
          </a:schemeClr>
        </a:solidFill>
      </dgm:spPr>
      <dgm:t>
        <a:bodyPr/>
        <a:lstStyle/>
        <a:p>
          <a:r>
            <a:rPr lang="en-US" sz="1400" b="1" dirty="0"/>
            <a:t>Robust</a:t>
          </a:r>
          <a:endParaRPr lang="en-IN" sz="1400" b="1" dirty="0"/>
        </a:p>
      </dgm:t>
    </dgm:pt>
    <dgm:pt modelId="{46034818-3D84-4D66-AD83-01ADF297BFAB}" type="par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00FA242F-A8CE-41B8-9160-8D4CBB12F519}" type="sib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CF3E7D01-395A-486A-B1B8-66B77DFA77E4}">
      <dgm:prSet custT="1"/>
      <dgm:spPr/>
      <dgm:t>
        <a:bodyPr/>
        <a:lstStyle/>
        <a:p>
          <a:r>
            <a:rPr lang="en-US" sz="1400" b="1" dirty="0"/>
            <a:t>Interpreted</a:t>
          </a:r>
          <a:endParaRPr lang="en-IN" sz="1400" b="1" dirty="0"/>
        </a:p>
      </dgm:t>
    </dgm:pt>
    <dgm:pt modelId="{E5EA75CF-6515-421C-9A4E-BCDD9D97CC24}" type="par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E5F19DE9-9E75-4D39-A290-4F73524841DD}" type="sib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83D7D9D2-1194-41A0-B8AB-3ACB9E697CBC}">
      <dgm:prSet custT="1"/>
      <dgm:spPr/>
      <dgm:t>
        <a:bodyPr/>
        <a:lstStyle/>
        <a:p>
          <a:r>
            <a:rPr lang="en-US" sz="1400" b="1" dirty="0"/>
            <a:t>Architectural Neutral</a:t>
          </a:r>
          <a:endParaRPr lang="en-IN" sz="1400" b="1" dirty="0"/>
        </a:p>
      </dgm:t>
    </dgm:pt>
    <dgm:pt modelId="{92326D3C-4397-4F20-99B8-99F0C2B955A4}" type="par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C4E197DB-6ED0-478E-B15A-BDA126A12FCF}" type="sib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494D2E73-C6A5-461D-A671-FC1B08FDC4F9}">
      <dgm:prSet custT="1"/>
      <dgm:spPr/>
      <dgm:t>
        <a:bodyPr/>
        <a:lstStyle/>
        <a:p>
          <a:r>
            <a:rPr lang="en-US" sz="1400" b="1" dirty="0"/>
            <a:t>Multi threaded</a:t>
          </a:r>
          <a:endParaRPr lang="en-IN" sz="1400" b="1" dirty="0"/>
        </a:p>
      </dgm:t>
    </dgm:pt>
    <dgm:pt modelId="{681EE1D5-7425-431C-B358-15BBD928856C}" type="par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18B6A37B-7D8C-446C-90A1-9CDD413EA85F}" type="sib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8940DE47-F9BB-481E-9007-332AD239B07A}">
      <dgm:prSet custT="1"/>
      <dgm:spPr/>
      <dgm:t>
        <a:bodyPr/>
        <a:lstStyle/>
        <a:p>
          <a:r>
            <a:rPr lang="en-US" sz="1400" b="1" dirty="0"/>
            <a:t>Distributed</a:t>
          </a:r>
          <a:endParaRPr lang="en-IN" sz="1400" b="1" dirty="0"/>
        </a:p>
      </dgm:t>
    </dgm:pt>
    <dgm:pt modelId="{FC2AF30F-C01D-4582-A01D-31B37B030FED}" type="par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7235E14D-DD13-4989-AD95-65DB6F03DFE4}" type="sib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153AF3DA-5ABC-49F3-8A62-4B4750CD12FF}">
      <dgm:prSet custT="1"/>
      <dgm:spPr/>
      <dgm:t>
        <a:bodyPr/>
        <a:lstStyle/>
        <a:p>
          <a:r>
            <a:rPr lang="en-US" sz="1400" b="1" dirty="0"/>
            <a:t>High Performance</a:t>
          </a:r>
          <a:endParaRPr lang="en-IN" sz="1400" b="1" dirty="0"/>
        </a:p>
      </dgm:t>
    </dgm:pt>
    <dgm:pt modelId="{2737E31D-A8C5-4B63-B571-2AA492A342DB}" type="par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84CD3EBA-7C64-4E66-B111-69F9689D19CB}" type="sib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633D2719-FA11-4408-9BB3-E25DC41C8189}">
      <dgm:prSet custT="1"/>
      <dgm:spPr/>
      <dgm:t>
        <a:bodyPr/>
        <a:lstStyle/>
        <a:p>
          <a:r>
            <a:rPr lang="en-US" sz="1400" b="1" dirty="0"/>
            <a:t>Dynamic</a:t>
          </a:r>
          <a:endParaRPr lang="en-IN" sz="1400" b="1" dirty="0"/>
        </a:p>
      </dgm:t>
    </dgm:pt>
    <dgm:pt modelId="{EEEE81B2-6C38-4E8C-8804-71C80531FFB0}" type="par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0338FF9B-54DE-48C1-AF95-358DB0853D53}" type="sib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AA9E7870-5784-44C6-8B51-FE53970B3CC9}" type="pres">
      <dgm:prSet presAssocID="{43FED2E4-9474-4DD2-B8BB-D501882FE353}" presName="composite" presStyleCnt="0">
        <dgm:presLayoutVars>
          <dgm:chMax val="1"/>
          <dgm:dir/>
          <dgm:resizeHandles val="exact"/>
        </dgm:presLayoutVars>
      </dgm:prSet>
      <dgm:spPr/>
    </dgm:pt>
    <dgm:pt modelId="{111C823B-7C12-4004-B584-0002FD9470B1}" type="pres">
      <dgm:prSet presAssocID="{43FED2E4-9474-4DD2-B8BB-D501882FE353}" presName="radial" presStyleCnt="0">
        <dgm:presLayoutVars>
          <dgm:animLvl val="ctr"/>
        </dgm:presLayoutVars>
      </dgm:prSet>
      <dgm:spPr/>
    </dgm:pt>
    <dgm:pt modelId="{AA35DF94-F6FD-404F-8E3C-A71D19BA87D6}" type="pres">
      <dgm:prSet presAssocID="{BD46208D-E969-46C2-A12C-341F916E10DB}" presName="centerShape" presStyleLbl="vennNode1" presStyleIdx="0" presStyleCnt="12" custScaleX="73755" custScaleY="56845" custLinFactNeighborX="-7762" custLinFactNeighborY="0"/>
      <dgm:spPr/>
    </dgm:pt>
    <dgm:pt modelId="{19ED47FD-36A3-41E6-A6C3-9E414C43734D}" type="pres">
      <dgm:prSet presAssocID="{9D34B11C-907C-4617-BAF5-6AAC096B230A}" presName="node" presStyleLbl="vennNode1" presStyleIdx="1" presStyleCnt="12" custRadScaleRad="102236" custRadScaleInc="-26689">
        <dgm:presLayoutVars>
          <dgm:bulletEnabled val="1"/>
        </dgm:presLayoutVars>
      </dgm:prSet>
      <dgm:spPr/>
    </dgm:pt>
    <dgm:pt modelId="{5F0698CA-6FA8-41A7-8938-CF2C59231BE0}" type="pres">
      <dgm:prSet presAssocID="{C9C64BED-AB0E-47AD-8FE8-A9DF68B44EE9}" presName="node" presStyleLbl="vennNode1" presStyleIdx="2" presStyleCnt="12" custRadScaleRad="93489" custRadScaleInc="-25614">
        <dgm:presLayoutVars>
          <dgm:bulletEnabled val="1"/>
        </dgm:presLayoutVars>
      </dgm:prSet>
      <dgm:spPr/>
    </dgm:pt>
    <dgm:pt modelId="{501E0350-4924-4128-BC74-4F69D5067C20}" type="pres">
      <dgm:prSet presAssocID="{316D649D-D338-449C-A1F0-2198441A484E}" presName="node" presStyleLbl="vennNode1" presStyleIdx="3" presStyleCnt="12" custRadScaleRad="84253" custRadScaleInc="-17787">
        <dgm:presLayoutVars>
          <dgm:bulletEnabled val="1"/>
        </dgm:presLayoutVars>
      </dgm:prSet>
      <dgm:spPr/>
    </dgm:pt>
    <dgm:pt modelId="{622C558F-6065-4018-8069-0CF7A169D02B}" type="pres">
      <dgm:prSet presAssocID="{93A55439-502C-4B9D-A1E0-755BB65E79D2}" presName="node" presStyleLbl="vennNode1" presStyleIdx="4" presStyleCnt="12" custRadScaleRad="73879" custRadScaleInc="6400">
        <dgm:presLayoutVars>
          <dgm:bulletEnabled val="1"/>
        </dgm:presLayoutVars>
      </dgm:prSet>
      <dgm:spPr/>
    </dgm:pt>
    <dgm:pt modelId="{39AA9C5F-7C3C-4EE3-A9B0-595C470E586B}" type="pres">
      <dgm:prSet presAssocID="{CF3E7D01-395A-486A-B1B8-66B77DFA77E4}" presName="node" presStyleLbl="vennNode1" presStyleIdx="5" presStyleCnt="12" custScaleX="112475" custRadScaleRad="88078" custRadScaleInc="18667">
        <dgm:presLayoutVars>
          <dgm:bulletEnabled val="1"/>
        </dgm:presLayoutVars>
      </dgm:prSet>
      <dgm:spPr/>
    </dgm:pt>
    <dgm:pt modelId="{232903FA-4DB8-4FD0-AF63-272FE857B220}" type="pres">
      <dgm:prSet presAssocID="{83D7D9D2-1194-41A0-B8AB-3ACB9E697CBC}" presName="node" presStyleLbl="vennNode1" presStyleIdx="6" presStyleCnt="12" custScaleX="102113" custRadScaleRad="95738" custRadScaleInc="26803">
        <dgm:presLayoutVars>
          <dgm:bulletEnabled val="1"/>
        </dgm:presLayoutVars>
      </dgm:prSet>
      <dgm:spPr/>
    </dgm:pt>
    <dgm:pt modelId="{A0A8D060-9AF2-430E-A608-E80C95C0226F}" type="pres">
      <dgm:prSet presAssocID="{633D2719-FA11-4408-9BB3-E25DC41C8189}" presName="node" presStyleLbl="vennNode1" presStyleIdx="7" presStyleCnt="12" custRadScaleRad="104477" custRadScaleInc="25548">
        <dgm:presLayoutVars>
          <dgm:bulletEnabled val="1"/>
        </dgm:presLayoutVars>
      </dgm:prSet>
      <dgm:spPr/>
    </dgm:pt>
    <dgm:pt modelId="{9327D7F1-2971-47D0-8035-49D0310C7CCD}" type="pres">
      <dgm:prSet presAssocID="{494D2E73-C6A5-461D-A671-FC1B08FDC4F9}" presName="node" presStyleLbl="vennNode1" presStyleIdx="8" presStyleCnt="12" custRadScaleRad="111584" custRadScaleInc="17226">
        <dgm:presLayoutVars>
          <dgm:bulletEnabled val="1"/>
        </dgm:presLayoutVars>
      </dgm:prSet>
      <dgm:spPr/>
    </dgm:pt>
    <dgm:pt modelId="{FEC846E8-A3A5-4BEE-AF1E-F02482496C19}" type="pres">
      <dgm:prSet presAssocID="{8940DE47-F9BB-481E-9007-332AD239B07A}" presName="node" presStyleLbl="vennNode1" presStyleIdx="9" presStyleCnt="12" custRadScaleRad="115264" custRadScaleInc="4938">
        <dgm:presLayoutVars>
          <dgm:bulletEnabled val="1"/>
        </dgm:presLayoutVars>
      </dgm:prSet>
      <dgm:spPr/>
    </dgm:pt>
    <dgm:pt modelId="{075B048D-C865-4F7E-AFE5-15FA614D0F20}" type="pres">
      <dgm:prSet presAssocID="{153AF3DA-5ABC-49F3-8A62-4B4750CD12FF}" presName="node" presStyleLbl="vennNode1" presStyleIdx="10" presStyleCnt="12" custRadScaleRad="114305" custRadScaleInc="-9882">
        <dgm:presLayoutVars>
          <dgm:bulletEnabled val="1"/>
        </dgm:presLayoutVars>
      </dgm:prSet>
      <dgm:spPr/>
    </dgm:pt>
    <dgm:pt modelId="{D8E5BD8F-73B3-4E44-8B9A-CC0593D3638F}" type="pres">
      <dgm:prSet presAssocID="{A817FB8F-D81C-4312-B529-8FD7423C18A3}" presName="node" presStyleLbl="vennNode1" presStyleIdx="11" presStyleCnt="12" custRadScaleRad="109989" custRadScaleInc="-19927">
        <dgm:presLayoutVars>
          <dgm:bulletEnabled val="1"/>
        </dgm:presLayoutVars>
      </dgm:prSet>
      <dgm:spPr/>
    </dgm:pt>
  </dgm:ptLst>
  <dgm:cxnLst>
    <dgm:cxn modelId="{BB71B102-AF1B-47FC-A19E-0B167449B97A}" type="presOf" srcId="{8940DE47-F9BB-481E-9007-332AD239B07A}" destId="{FEC846E8-A3A5-4BEE-AF1E-F02482496C19}" srcOrd="0" destOrd="0" presId="urn:microsoft.com/office/officeart/2005/8/layout/radial3"/>
    <dgm:cxn modelId="{A443D209-A5D8-4E1D-84C2-EBC3B3FDF81A}" type="presOf" srcId="{9D34B11C-907C-4617-BAF5-6AAC096B230A}" destId="{19ED47FD-36A3-41E6-A6C3-9E414C43734D}" srcOrd="0" destOrd="0" presId="urn:microsoft.com/office/officeart/2005/8/layout/radial3"/>
    <dgm:cxn modelId="{C50DAE18-69D9-4C77-B69F-BE7C1BA32101}" type="presOf" srcId="{C9C64BED-AB0E-47AD-8FE8-A9DF68B44EE9}" destId="{5F0698CA-6FA8-41A7-8938-CF2C59231BE0}" srcOrd="0" destOrd="0" presId="urn:microsoft.com/office/officeart/2005/8/layout/radial3"/>
    <dgm:cxn modelId="{A5C02322-A650-4755-9892-C59EC33EC935}" srcId="{BD46208D-E969-46C2-A12C-341F916E10DB}" destId="{C9C64BED-AB0E-47AD-8FE8-A9DF68B44EE9}" srcOrd="1" destOrd="0" parTransId="{176226D5-E49C-4AE7-B291-2E71A105EF78}" sibTransId="{ECF10AD1-6B68-4F4B-B8EC-42F9D7E03491}"/>
    <dgm:cxn modelId="{49A49D27-243A-4448-988A-77A76CABD512}" srcId="{43FED2E4-9474-4DD2-B8BB-D501882FE353}" destId="{BD46208D-E969-46C2-A12C-341F916E10DB}" srcOrd="0" destOrd="0" parTransId="{F3B05721-A715-4BA9-9D8A-0822D8A71FFB}" sibTransId="{D41CC0C0-B32F-4B8A-8620-3C61AAEC9399}"/>
    <dgm:cxn modelId="{4373892C-AC24-433D-BB21-F30D8DF1B5BA}" srcId="{BD46208D-E969-46C2-A12C-341F916E10DB}" destId="{93A55439-502C-4B9D-A1E0-755BB65E79D2}" srcOrd="3" destOrd="0" parTransId="{2CE1BDB7-DFC1-43B2-ACD1-0917B212D792}" sibTransId="{B9660477-5818-4DA0-A743-569728A7730C}"/>
    <dgm:cxn modelId="{F8E1632F-0C8E-4CDC-AA33-3ED950195C49}" type="presOf" srcId="{BD46208D-E969-46C2-A12C-341F916E10DB}" destId="{AA35DF94-F6FD-404F-8E3C-A71D19BA87D6}" srcOrd="0" destOrd="0" presId="urn:microsoft.com/office/officeart/2005/8/layout/radial3"/>
    <dgm:cxn modelId="{8D2BE62F-445A-4A00-A552-9AE694A0B6FB}" type="presOf" srcId="{A817FB8F-D81C-4312-B529-8FD7423C18A3}" destId="{D8E5BD8F-73B3-4E44-8B9A-CC0593D3638F}" srcOrd="0" destOrd="0" presId="urn:microsoft.com/office/officeart/2005/8/layout/radial3"/>
    <dgm:cxn modelId="{6D114A3F-4091-42DB-B231-024B71C56B4D}" type="presOf" srcId="{CF3E7D01-395A-486A-B1B8-66B77DFA77E4}" destId="{39AA9C5F-7C3C-4EE3-A9B0-595C470E586B}" srcOrd="0" destOrd="0" presId="urn:microsoft.com/office/officeart/2005/8/layout/radial3"/>
    <dgm:cxn modelId="{16D80162-D1F0-483D-A881-5A04C4CEBBD7}" srcId="{BD46208D-E969-46C2-A12C-341F916E10DB}" destId="{9D34B11C-907C-4617-BAF5-6AAC096B230A}" srcOrd="0" destOrd="0" parTransId="{FF105CE4-3AC2-4584-8023-9A940A2EF2D5}" sibTransId="{C2E1196E-65EA-41B6-971A-FA1B170C59F7}"/>
    <dgm:cxn modelId="{C746C143-A454-4926-A639-174AC58CFC01}" srcId="{BD46208D-E969-46C2-A12C-341F916E10DB}" destId="{494D2E73-C6A5-461D-A671-FC1B08FDC4F9}" srcOrd="7" destOrd="0" parTransId="{681EE1D5-7425-431C-B358-15BBD928856C}" sibTransId="{18B6A37B-7D8C-446C-90A1-9CDD413EA85F}"/>
    <dgm:cxn modelId="{ED6A2A52-2F54-468F-97BC-FC4D1D6C9A08}" srcId="{BD46208D-E969-46C2-A12C-341F916E10DB}" destId="{153AF3DA-5ABC-49F3-8A62-4B4750CD12FF}" srcOrd="9" destOrd="0" parTransId="{2737E31D-A8C5-4B63-B571-2AA492A342DB}" sibTransId="{84CD3EBA-7C64-4E66-B111-69F9689D19CB}"/>
    <dgm:cxn modelId="{1A636553-85D3-4A3A-BA69-24E25FF71CBC}" srcId="{BD46208D-E969-46C2-A12C-341F916E10DB}" destId="{CF3E7D01-395A-486A-B1B8-66B77DFA77E4}" srcOrd="4" destOrd="0" parTransId="{E5EA75CF-6515-421C-9A4E-BCDD9D97CC24}" sibTransId="{E5F19DE9-9E75-4D39-A290-4F73524841DD}"/>
    <dgm:cxn modelId="{344C4975-1D5F-4524-AC11-B7C77D9E128E}" type="presOf" srcId="{494D2E73-C6A5-461D-A671-FC1B08FDC4F9}" destId="{9327D7F1-2971-47D0-8035-49D0310C7CCD}" srcOrd="0" destOrd="0" presId="urn:microsoft.com/office/officeart/2005/8/layout/radial3"/>
    <dgm:cxn modelId="{9549A478-9EA4-471C-9EA3-AA5C41DA87F7}" type="presOf" srcId="{93A55439-502C-4B9D-A1E0-755BB65E79D2}" destId="{622C558F-6065-4018-8069-0CF7A169D02B}" srcOrd="0" destOrd="0" presId="urn:microsoft.com/office/officeart/2005/8/layout/radial3"/>
    <dgm:cxn modelId="{520A2B7C-7370-4399-9BF0-B697B9622E81}" srcId="{BD46208D-E969-46C2-A12C-341F916E10DB}" destId="{316D649D-D338-449C-A1F0-2198441A484E}" srcOrd="2" destOrd="0" parTransId="{E4FC7284-DA9A-4700-B6B4-C2F01CC57E56}" sibTransId="{76378F8C-B136-49B5-A088-8844F691E821}"/>
    <dgm:cxn modelId="{1B402C89-BB50-4160-9248-DBBD6653988B}" srcId="{BD46208D-E969-46C2-A12C-341F916E10DB}" destId="{83D7D9D2-1194-41A0-B8AB-3ACB9E697CBC}" srcOrd="5" destOrd="0" parTransId="{92326D3C-4397-4F20-99B8-99F0C2B955A4}" sibTransId="{C4E197DB-6ED0-478E-B15A-BDA126A12FCF}"/>
    <dgm:cxn modelId="{6CC58A8C-7B87-44E8-8A4B-8C617456564F}" srcId="{BD46208D-E969-46C2-A12C-341F916E10DB}" destId="{A817FB8F-D81C-4312-B529-8FD7423C18A3}" srcOrd="10" destOrd="0" parTransId="{46034818-3D84-4D66-AD83-01ADF297BFAB}" sibTransId="{00FA242F-A8CE-41B8-9160-8D4CBB12F519}"/>
    <dgm:cxn modelId="{E0F10290-72A6-43D2-88A8-9A654AB61F14}" type="presOf" srcId="{153AF3DA-5ABC-49F3-8A62-4B4750CD12FF}" destId="{075B048D-C865-4F7E-AFE5-15FA614D0F20}" srcOrd="0" destOrd="0" presId="urn:microsoft.com/office/officeart/2005/8/layout/radial3"/>
    <dgm:cxn modelId="{5A0FC996-9573-4975-A0F3-AF6D83CF4BA0}" srcId="{BD46208D-E969-46C2-A12C-341F916E10DB}" destId="{633D2719-FA11-4408-9BB3-E25DC41C8189}" srcOrd="6" destOrd="0" parTransId="{EEEE81B2-6C38-4E8C-8804-71C80531FFB0}" sibTransId="{0338FF9B-54DE-48C1-AF95-358DB0853D53}"/>
    <dgm:cxn modelId="{C1490EB1-AEF3-4493-B415-48510FDD973F}" type="presOf" srcId="{83D7D9D2-1194-41A0-B8AB-3ACB9E697CBC}" destId="{232903FA-4DB8-4FD0-AF63-272FE857B220}" srcOrd="0" destOrd="0" presId="urn:microsoft.com/office/officeart/2005/8/layout/radial3"/>
    <dgm:cxn modelId="{CAA248BC-D7A8-41D1-BC8A-B279E856A8CC}" type="presOf" srcId="{316D649D-D338-449C-A1F0-2198441A484E}" destId="{501E0350-4924-4128-BC74-4F69D5067C20}" srcOrd="0" destOrd="0" presId="urn:microsoft.com/office/officeart/2005/8/layout/radial3"/>
    <dgm:cxn modelId="{1F7279D8-1D56-4766-99CB-1F023C102958}" srcId="{BD46208D-E969-46C2-A12C-341F916E10DB}" destId="{8940DE47-F9BB-481E-9007-332AD239B07A}" srcOrd="8" destOrd="0" parTransId="{FC2AF30F-C01D-4582-A01D-31B37B030FED}" sibTransId="{7235E14D-DD13-4989-AD95-65DB6F03DFE4}"/>
    <dgm:cxn modelId="{1CC6BFDA-C44E-4738-AC88-F2C9DF8D7957}" type="presOf" srcId="{633D2719-FA11-4408-9BB3-E25DC41C8189}" destId="{A0A8D060-9AF2-430E-A608-E80C95C0226F}" srcOrd="0" destOrd="0" presId="urn:microsoft.com/office/officeart/2005/8/layout/radial3"/>
    <dgm:cxn modelId="{52743EDD-07E7-4E2F-9EC2-7977F5005B77}" type="presOf" srcId="{43FED2E4-9474-4DD2-B8BB-D501882FE353}" destId="{AA9E7870-5784-44C6-8B51-FE53970B3CC9}" srcOrd="0" destOrd="0" presId="urn:microsoft.com/office/officeart/2005/8/layout/radial3"/>
    <dgm:cxn modelId="{8BE6A0E1-9F49-4A35-A1B2-91DCA1D06A1D}" type="presParOf" srcId="{AA9E7870-5784-44C6-8B51-FE53970B3CC9}" destId="{111C823B-7C12-4004-B584-0002FD9470B1}" srcOrd="0" destOrd="0" presId="urn:microsoft.com/office/officeart/2005/8/layout/radial3"/>
    <dgm:cxn modelId="{DE004BD9-0D25-433F-A3D0-DBEABF21251E}" type="presParOf" srcId="{111C823B-7C12-4004-B584-0002FD9470B1}" destId="{AA35DF94-F6FD-404F-8E3C-A71D19BA87D6}" srcOrd="0" destOrd="0" presId="urn:microsoft.com/office/officeart/2005/8/layout/radial3"/>
    <dgm:cxn modelId="{B4016865-523C-453C-9BCC-B1271757D2CD}" type="presParOf" srcId="{111C823B-7C12-4004-B584-0002FD9470B1}" destId="{19ED47FD-36A3-41E6-A6C3-9E414C43734D}" srcOrd="1" destOrd="0" presId="urn:microsoft.com/office/officeart/2005/8/layout/radial3"/>
    <dgm:cxn modelId="{A0B2B18B-02D7-4D16-A967-6E4FC2BEA93B}" type="presParOf" srcId="{111C823B-7C12-4004-B584-0002FD9470B1}" destId="{5F0698CA-6FA8-41A7-8938-CF2C59231BE0}" srcOrd="2" destOrd="0" presId="urn:microsoft.com/office/officeart/2005/8/layout/radial3"/>
    <dgm:cxn modelId="{13DEC928-46A4-427F-8959-77151B318D1B}" type="presParOf" srcId="{111C823B-7C12-4004-B584-0002FD9470B1}" destId="{501E0350-4924-4128-BC74-4F69D5067C20}" srcOrd="3" destOrd="0" presId="urn:microsoft.com/office/officeart/2005/8/layout/radial3"/>
    <dgm:cxn modelId="{C462F43B-60BE-4B38-B152-1BA574D6DB81}" type="presParOf" srcId="{111C823B-7C12-4004-B584-0002FD9470B1}" destId="{622C558F-6065-4018-8069-0CF7A169D02B}" srcOrd="4" destOrd="0" presId="urn:microsoft.com/office/officeart/2005/8/layout/radial3"/>
    <dgm:cxn modelId="{DEA34A19-651E-4D1F-A7D4-04EF623D84CC}" type="presParOf" srcId="{111C823B-7C12-4004-B584-0002FD9470B1}" destId="{39AA9C5F-7C3C-4EE3-A9B0-595C470E586B}" srcOrd="5" destOrd="0" presId="urn:microsoft.com/office/officeart/2005/8/layout/radial3"/>
    <dgm:cxn modelId="{CE344C9D-C8B6-426E-8FED-4E4818AB7CF0}" type="presParOf" srcId="{111C823B-7C12-4004-B584-0002FD9470B1}" destId="{232903FA-4DB8-4FD0-AF63-272FE857B220}" srcOrd="6" destOrd="0" presId="urn:microsoft.com/office/officeart/2005/8/layout/radial3"/>
    <dgm:cxn modelId="{895EB323-0A8B-452B-B235-7DA3EF5BCA1F}" type="presParOf" srcId="{111C823B-7C12-4004-B584-0002FD9470B1}" destId="{A0A8D060-9AF2-430E-A608-E80C95C0226F}" srcOrd="7" destOrd="0" presId="urn:microsoft.com/office/officeart/2005/8/layout/radial3"/>
    <dgm:cxn modelId="{4AC30683-3947-47B1-9C71-7F9EB9FB9A0B}" type="presParOf" srcId="{111C823B-7C12-4004-B584-0002FD9470B1}" destId="{9327D7F1-2971-47D0-8035-49D0310C7CCD}" srcOrd="8" destOrd="0" presId="urn:microsoft.com/office/officeart/2005/8/layout/radial3"/>
    <dgm:cxn modelId="{8DE67233-59FA-43B5-8E54-9F74BFBBFDB2}" type="presParOf" srcId="{111C823B-7C12-4004-B584-0002FD9470B1}" destId="{FEC846E8-A3A5-4BEE-AF1E-F02482496C19}" srcOrd="9" destOrd="0" presId="urn:microsoft.com/office/officeart/2005/8/layout/radial3"/>
    <dgm:cxn modelId="{D5CEEB09-96FD-41BF-9658-78E24332E556}" type="presParOf" srcId="{111C823B-7C12-4004-B584-0002FD9470B1}" destId="{075B048D-C865-4F7E-AFE5-15FA614D0F20}" srcOrd="10" destOrd="0" presId="urn:microsoft.com/office/officeart/2005/8/layout/radial3"/>
    <dgm:cxn modelId="{FFFF03D1-0BAA-4449-ACCC-EC85C6E22604}" type="presParOf" srcId="{111C823B-7C12-4004-B584-0002FD9470B1}" destId="{D8E5BD8F-73B3-4E44-8B9A-CC0593D3638F}" srcOrd="1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109D7B-20C9-4C07-9996-58373B9729D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D4143EE3-8783-462C-8835-37F00B527243}" type="pres">
      <dgm:prSet presAssocID="{02109D7B-20C9-4C07-9996-58373B9729D5}" presName="cycle" presStyleCnt="0">
        <dgm:presLayoutVars>
          <dgm:dir/>
          <dgm:resizeHandles val="exact"/>
        </dgm:presLayoutVars>
      </dgm:prSet>
      <dgm:spPr/>
    </dgm:pt>
  </dgm:ptLst>
  <dgm:cxnLst>
    <dgm:cxn modelId="{08E77503-0A05-426F-81C9-F563F02F3150}" type="presOf" srcId="{02109D7B-20C9-4C07-9996-58373B9729D5}" destId="{D4143EE3-8783-462C-8835-37F00B52724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FED2E4-9474-4DD2-B8BB-D501882FE35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46208D-E969-46C2-A12C-341F916E10DB}">
      <dgm:prSet phldrT="[Text]" custT="1"/>
      <dgm:spPr/>
      <dgm:t>
        <a:bodyPr/>
        <a:lstStyle/>
        <a:p>
          <a:r>
            <a:rPr lang="en-US" sz="1400" b="1" dirty="0"/>
            <a:t>Features of Java</a:t>
          </a:r>
          <a:endParaRPr lang="en-IN" sz="1400" b="1" dirty="0"/>
        </a:p>
      </dgm:t>
    </dgm:pt>
    <dgm:pt modelId="{F3B05721-A715-4BA9-9D8A-0822D8A71FFB}" type="par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D41CC0C0-B32F-4B8A-8620-3C61AAEC9399}" type="sib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9D34B11C-907C-4617-BAF5-6AAC096B230A}">
      <dgm:prSet phldrT="[Text]" custT="1"/>
      <dgm:spPr>
        <a:solidFill>
          <a:srgbClr val="CDD5C3"/>
        </a:solidFill>
      </dgm:spPr>
      <dgm:t>
        <a:bodyPr/>
        <a:lstStyle/>
        <a:p>
          <a:r>
            <a:rPr lang="en-US" sz="1400" b="1" dirty="0"/>
            <a:t>Simple</a:t>
          </a:r>
          <a:endParaRPr lang="en-IN" sz="1400" b="1" dirty="0"/>
        </a:p>
      </dgm:t>
    </dgm:pt>
    <dgm:pt modelId="{FF105CE4-3AC2-4584-8023-9A940A2EF2D5}" type="par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2E1196E-65EA-41B6-971A-FA1B170C59F7}" type="sib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9C64BED-AB0E-47AD-8FE8-A9DF68B44EE9}">
      <dgm:prSet phldrT="[Text]" custT="1"/>
      <dgm:spPr/>
      <dgm:t>
        <a:bodyPr/>
        <a:lstStyle/>
        <a:p>
          <a:r>
            <a:rPr lang="en-US" sz="1400" b="1" dirty="0"/>
            <a:t>Object Oriented</a:t>
          </a:r>
          <a:endParaRPr lang="en-IN" sz="1400" b="1" dirty="0"/>
        </a:p>
      </dgm:t>
    </dgm:pt>
    <dgm:pt modelId="{176226D5-E49C-4AE7-B291-2E71A105EF78}" type="par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ECF10AD1-6B68-4F4B-B8EC-42F9D7E03491}" type="sib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316D649D-D338-449C-A1F0-2198441A484E}">
      <dgm:prSet phldrT="[Text]" custT="1"/>
      <dgm:spPr/>
      <dgm:t>
        <a:bodyPr/>
        <a:lstStyle/>
        <a:p>
          <a:r>
            <a:rPr lang="en-US" sz="1400" b="1" dirty="0"/>
            <a:t>Platform Independent</a:t>
          </a:r>
          <a:endParaRPr lang="en-IN" sz="1400" b="1" dirty="0"/>
        </a:p>
      </dgm:t>
    </dgm:pt>
    <dgm:pt modelId="{E4FC7284-DA9A-4700-B6B4-C2F01CC57E56}" type="par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76378F8C-B136-49B5-A088-8844F691E821}" type="sib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93A55439-502C-4B9D-A1E0-755BB65E79D2}">
      <dgm:prSet phldrT="[Text]" custT="1"/>
      <dgm:spPr/>
      <dgm:t>
        <a:bodyPr/>
        <a:lstStyle/>
        <a:p>
          <a:r>
            <a:rPr lang="en-US" sz="1400" b="1" dirty="0"/>
            <a:t>Secure </a:t>
          </a:r>
          <a:endParaRPr lang="en-IN" sz="1400" b="1" dirty="0"/>
        </a:p>
      </dgm:t>
    </dgm:pt>
    <dgm:pt modelId="{2CE1BDB7-DFC1-43B2-ACD1-0917B212D792}" type="par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B9660477-5818-4DA0-A743-569728A7730C}" type="sib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A817FB8F-D81C-4312-B529-8FD7423C18A3}">
      <dgm:prSet custT="1"/>
      <dgm:spPr/>
      <dgm:t>
        <a:bodyPr/>
        <a:lstStyle/>
        <a:p>
          <a:r>
            <a:rPr lang="en-US" sz="1400" b="1" dirty="0"/>
            <a:t>Robust</a:t>
          </a:r>
          <a:endParaRPr lang="en-IN" sz="1400" b="1" dirty="0"/>
        </a:p>
      </dgm:t>
    </dgm:pt>
    <dgm:pt modelId="{46034818-3D84-4D66-AD83-01ADF297BFAB}" type="par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00FA242F-A8CE-41B8-9160-8D4CBB12F519}" type="sib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CF3E7D01-395A-486A-B1B8-66B77DFA77E4}">
      <dgm:prSet custT="1"/>
      <dgm:spPr/>
      <dgm:t>
        <a:bodyPr/>
        <a:lstStyle/>
        <a:p>
          <a:r>
            <a:rPr lang="en-US" sz="1400" b="1" dirty="0"/>
            <a:t>Interpreted</a:t>
          </a:r>
          <a:endParaRPr lang="en-IN" sz="1400" b="1" dirty="0"/>
        </a:p>
      </dgm:t>
    </dgm:pt>
    <dgm:pt modelId="{E5EA75CF-6515-421C-9A4E-BCDD9D97CC24}" type="par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E5F19DE9-9E75-4D39-A290-4F73524841DD}" type="sib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83D7D9D2-1194-41A0-B8AB-3ACB9E697CBC}">
      <dgm:prSet custT="1"/>
      <dgm:spPr/>
      <dgm:t>
        <a:bodyPr/>
        <a:lstStyle/>
        <a:p>
          <a:r>
            <a:rPr lang="en-US" sz="1400" b="1" dirty="0"/>
            <a:t>Architectural Neutral</a:t>
          </a:r>
          <a:endParaRPr lang="en-IN" sz="1400" b="1" dirty="0"/>
        </a:p>
      </dgm:t>
    </dgm:pt>
    <dgm:pt modelId="{92326D3C-4397-4F20-99B8-99F0C2B955A4}" type="par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C4E197DB-6ED0-478E-B15A-BDA126A12FCF}" type="sib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494D2E73-C6A5-461D-A671-FC1B08FDC4F9}">
      <dgm:prSet custT="1"/>
      <dgm:spPr/>
      <dgm:t>
        <a:bodyPr/>
        <a:lstStyle/>
        <a:p>
          <a:r>
            <a:rPr lang="en-US" sz="1400" b="1" dirty="0"/>
            <a:t>Multi threaded</a:t>
          </a:r>
          <a:endParaRPr lang="en-IN" sz="1400" b="1" dirty="0"/>
        </a:p>
      </dgm:t>
    </dgm:pt>
    <dgm:pt modelId="{681EE1D5-7425-431C-B358-15BBD928856C}" type="par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18B6A37B-7D8C-446C-90A1-9CDD413EA85F}" type="sib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8940DE47-F9BB-481E-9007-332AD239B07A}">
      <dgm:prSet custT="1"/>
      <dgm:spPr/>
      <dgm:t>
        <a:bodyPr/>
        <a:lstStyle/>
        <a:p>
          <a:r>
            <a:rPr lang="en-US" sz="1400" b="1" dirty="0"/>
            <a:t>Distributed</a:t>
          </a:r>
          <a:endParaRPr lang="en-IN" sz="1400" b="1" dirty="0"/>
        </a:p>
      </dgm:t>
    </dgm:pt>
    <dgm:pt modelId="{FC2AF30F-C01D-4582-A01D-31B37B030FED}" type="par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7235E14D-DD13-4989-AD95-65DB6F03DFE4}" type="sib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153AF3DA-5ABC-49F3-8A62-4B4750CD12FF}">
      <dgm:prSet custT="1"/>
      <dgm:spPr>
        <a:solidFill>
          <a:schemeClr val="accent1">
            <a:lumMod val="50000"/>
            <a:alpha val="50000"/>
          </a:schemeClr>
        </a:solidFill>
      </dgm:spPr>
      <dgm:t>
        <a:bodyPr/>
        <a:lstStyle/>
        <a:p>
          <a:r>
            <a:rPr lang="en-US" sz="1400" b="1" dirty="0"/>
            <a:t>High Performance</a:t>
          </a:r>
          <a:endParaRPr lang="en-IN" sz="1400" b="1" dirty="0"/>
        </a:p>
      </dgm:t>
    </dgm:pt>
    <dgm:pt modelId="{2737E31D-A8C5-4B63-B571-2AA492A342DB}" type="par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84CD3EBA-7C64-4E66-B111-69F9689D19CB}" type="sib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633D2719-FA11-4408-9BB3-E25DC41C8189}">
      <dgm:prSet custT="1"/>
      <dgm:spPr/>
      <dgm:t>
        <a:bodyPr/>
        <a:lstStyle/>
        <a:p>
          <a:r>
            <a:rPr lang="en-US" sz="1400" b="1" dirty="0"/>
            <a:t>Dynamic</a:t>
          </a:r>
          <a:endParaRPr lang="en-IN" sz="1400" b="1" dirty="0"/>
        </a:p>
      </dgm:t>
    </dgm:pt>
    <dgm:pt modelId="{EEEE81B2-6C38-4E8C-8804-71C80531FFB0}" type="par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0338FF9B-54DE-48C1-AF95-358DB0853D53}" type="sib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AA9E7870-5784-44C6-8B51-FE53970B3CC9}" type="pres">
      <dgm:prSet presAssocID="{43FED2E4-9474-4DD2-B8BB-D501882FE353}" presName="composite" presStyleCnt="0">
        <dgm:presLayoutVars>
          <dgm:chMax val="1"/>
          <dgm:dir/>
          <dgm:resizeHandles val="exact"/>
        </dgm:presLayoutVars>
      </dgm:prSet>
      <dgm:spPr/>
    </dgm:pt>
    <dgm:pt modelId="{111C823B-7C12-4004-B584-0002FD9470B1}" type="pres">
      <dgm:prSet presAssocID="{43FED2E4-9474-4DD2-B8BB-D501882FE353}" presName="radial" presStyleCnt="0">
        <dgm:presLayoutVars>
          <dgm:animLvl val="ctr"/>
        </dgm:presLayoutVars>
      </dgm:prSet>
      <dgm:spPr/>
    </dgm:pt>
    <dgm:pt modelId="{AA35DF94-F6FD-404F-8E3C-A71D19BA87D6}" type="pres">
      <dgm:prSet presAssocID="{BD46208D-E969-46C2-A12C-341F916E10DB}" presName="centerShape" presStyleLbl="vennNode1" presStyleIdx="0" presStyleCnt="12" custScaleX="73755" custScaleY="56845" custLinFactNeighborX="-7762" custLinFactNeighborY="0"/>
      <dgm:spPr/>
    </dgm:pt>
    <dgm:pt modelId="{19ED47FD-36A3-41E6-A6C3-9E414C43734D}" type="pres">
      <dgm:prSet presAssocID="{9D34B11C-907C-4617-BAF5-6AAC096B230A}" presName="node" presStyleLbl="vennNode1" presStyleIdx="1" presStyleCnt="12" custRadScaleRad="102236" custRadScaleInc="-26689">
        <dgm:presLayoutVars>
          <dgm:bulletEnabled val="1"/>
        </dgm:presLayoutVars>
      </dgm:prSet>
      <dgm:spPr/>
    </dgm:pt>
    <dgm:pt modelId="{5F0698CA-6FA8-41A7-8938-CF2C59231BE0}" type="pres">
      <dgm:prSet presAssocID="{C9C64BED-AB0E-47AD-8FE8-A9DF68B44EE9}" presName="node" presStyleLbl="vennNode1" presStyleIdx="2" presStyleCnt="12" custRadScaleRad="93489" custRadScaleInc="-25614">
        <dgm:presLayoutVars>
          <dgm:bulletEnabled val="1"/>
        </dgm:presLayoutVars>
      </dgm:prSet>
      <dgm:spPr/>
    </dgm:pt>
    <dgm:pt modelId="{501E0350-4924-4128-BC74-4F69D5067C20}" type="pres">
      <dgm:prSet presAssocID="{316D649D-D338-449C-A1F0-2198441A484E}" presName="node" presStyleLbl="vennNode1" presStyleIdx="3" presStyleCnt="12" custRadScaleRad="84253" custRadScaleInc="-17787">
        <dgm:presLayoutVars>
          <dgm:bulletEnabled val="1"/>
        </dgm:presLayoutVars>
      </dgm:prSet>
      <dgm:spPr/>
    </dgm:pt>
    <dgm:pt modelId="{622C558F-6065-4018-8069-0CF7A169D02B}" type="pres">
      <dgm:prSet presAssocID="{93A55439-502C-4B9D-A1E0-755BB65E79D2}" presName="node" presStyleLbl="vennNode1" presStyleIdx="4" presStyleCnt="12" custRadScaleRad="73879" custRadScaleInc="6400">
        <dgm:presLayoutVars>
          <dgm:bulletEnabled val="1"/>
        </dgm:presLayoutVars>
      </dgm:prSet>
      <dgm:spPr/>
    </dgm:pt>
    <dgm:pt modelId="{39AA9C5F-7C3C-4EE3-A9B0-595C470E586B}" type="pres">
      <dgm:prSet presAssocID="{CF3E7D01-395A-486A-B1B8-66B77DFA77E4}" presName="node" presStyleLbl="vennNode1" presStyleIdx="5" presStyleCnt="12" custScaleX="112475" custRadScaleRad="88078" custRadScaleInc="18667">
        <dgm:presLayoutVars>
          <dgm:bulletEnabled val="1"/>
        </dgm:presLayoutVars>
      </dgm:prSet>
      <dgm:spPr/>
    </dgm:pt>
    <dgm:pt modelId="{232903FA-4DB8-4FD0-AF63-272FE857B220}" type="pres">
      <dgm:prSet presAssocID="{83D7D9D2-1194-41A0-B8AB-3ACB9E697CBC}" presName="node" presStyleLbl="vennNode1" presStyleIdx="6" presStyleCnt="12" custScaleX="102113" custRadScaleRad="95738" custRadScaleInc="26803">
        <dgm:presLayoutVars>
          <dgm:bulletEnabled val="1"/>
        </dgm:presLayoutVars>
      </dgm:prSet>
      <dgm:spPr/>
    </dgm:pt>
    <dgm:pt modelId="{A0A8D060-9AF2-430E-A608-E80C95C0226F}" type="pres">
      <dgm:prSet presAssocID="{633D2719-FA11-4408-9BB3-E25DC41C8189}" presName="node" presStyleLbl="vennNode1" presStyleIdx="7" presStyleCnt="12" custRadScaleRad="104477" custRadScaleInc="25548">
        <dgm:presLayoutVars>
          <dgm:bulletEnabled val="1"/>
        </dgm:presLayoutVars>
      </dgm:prSet>
      <dgm:spPr/>
    </dgm:pt>
    <dgm:pt modelId="{9327D7F1-2971-47D0-8035-49D0310C7CCD}" type="pres">
      <dgm:prSet presAssocID="{494D2E73-C6A5-461D-A671-FC1B08FDC4F9}" presName="node" presStyleLbl="vennNode1" presStyleIdx="8" presStyleCnt="12" custRadScaleRad="111584" custRadScaleInc="17226">
        <dgm:presLayoutVars>
          <dgm:bulletEnabled val="1"/>
        </dgm:presLayoutVars>
      </dgm:prSet>
      <dgm:spPr/>
    </dgm:pt>
    <dgm:pt modelId="{FEC846E8-A3A5-4BEE-AF1E-F02482496C19}" type="pres">
      <dgm:prSet presAssocID="{8940DE47-F9BB-481E-9007-332AD239B07A}" presName="node" presStyleLbl="vennNode1" presStyleIdx="9" presStyleCnt="12" custRadScaleRad="115264" custRadScaleInc="4938">
        <dgm:presLayoutVars>
          <dgm:bulletEnabled val="1"/>
        </dgm:presLayoutVars>
      </dgm:prSet>
      <dgm:spPr/>
    </dgm:pt>
    <dgm:pt modelId="{075B048D-C865-4F7E-AFE5-15FA614D0F20}" type="pres">
      <dgm:prSet presAssocID="{153AF3DA-5ABC-49F3-8A62-4B4750CD12FF}" presName="node" presStyleLbl="vennNode1" presStyleIdx="10" presStyleCnt="12" custRadScaleRad="114305" custRadScaleInc="-9882">
        <dgm:presLayoutVars>
          <dgm:bulletEnabled val="1"/>
        </dgm:presLayoutVars>
      </dgm:prSet>
      <dgm:spPr/>
    </dgm:pt>
    <dgm:pt modelId="{D8E5BD8F-73B3-4E44-8B9A-CC0593D3638F}" type="pres">
      <dgm:prSet presAssocID="{A817FB8F-D81C-4312-B529-8FD7423C18A3}" presName="node" presStyleLbl="vennNode1" presStyleIdx="11" presStyleCnt="12" custRadScaleRad="109989" custRadScaleInc="-19927">
        <dgm:presLayoutVars>
          <dgm:bulletEnabled val="1"/>
        </dgm:presLayoutVars>
      </dgm:prSet>
      <dgm:spPr/>
    </dgm:pt>
  </dgm:ptLst>
  <dgm:cxnLst>
    <dgm:cxn modelId="{BB71B102-AF1B-47FC-A19E-0B167449B97A}" type="presOf" srcId="{8940DE47-F9BB-481E-9007-332AD239B07A}" destId="{FEC846E8-A3A5-4BEE-AF1E-F02482496C19}" srcOrd="0" destOrd="0" presId="urn:microsoft.com/office/officeart/2005/8/layout/radial3"/>
    <dgm:cxn modelId="{A443D209-A5D8-4E1D-84C2-EBC3B3FDF81A}" type="presOf" srcId="{9D34B11C-907C-4617-BAF5-6AAC096B230A}" destId="{19ED47FD-36A3-41E6-A6C3-9E414C43734D}" srcOrd="0" destOrd="0" presId="urn:microsoft.com/office/officeart/2005/8/layout/radial3"/>
    <dgm:cxn modelId="{C50DAE18-69D9-4C77-B69F-BE7C1BA32101}" type="presOf" srcId="{C9C64BED-AB0E-47AD-8FE8-A9DF68B44EE9}" destId="{5F0698CA-6FA8-41A7-8938-CF2C59231BE0}" srcOrd="0" destOrd="0" presId="urn:microsoft.com/office/officeart/2005/8/layout/radial3"/>
    <dgm:cxn modelId="{A5C02322-A650-4755-9892-C59EC33EC935}" srcId="{BD46208D-E969-46C2-A12C-341F916E10DB}" destId="{C9C64BED-AB0E-47AD-8FE8-A9DF68B44EE9}" srcOrd="1" destOrd="0" parTransId="{176226D5-E49C-4AE7-B291-2E71A105EF78}" sibTransId="{ECF10AD1-6B68-4F4B-B8EC-42F9D7E03491}"/>
    <dgm:cxn modelId="{49A49D27-243A-4448-988A-77A76CABD512}" srcId="{43FED2E4-9474-4DD2-B8BB-D501882FE353}" destId="{BD46208D-E969-46C2-A12C-341F916E10DB}" srcOrd="0" destOrd="0" parTransId="{F3B05721-A715-4BA9-9D8A-0822D8A71FFB}" sibTransId="{D41CC0C0-B32F-4B8A-8620-3C61AAEC9399}"/>
    <dgm:cxn modelId="{4373892C-AC24-433D-BB21-F30D8DF1B5BA}" srcId="{BD46208D-E969-46C2-A12C-341F916E10DB}" destId="{93A55439-502C-4B9D-A1E0-755BB65E79D2}" srcOrd="3" destOrd="0" parTransId="{2CE1BDB7-DFC1-43B2-ACD1-0917B212D792}" sibTransId="{B9660477-5818-4DA0-A743-569728A7730C}"/>
    <dgm:cxn modelId="{F8E1632F-0C8E-4CDC-AA33-3ED950195C49}" type="presOf" srcId="{BD46208D-E969-46C2-A12C-341F916E10DB}" destId="{AA35DF94-F6FD-404F-8E3C-A71D19BA87D6}" srcOrd="0" destOrd="0" presId="urn:microsoft.com/office/officeart/2005/8/layout/radial3"/>
    <dgm:cxn modelId="{8D2BE62F-445A-4A00-A552-9AE694A0B6FB}" type="presOf" srcId="{A817FB8F-D81C-4312-B529-8FD7423C18A3}" destId="{D8E5BD8F-73B3-4E44-8B9A-CC0593D3638F}" srcOrd="0" destOrd="0" presId="urn:microsoft.com/office/officeart/2005/8/layout/radial3"/>
    <dgm:cxn modelId="{6D114A3F-4091-42DB-B231-024B71C56B4D}" type="presOf" srcId="{CF3E7D01-395A-486A-B1B8-66B77DFA77E4}" destId="{39AA9C5F-7C3C-4EE3-A9B0-595C470E586B}" srcOrd="0" destOrd="0" presId="urn:microsoft.com/office/officeart/2005/8/layout/radial3"/>
    <dgm:cxn modelId="{16D80162-D1F0-483D-A881-5A04C4CEBBD7}" srcId="{BD46208D-E969-46C2-A12C-341F916E10DB}" destId="{9D34B11C-907C-4617-BAF5-6AAC096B230A}" srcOrd="0" destOrd="0" parTransId="{FF105CE4-3AC2-4584-8023-9A940A2EF2D5}" sibTransId="{C2E1196E-65EA-41B6-971A-FA1B170C59F7}"/>
    <dgm:cxn modelId="{C746C143-A454-4926-A639-174AC58CFC01}" srcId="{BD46208D-E969-46C2-A12C-341F916E10DB}" destId="{494D2E73-C6A5-461D-A671-FC1B08FDC4F9}" srcOrd="7" destOrd="0" parTransId="{681EE1D5-7425-431C-B358-15BBD928856C}" sibTransId="{18B6A37B-7D8C-446C-90A1-9CDD413EA85F}"/>
    <dgm:cxn modelId="{ED6A2A52-2F54-468F-97BC-FC4D1D6C9A08}" srcId="{BD46208D-E969-46C2-A12C-341F916E10DB}" destId="{153AF3DA-5ABC-49F3-8A62-4B4750CD12FF}" srcOrd="9" destOrd="0" parTransId="{2737E31D-A8C5-4B63-B571-2AA492A342DB}" sibTransId="{84CD3EBA-7C64-4E66-B111-69F9689D19CB}"/>
    <dgm:cxn modelId="{1A636553-85D3-4A3A-BA69-24E25FF71CBC}" srcId="{BD46208D-E969-46C2-A12C-341F916E10DB}" destId="{CF3E7D01-395A-486A-B1B8-66B77DFA77E4}" srcOrd="4" destOrd="0" parTransId="{E5EA75CF-6515-421C-9A4E-BCDD9D97CC24}" sibTransId="{E5F19DE9-9E75-4D39-A290-4F73524841DD}"/>
    <dgm:cxn modelId="{344C4975-1D5F-4524-AC11-B7C77D9E128E}" type="presOf" srcId="{494D2E73-C6A5-461D-A671-FC1B08FDC4F9}" destId="{9327D7F1-2971-47D0-8035-49D0310C7CCD}" srcOrd="0" destOrd="0" presId="urn:microsoft.com/office/officeart/2005/8/layout/radial3"/>
    <dgm:cxn modelId="{9549A478-9EA4-471C-9EA3-AA5C41DA87F7}" type="presOf" srcId="{93A55439-502C-4B9D-A1E0-755BB65E79D2}" destId="{622C558F-6065-4018-8069-0CF7A169D02B}" srcOrd="0" destOrd="0" presId="urn:microsoft.com/office/officeart/2005/8/layout/radial3"/>
    <dgm:cxn modelId="{520A2B7C-7370-4399-9BF0-B697B9622E81}" srcId="{BD46208D-E969-46C2-A12C-341F916E10DB}" destId="{316D649D-D338-449C-A1F0-2198441A484E}" srcOrd="2" destOrd="0" parTransId="{E4FC7284-DA9A-4700-B6B4-C2F01CC57E56}" sibTransId="{76378F8C-B136-49B5-A088-8844F691E821}"/>
    <dgm:cxn modelId="{1B402C89-BB50-4160-9248-DBBD6653988B}" srcId="{BD46208D-E969-46C2-A12C-341F916E10DB}" destId="{83D7D9D2-1194-41A0-B8AB-3ACB9E697CBC}" srcOrd="5" destOrd="0" parTransId="{92326D3C-4397-4F20-99B8-99F0C2B955A4}" sibTransId="{C4E197DB-6ED0-478E-B15A-BDA126A12FCF}"/>
    <dgm:cxn modelId="{6CC58A8C-7B87-44E8-8A4B-8C617456564F}" srcId="{BD46208D-E969-46C2-A12C-341F916E10DB}" destId="{A817FB8F-D81C-4312-B529-8FD7423C18A3}" srcOrd="10" destOrd="0" parTransId="{46034818-3D84-4D66-AD83-01ADF297BFAB}" sibTransId="{00FA242F-A8CE-41B8-9160-8D4CBB12F519}"/>
    <dgm:cxn modelId="{E0F10290-72A6-43D2-88A8-9A654AB61F14}" type="presOf" srcId="{153AF3DA-5ABC-49F3-8A62-4B4750CD12FF}" destId="{075B048D-C865-4F7E-AFE5-15FA614D0F20}" srcOrd="0" destOrd="0" presId="urn:microsoft.com/office/officeart/2005/8/layout/radial3"/>
    <dgm:cxn modelId="{5A0FC996-9573-4975-A0F3-AF6D83CF4BA0}" srcId="{BD46208D-E969-46C2-A12C-341F916E10DB}" destId="{633D2719-FA11-4408-9BB3-E25DC41C8189}" srcOrd="6" destOrd="0" parTransId="{EEEE81B2-6C38-4E8C-8804-71C80531FFB0}" sibTransId="{0338FF9B-54DE-48C1-AF95-358DB0853D53}"/>
    <dgm:cxn modelId="{C1490EB1-AEF3-4493-B415-48510FDD973F}" type="presOf" srcId="{83D7D9D2-1194-41A0-B8AB-3ACB9E697CBC}" destId="{232903FA-4DB8-4FD0-AF63-272FE857B220}" srcOrd="0" destOrd="0" presId="urn:microsoft.com/office/officeart/2005/8/layout/radial3"/>
    <dgm:cxn modelId="{CAA248BC-D7A8-41D1-BC8A-B279E856A8CC}" type="presOf" srcId="{316D649D-D338-449C-A1F0-2198441A484E}" destId="{501E0350-4924-4128-BC74-4F69D5067C20}" srcOrd="0" destOrd="0" presId="urn:microsoft.com/office/officeart/2005/8/layout/radial3"/>
    <dgm:cxn modelId="{1F7279D8-1D56-4766-99CB-1F023C102958}" srcId="{BD46208D-E969-46C2-A12C-341F916E10DB}" destId="{8940DE47-F9BB-481E-9007-332AD239B07A}" srcOrd="8" destOrd="0" parTransId="{FC2AF30F-C01D-4582-A01D-31B37B030FED}" sibTransId="{7235E14D-DD13-4989-AD95-65DB6F03DFE4}"/>
    <dgm:cxn modelId="{1CC6BFDA-C44E-4738-AC88-F2C9DF8D7957}" type="presOf" srcId="{633D2719-FA11-4408-9BB3-E25DC41C8189}" destId="{A0A8D060-9AF2-430E-A608-E80C95C0226F}" srcOrd="0" destOrd="0" presId="urn:microsoft.com/office/officeart/2005/8/layout/radial3"/>
    <dgm:cxn modelId="{52743EDD-07E7-4E2F-9EC2-7977F5005B77}" type="presOf" srcId="{43FED2E4-9474-4DD2-B8BB-D501882FE353}" destId="{AA9E7870-5784-44C6-8B51-FE53970B3CC9}" srcOrd="0" destOrd="0" presId="urn:microsoft.com/office/officeart/2005/8/layout/radial3"/>
    <dgm:cxn modelId="{8BE6A0E1-9F49-4A35-A1B2-91DCA1D06A1D}" type="presParOf" srcId="{AA9E7870-5784-44C6-8B51-FE53970B3CC9}" destId="{111C823B-7C12-4004-B584-0002FD9470B1}" srcOrd="0" destOrd="0" presId="urn:microsoft.com/office/officeart/2005/8/layout/radial3"/>
    <dgm:cxn modelId="{DE004BD9-0D25-433F-A3D0-DBEABF21251E}" type="presParOf" srcId="{111C823B-7C12-4004-B584-0002FD9470B1}" destId="{AA35DF94-F6FD-404F-8E3C-A71D19BA87D6}" srcOrd="0" destOrd="0" presId="urn:microsoft.com/office/officeart/2005/8/layout/radial3"/>
    <dgm:cxn modelId="{B4016865-523C-453C-9BCC-B1271757D2CD}" type="presParOf" srcId="{111C823B-7C12-4004-B584-0002FD9470B1}" destId="{19ED47FD-36A3-41E6-A6C3-9E414C43734D}" srcOrd="1" destOrd="0" presId="urn:microsoft.com/office/officeart/2005/8/layout/radial3"/>
    <dgm:cxn modelId="{A0B2B18B-02D7-4D16-A967-6E4FC2BEA93B}" type="presParOf" srcId="{111C823B-7C12-4004-B584-0002FD9470B1}" destId="{5F0698CA-6FA8-41A7-8938-CF2C59231BE0}" srcOrd="2" destOrd="0" presId="urn:microsoft.com/office/officeart/2005/8/layout/radial3"/>
    <dgm:cxn modelId="{13DEC928-46A4-427F-8959-77151B318D1B}" type="presParOf" srcId="{111C823B-7C12-4004-B584-0002FD9470B1}" destId="{501E0350-4924-4128-BC74-4F69D5067C20}" srcOrd="3" destOrd="0" presId="urn:microsoft.com/office/officeart/2005/8/layout/radial3"/>
    <dgm:cxn modelId="{C462F43B-60BE-4B38-B152-1BA574D6DB81}" type="presParOf" srcId="{111C823B-7C12-4004-B584-0002FD9470B1}" destId="{622C558F-6065-4018-8069-0CF7A169D02B}" srcOrd="4" destOrd="0" presId="urn:microsoft.com/office/officeart/2005/8/layout/radial3"/>
    <dgm:cxn modelId="{DEA34A19-651E-4D1F-A7D4-04EF623D84CC}" type="presParOf" srcId="{111C823B-7C12-4004-B584-0002FD9470B1}" destId="{39AA9C5F-7C3C-4EE3-A9B0-595C470E586B}" srcOrd="5" destOrd="0" presId="urn:microsoft.com/office/officeart/2005/8/layout/radial3"/>
    <dgm:cxn modelId="{CE344C9D-C8B6-426E-8FED-4E4818AB7CF0}" type="presParOf" srcId="{111C823B-7C12-4004-B584-0002FD9470B1}" destId="{232903FA-4DB8-4FD0-AF63-272FE857B220}" srcOrd="6" destOrd="0" presId="urn:microsoft.com/office/officeart/2005/8/layout/radial3"/>
    <dgm:cxn modelId="{895EB323-0A8B-452B-B235-7DA3EF5BCA1F}" type="presParOf" srcId="{111C823B-7C12-4004-B584-0002FD9470B1}" destId="{A0A8D060-9AF2-430E-A608-E80C95C0226F}" srcOrd="7" destOrd="0" presId="urn:microsoft.com/office/officeart/2005/8/layout/radial3"/>
    <dgm:cxn modelId="{4AC30683-3947-47B1-9C71-7F9EB9FB9A0B}" type="presParOf" srcId="{111C823B-7C12-4004-B584-0002FD9470B1}" destId="{9327D7F1-2971-47D0-8035-49D0310C7CCD}" srcOrd="8" destOrd="0" presId="urn:microsoft.com/office/officeart/2005/8/layout/radial3"/>
    <dgm:cxn modelId="{8DE67233-59FA-43B5-8E54-9F74BFBBFDB2}" type="presParOf" srcId="{111C823B-7C12-4004-B584-0002FD9470B1}" destId="{FEC846E8-A3A5-4BEE-AF1E-F02482496C19}" srcOrd="9" destOrd="0" presId="urn:microsoft.com/office/officeart/2005/8/layout/radial3"/>
    <dgm:cxn modelId="{D5CEEB09-96FD-41BF-9658-78E24332E556}" type="presParOf" srcId="{111C823B-7C12-4004-B584-0002FD9470B1}" destId="{075B048D-C865-4F7E-AFE5-15FA614D0F20}" srcOrd="10" destOrd="0" presId="urn:microsoft.com/office/officeart/2005/8/layout/radial3"/>
    <dgm:cxn modelId="{FFFF03D1-0BAA-4449-ACCC-EC85C6E22604}" type="presParOf" srcId="{111C823B-7C12-4004-B584-0002FD9470B1}" destId="{D8E5BD8F-73B3-4E44-8B9A-CC0593D3638F}" srcOrd="1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109D7B-20C9-4C07-9996-58373B9729D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D4143EE3-8783-462C-8835-37F00B527243}" type="pres">
      <dgm:prSet presAssocID="{02109D7B-20C9-4C07-9996-58373B9729D5}" presName="cycle" presStyleCnt="0">
        <dgm:presLayoutVars>
          <dgm:dir/>
          <dgm:resizeHandles val="exact"/>
        </dgm:presLayoutVars>
      </dgm:prSet>
      <dgm:spPr/>
    </dgm:pt>
  </dgm:ptLst>
  <dgm:cxnLst>
    <dgm:cxn modelId="{08E77503-0A05-426F-81C9-F563F02F3150}" type="presOf" srcId="{02109D7B-20C9-4C07-9996-58373B9729D5}" destId="{D4143EE3-8783-462C-8835-37F00B52724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FED2E4-9474-4DD2-B8BB-D501882FE35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46208D-E969-46C2-A12C-341F916E10DB}">
      <dgm:prSet phldrT="[Text]" custT="1"/>
      <dgm:spPr/>
      <dgm:t>
        <a:bodyPr/>
        <a:lstStyle/>
        <a:p>
          <a:r>
            <a:rPr lang="en-US" sz="1400" b="1" dirty="0"/>
            <a:t>Features of Java</a:t>
          </a:r>
          <a:endParaRPr lang="en-IN" sz="1400" b="1" dirty="0"/>
        </a:p>
      </dgm:t>
    </dgm:pt>
    <dgm:pt modelId="{F3B05721-A715-4BA9-9D8A-0822D8A71FFB}" type="par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D41CC0C0-B32F-4B8A-8620-3C61AAEC9399}" type="sibTrans" cxnId="{49A49D27-243A-4448-988A-77A76CABD512}">
      <dgm:prSet/>
      <dgm:spPr/>
      <dgm:t>
        <a:bodyPr/>
        <a:lstStyle/>
        <a:p>
          <a:endParaRPr lang="en-IN" sz="1400" b="1"/>
        </a:p>
      </dgm:t>
    </dgm:pt>
    <dgm:pt modelId="{9D34B11C-907C-4617-BAF5-6AAC096B230A}">
      <dgm:prSet phldrT="[Text]" custT="1"/>
      <dgm:spPr>
        <a:solidFill>
          <a:srgbClr val="CDD5C3"/>
        </a:solidFill>
      </dgm:spPr>
      <dgm:t>
        <a:bodyPr/>
        <a:lstStyle/>
        <a:p>
          <a:r>
            <a:rPr lang="en-US" sz="1400" b="1" dirty="0"/>
            <a:t>Simple</a:t>
          </a:r>
          <a:endParaRPr lang="en-IN" sz="1400" b="1" dirty="0"/>
        </a:p>
      </dgm:t>
    </dgm:pt>
    <dgm:pt modelId="{FF105CE4-3AC2-4584-8023-9A940A2EF2D5}" type="par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2E1196E-65EA-41B6-971A-FA1B170C59F7}" type="sibTrans" cxnId="{16D80162-D1F0-483D-A881-5A04C4CEBBD7}">
      <dgm:prSet/>
      <dgm:spPr/>
      <dgm:t>
        <a:bodyPr/>
        <a:lstStyle/>
        <a:p>
          <a:endParaRPr lang="en-IN" sz="1400" b="1"/>
        </a:p>
      </dgm:t>
    </dgm:pt>
    <dgm:pt modelId="{C9C64BED-AB0E-47AD-8FE8-A9DF68B44EE9}">
      <dgm:prSet phldrT="[Text]" custT="1"/>
      <dgm:spPr/>
      <dgm:t>
        <a:bodyPr/>
        <a:lstStyle/>
        <a:p>
          <a:r>
            <a:rPr lang="en-US" sz="1400" b="1" dirty="0"/>
            <a:t>Object Oriented</a:t>
          </a:r>
          <a:endParaRPr lang="en-IN" sz="1400" b="1" dirty="0"/>
        </a:p>
      </dgm:t>
    </dgm:pt>
    <dgm:pt modelId="{176226D5-E49C-4AE7-B291-2E71A105EF78}" type="par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ECF10AD1-6B68-4F4B-B8EC-42F9D7E03491}" type="sibTrans" cxnId="{A5C02322-A650-4755-9892-C59EC33EC935}">
      <dgm:prSet/>
      <dgm:spPr/>
      <dgm:t>
        <a:bodyPr/>
        <a:lstStyle/>
        <a:p>
          <a:endParaRPr lang="en-IN" sz="1400" b="1"/>
        </a:p>
      </dgm:t>
    </dgm:pt>
    <dgm:pt modelId="{316D649D-D338-449C-A1F0-2198441A484E}">
      <dgm:prSet phldrT="[Text]" custT="1"/>
      <dgm:spPr/>
      <dgm:t>
        <a:bodyPr/>
        <a:lstStyle/>
        <a:p>
          <a:r>
            <a:rPr lang="en-US" sz="1400" b="1" dirty="0"/>
            <a:t>Platform Independent</a:t>
          </a:r>
          <a:endParaRPr lang="en-IN" sz="1400" b="1" dirty="0"/>
        </a:p>
      </dgm:t>
    </dgm:pt>
    <dgm:pt modelId="{E4FC7284-DA9A-4700-B6B4-C2F01CC57E56}" type="par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76378F8C-B136-49B5-A088-8844F691E821}" type="sibTrans" cxnId="{520A2B7C-7370-4399-9BF0-B697B9622E81}">
      <dgm:prSet/>
      <dgm:spPr/>
      <dgm:t>
        <a:bodyPr/>
        <a:lstStyle/>
        <a:p>
          <a:endParaRPr lang="en-IN" sz="1400" b="1"/>
        </a:p>
      </dgm:t>
    </dgm:pt>
    <dgm:pt modelId="{93A55439-502C-4B9D-A1E0-755BB65E79D2}">
      <dgm:prSet phldrT="[Text]" custT="1"/>
      <dgm:spPr/>
      <dgm:t>
        <a:bodyPr/>
        <a:lstStyle/>
        <a:p>
          <a:r>
            <a:rPr lang="en-US" sz="1400" b="1" dirty="0"/>
            <a:t>Secure </a:t>
          </a:r>
          <a:endParaRPr lang="en-IN" sz="1400" b="1" dirty="0"/>
        </a:p>
      </dgm:t>
    </dgm:pt>
    <dgm:pt modelId="{2CE1BDB7-DFC1-43B2-ACD1-0917B212D792}" type="par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B9660477-5818-4DA0-A743-569728A7730C}" type="sibTrans" cxnId="{4373892C-AC24-433D-BB21-F30D8DF1B5BA}">
      <dgm:prSet/>
      <dgm:spPr/>
      <dgm:t>
        <a:bodyPr/>
        <a:lstStyle/>
        <a:p>
          <a:endParaRPr lang="en-IN" sz="1400" b="1"/>
        </a:p>
      </dgm:t>
    </dgm:pt>
    <dgm:pt modelId="{A817FB8F-D81C-4312-B529-8FD7423C18A3}">
      <dgm:prSet custT="1"/>
      <dgm:spPr/>
      <dgm:t>
        <a:bodyPr/>
        <a:lstStyle/>
        <a:p>
          <a:r>
            <a:rPr lang="en-US" sz="1400" b="1" dirty="0"/>
            <a:t>Robust</a:t>
          </a:r>
          <a:endParaRPr lang="en-IN" sz="1400" b="1" dirty="0"/>
        </a:p>
      </dgm:t>
    </dgm:pt>
    <dgm:pt modelId="{46034818-3D84-4D66-AD83-01ADF297BFAB}" type="par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00FA242F-A8CE-41B8-9160-8D4CBB12F519}" type="sibTrans" cxnId="{6CC58A8C-7B87-44E8-8A4B-8C617456564F}">
      <dgm:prSet/>
      <dgm:spPr/>
      <dgm:t>
        <a:bodyPr/>
        <a:lstStyle/>
        <a:p>
          <a:endParaRPr lang="en-IN" sz="1400" b="1"/>
        </a:p>
      </dgm:t>
    </dgm:pt>
    <dgm:pt modelId="{CF3E7D01-395A-486A-B1B8-66B77DFA77E4}">
      <dgm:prSet custT="1"/>
      <dgm:spPr/>
      <dgm:t>
        <a:bodyPr/>
        <a:lstStyle/>
        <a:p>
          <a:r>
            <a:rPr lang="en-US" sz="1400" b="1" dirty="0"/>
            <a:t>Interpreted</a:t>
          </a:r>
          <a:endParaRPr lang="en-IN" sz="1400" b="1" dirty="0"/>
        </a:p>
      </dgm:t>
    </dgm:pt>
    <dgm:pt modelId="{E5EA75CF-6515-421C-9A4E-BCDD9D97CC24}" type="par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E5F19DE9-9E75-4D39-A290-4F73524841DD}" type="sibTrans" cxnId="{1A636553-85D3-4A3A-BA69-24E25FF71CBC}">
      <dgm:prSet/>
      <dgm:spPr/>
      <dgm:t>
        <a:bodyPr/>
        <a:lstStyle/>
        <a:p>
          <a:endParaRPr lang="en-IN" sz="1400" b="1"/>
        </a:p>
      </dgm:t>
    </dgm:pt>
    <dgm:pt modelId="{83D7D9D2-1194-41A0-B8AB-3ACB9E697CBC}">
      <dgm:prSet custT="1"/>
      <dgm:spPr/>
      <dgm:t>
        <a:bodyPr/>
        <a:lstStyle/>
        <a:p>
          <a:r>
            <a:rPr lang="en-US" sz="1400" b="1" dirty="0"/>
            <a:t>Architectural Neutral</a:t>
          </a:r>
          <a:endParaRPr lang="en-IN" sz="1400" b="1" dirty="0"/>
        </a:p>
      </dgm:t>
    </dgm:pt>
    <dgm:pt modelId="{92326D3C-4397-4F20-99B8-99F0C2B955A4}" type="par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C4E197DB-6ED0-478E-B15A-BDA126A12FCF}" type="sibTrans" cxnId="{1B402C89-BB50-4160-9248-DBBD6653988B}">
      <dgm:prSet/>
      <dgm:spPr/>
      <dgm:t>
        <a:bodyPr/>
        <a:lstStyle/>
        <a:p>
          <a:endParaRPr lang="en-IN" sz="1400" b="1"/>
        </a:p>
      </dgm:t>
    </dgm:pt>
    <dgm:pt modelId="{494D2E73-C6A5-461D-A671-FC1B08FDC4F9}">
      <dgm:prSet custT="1"/>
      <dgm:spPr/>
      <dgm:t>
        <a:bodyPr/>
        <a:lstStyle/>
        <a:p>
          <a:r>
            <a:rPr lang="en-US" sz="1400" b="1" dirty="0"/>
            <a:t>Multi threaded</a:t>
          </a:r>
          <a:endParaRPr lang="en-IN" sz="1400" b="1" dirty="0"/>
        </a:p>
      </dgm:t>
    </dgm:pt>
    <dgm:pt modelId="{681EE1D5-7425-431C-B358-15BBD928856C}" type="par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18B6A37B-7D8C-446C-90A1-9CDD413EA85F}" type="sibTrans" cxnId="{C746C143-A454-4926-A639-174AC58CFC01}">
      <dgm:prSet/>
      <dgm:spPr/>
      <dgm:t>
        <a:bodyPr/>
        <a:lstStyle/>
        <a:p>
          <a:endParaRPr lang="en-IN" sz="1400" b="1"/>
        </a:p>
      </dgm:t>
    </dgm:pt>
    <dgm:pt modelId="{8940DE47-F9BB-481E-9007-332AD239B07A}">
      <dgm:prSet custT="1"/>
      <dgm:spPr>
        <a:solidFill>
          <a:schemeClr val="accent1">
            <a:lumMod val="50000"/>
            <a:alpha val="50000"/>
          </a:schemeClr>
        </a:solidFill>
      </dgm:spPr>
      <dgm:t>
        <a:bodyPr/>
        <a:lstStyle/>
        <a:p>
          <a:r>
            <a:rPr lang="en-US" sz="1400" b="1" dirty="0"/>
            <a:t>Distributed</a:t>
          </a:r>
          <a:endParaRPr lang="en-IN" sz="1400" b="1" dirty="0"/>
        </a:p>
      </dgm:t>
    </dgm:pt>
    <dgm:pt modelId="{FC2AF30F-C01D-4582-A01D-31B37B030FED}" type="par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7235E14D-DD13-4989-AD95-65DB6F03DFE4}" type="sibTrans" cxnId="{1F7279D8-1D56-4766-99CB-1F023C102958}">
      <dgm:prSet/>
      <dgm:spPr/>
      <dgm:t>
        <a:bodyPr/>
        <a:lstStyle/>
        <a:p>
          <a:endParaRPr lang="en-IN" sz="1400" b="1"/>
        </a:p>
      </dgm:t>
    </dgm:pt>
    <dgm:pt modelId="{153AF3DA-5ABC-49F3-8A62-4B4750CD12FF}">
      <dgm:prSet custT="1"/>
      <dgm:spPr/>
      <dgm:t>
        <a:bodyPr/>
        <a:lstStyle/>
        <a:p>
          <a:r>
            <a:rPr lang="en-US" sz="1400" b="1" dirty="0"/>
            <a:t>High Performance</a:t>
          </a:r>
          <a:endParaRPr lang="en-IN" sz="1400" b="1" dirty="0"/>
        </a:p>
      </dgm:t>
    </dgm:pt>
    <dgm:pt modelId="{2737E31D-A8C5-4B63-B571-2AA492A342DB}" type="par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84CD3EBA-7C64-4E66-B111-69F9689D19CB}" type="sibTrans" cxnId="{ED6A2A52-2F54-468F-97BC-FC4D1D6C9A08}">
      <dgm:prSet/>
      <dgm:spPr/>
      <dgm:t>
        <a:bodyPr/>
        <a:lstStyle/>
        <a:p>
          <a:endParaRPr lang="en-IN" sz="1400" b="1"/>
        </a:p>
      </dgm:t>
    </dgm:pt>
    <dgm:pt modelId="{633D2719-FA11-4408-9BB3-E25DC41C8189}">
      <dgm:prSet custT="1"/>
      <dgm:spPr/>
      <dgm:t>
        <a:bodyPr/>
        <a:lstStyle/>
        <a:p>
          <a:r>
            <a:rPr lang="en-US" sz="1400" b="1" dirty="0"/>
            <a:t>Dynamic</a:t>
          </a:r>
          <a:endParaRPr lang="en-IN" sz="1400" b="1" dirty="0"/>
        </a:p>
      </dgm:t>
    </dgm:pt>
    <dgm:pt modelId="{EEEE81B2-6C38-4E8C-8804-71C80531FFB0}" type="par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0338FF9B-54DE-48C1-AF95-358DB0853D53}" type="sibTrans" cxnId="{5A0FC996-9573-4975-A0F3-AF6D83CF4BA0}">
      <dgm:prSet/>
      <dgm:spPr/>
      <dgm:t>
        <a:bodyPr/>
        <a:lstStyle/>
        <a:p>
          <a:endParaRPr lang="en-IN" sz="1400" b="1"/>
        </a:p>
      </dgm:t>
    </dgm:pt>
    <dgm:pt modelId="{AA9E7870-5784-44C6-8B51-FE53970B3CC9}" type="pres">
      <dgm:prSet presAssocID="{43FED2E4-9474-4DD2-B8BB-D501882FE353}" presName="composite" presStyleCnt="0">
        <dgm:presLayoutVars>
          <dgm:chMax val="1"/>
          <dgm:dir/>
          <dgm:resizeHandles val="exact"/>
        </dgm:presLayoutVars>
      </dgm:prSet>
      <dgm:spPr/>
    </dgm:pt>
    <dgm:pt modelId="{111C823B-7C12-4004-B584-0002FD9470B1}" type="pres">
      <dgm:prSet presAssocID="{43FED2E4-9474-4DD2-B8BB-D501882FE353}" presName="radial" presStyleCnt="0">
        <dgm:presLayoutVars>
          <dgm:animLvl val="ctr"/>
        </dgm:presLayoutVars>
      </dgm:prSet>
      <dgm:spPr/>
    </dgm:pt>
    <dgm:pt modelId="{AA35DF94-F6FD-404F-8E3C-A71D19BA87D6}" type="pres">
      <dgm:prSet presAssocID="{BD46208D-E969-46C2-A12C-341F916E10DB}" presName="centerShape" presStyleLbl="vennNode1" presStyleIdx="0" presStyleCnt="12" custScaleX="73755" custScaleY="56845" custLinFactNeighborX="-7762" custLinFactNeighborY="0"/>
      <dgm:spPr/>
    </dgm:pt>
    <dgm:pt modelId="{19ED47FD-36A3-41E6-A6C3-9E414C43734D}" type="pres">
      <dgm:prSet presAssocID="{9D34B11C-907C-4617-BAF5-6AAC096B230A}" presName="node" presStyleLbl="vennNode1" presStyleIdx="1" presStyleCnt="12" custRadScaleRad="102236" custRadScaleInc="-26689">
        <dgm:presLayoutVars>
          <dgm:bulletEnabled val="1"/>
        </dgm:presLayoutVars>
      </dgm:prSet>
      <dgm:spPr/>
    </dgm:pt>
    <dgm:pt modelId="{5F0698CA-6FA8-41A7-8938-CF2C59231BE0}" type="pres">
      <dgm:prSet presAssocID="{C9C64BED-AB0E-47AD-8FE8-A9DF68B44EE9}" presName="node" presStyleLbl="vennNode1" presStyleIdx="2" presStyleCnt="12" custRadScaleRad="93489" custRadScaleInc="-25614">
        <dgm:presLayoutVars>
          <dgm:bulletEnabled val="1"/>
        </dgm:presLayoutVars>
      </dgm:prSet>
      <dgm:spPr/>
    </dgm:pt>
    <dgm:pt modelId="{501E0350-4924-4128-BC74-4F69D5067C20}" type="pres">
      <dgm:prSet presAssocID="{316D649D-D338-449C-A1F0-2198441A484E}" presName="node" presStyleLbl="vennNode1" presStyleIdx="3" presStyleCnt="12" custRadScaleRad="84253" custRadScaleInc="-17787">
        <dgm:presLayoutVars>
          <dgm:bulletEnabled val="1"/>
        </dgm:presLayoutVars>
      </dgm:prSet>
      <dgm:spPr/>
    </dgm:pt>
    <dgm:pt modelId="{622C558F-6065-4018-8069-0CF7A169D02B}" type="pres">
      <dgm:prSet presAssocID="{93A55439-502C-4B9D-A1E0-755BB65E79D2}" presName="node" presStyleLbl="vennNode1" presStyleIdx="4" presStyleCnt="12" custRadScaleRad="73879" custRadScaleInc="6400">
        <dgm:presLayoutVars>
          <dgm:bulletEnabled val="1"/>
        </dgm:presLayoutVars>
      </dgm:prSet>
      <dgm:spPr/>
    </dgm:pt>
    <dgm:pt modelId="{39AA9C5F-7C3C-4EE3-A9B0-595C470E586B}" type="pres">
      <dgm:prSet presAssocID="{CF3E7D01-395A-486A-B1B8-66B77DFA77E4}" presName="node" presStyleLbl="vennNode1" presStyleIdx="5" presStyleCnt="12" custScaleX="112475" custRadScaleRad="88078" custRadScaleInc="18667">
        <dgm:presLayoutVars>
          <dgm:bulletEnabled val="1"/>
        </dgm:presLayoutVars>
      </dgm:prSet>
      <dgm:spPr/>
    </dgm:pt>
    <dgm:pt modelId="{232903FA-4DB8-4FD0-AF63-272FE857B220}" type="pres">
      <dgm:prSet presAssocID="{83D7D9D2-1194-41A0-B8AB-3ACB9E697CBC}" presName="node" presStyleLbl="vennNode1" presStyleIdx="6" presStyleCnt="12" custScaleX="102113" custRadScaleRad="95738" custRadScaleInc="26803">
        <dgm:presLayoutVars>
          <dgm:bulletEnabled val="1"/>
        </dgm:presLayoutVars>
      </dgm:prSet>
      <dgm:spPr/>
    </dgm:pt>
    <dgm:pt modelId="{A0A8D060-9AF2-430E-A608-E80C95C0226F}" type="pres">
      <dgm:prSet presAssocID="{633D2719-FA11-4408-9BB3-E25DC41C8189}" presName="node" presStyleLbl="vennNode1" presStyleIdx="7" presStyleCnt="12" custRadScaleRad="104477" custRadScaleInc="25548">
        <dgm:presLayoutVars>
          <dgm:bulletEnabled val="1"/>
        </dgm:presLayoutVars>
      </dgm:prSet>
      <dgm:spPr/>
    </dgm:pt>
    <dgm:pt modelId="{9327D7F1-2971-47D0-8035-49D0310C7CCD}" type="pres">
      <dgm:prSet presAssocID="{494D2E73-C6A5-461D-A671-FC1B08FDC4F9}" presName="node" presStyleLbl="vennNode1" presStyleIdx="8" presStyleCnt="12" custRadScaleRad="111584" custRadScaleInc="17226">
        <dgm:presLayoutVars>
          <dgm:bulletEnabled val="1"/>
        </dgm:presLayoutVars>
      </dgm:prSet>
      <dgm:spPr/>
    </dgm:pt>
    <dgm:pt modelId="{FEC846E8-A3A5-4BEE-AF1E-F02482496C19}" type="pres">
      <dgm:prSet presAssocID="{8940DE47-F9BB-481E-9007-332AD239B07A}" presName="node" presStyleLbl="vennNode1" presStyleIdx="9" presStyleCnt="12" custRadScaleRad="115264" custRadScaleInc="4938">
        <dgm:presLayoutVars>
          <dgm:bulletEnabled val="1"/>
        </dgm:presLayoutVars>
      </dgm:prSet>
      <dgm:spPr/>
    </dgm:pt>
    <dgm:pt modelId="{075B048D-C865-4F7E-AFE5-15FA614D0F20}" type="pres">
      <dgm:prSet presAssocID="{153AF3DA-5ABC-49F3-8A62-4B4750CD12FF}" presName="node" presStyleLbl="vennNode1" presStyleIdx="10" presStyleCnt="12" custRadScaleRad="114305" custRadScaleInc="-9882">
        <dgm:presLayoutVars>
          <dgm:bulletEnabled val="1"/>
        </dgm:presLayoutVars>
      </dgm:prSet>
      <dgm:spPr/>
    </dgm:pt>
    <dgm:pt modelId="{D8E5BD8F-73B3-4E44-8B9A-CC0593D3638F}" type="pres">
      <dgm:prSet presAssocID="{A817FB8F-D81C-4312-B529-8FD7423C18A3}" presName="node" presStyleLbl="vennNode1" presStyleIdx="11" presStyleCnt="12" custRadScaleRad="109989" custRadScaleInc="-19927">
        <dgm:presLayoutVars>
          <dgm:bulletEnabled val="1"/>
        </dgm:presLayoutVars>
      </dgm:prSet>
      <dgm:spPr/>
    </dgm:pt>
  </dgm:ptLst>
  <dgm:cxnLst>
    <dgm:cxn modelId="{BB71B102-AF1B-47FC-A19E-0B167449B97A}" type="presOf" srcId="{8940DE47-F9BB-481E-9007-332AD239B07A}" destId="{FEC846E8-A3A5-4BEE-AF1E-F02482496C19}" srcOrd="0" destOrd="0" presId="urn:microsoft.com/office/officeart/2005/8/layout/radial3"/>
    <dgm:cxn modelId="{A443D209-A5D8-4E1D-84C2-EBC3B3FDF81A}" type="presOf" srcId="{9D34B11C-907C-4617-BAF5-6AAC096B230A}" destId="{19ED47FD-36A3-41E6-A6C3-9E414C43734D}" srcOrd="0" destOrd="0" presId="urn:microsoft.com/office/officeart/2005/8/layout/radial3"/>
    <dgm:cxn modelId="{C50DAE18-69D9-4C77-B69F-BE7C1BA32101}" type="presOf" srcId="{C9C64BED-AB0E-47AD-8FE8-A9DF68B44EE9}" destId="{5F0698CA-6FA8-41A7-8938-CF2C59231BE0}" srcOrd="0" destOrd="0" presId="urn:microsoft.com/office/officeart/2005/8/layout/radial3"/>
    <dgm:cxn modelId="{A5C02322-A650-4755-9892-C59EC33EC935}" srcId="{BD46208D-E969-46C2-A12C-341F916E10DB}" destId="{C9C64BED-AB0E-47AD-8FE8-A9DF68B44EE9}" srcOrd="1" destOrd="0" parTransId="{176226D5-E49C-4AE7-B291-2E71A105EF78}" sibTransId="{ECF10AD1-6B68-4F4B-B8EC-42F9D7E03491}"/>
    <dgm:cxn modelId="{49A49D27-243A-4448-988A-77A76CABD512}" srcId="{43FED2E4-9474-4DD2-B8BB-D501882FE353}" destId="{BD46208D-E969-46C2-A12C-341F916E10DB}" srcOrd="0" destOrd="0" parTransId="{F3B05721-A715-4BA9-9D8A-0822D8A71FFB}" sibTransId="{D41CC0C0-B32F-4B8A-8620-3C61AAEC9399}"/>
    <dgm:cxn modelId="{4373892C-AC24-433D-BB21-F30D8DF1B5BA}" srcId="{BD46208D-E969-46C2-A12C-341F916E10DB}" destId="{93A55439-502C-4B9D-A1E0-755BB65E79D2}" srcOrd="3" destOrd="0" parTransId="{2CE1BDB7-DFC1-43B2-ACD1-0917B212D792}" sibTransId="{B9660477-5818-4DA0-A743-569728A7730C}"/>
    <dgm:cxn modelId="{F8E1632F-0C8E-4CDC-AA33-3ED950195C49}" type="presOf" srcId="{BD46208D-E969-46C2-A12C-341F916E10DB}" destId="{AA35DF94-F6FD-404F-8E3C-A71D19BA87D6}" srcOrd="0" destOrd="0" presId="urn:microsoft.com/office/officeart/2005/8/layout/radial3"/>
    <dgm:cxn modelId="{8D2BE62F-445A-4A00-A552-9AE694A0B6FB}" type="presOf" srcId="{A817FB8F-D81C-4312-B529-8FD7423C18A3}" destId="{D8E5BD8F-73B3-4E44-8B9A-CC0593D3638F}" srcOrd="0" destOrd="0" presId="urn:microsoft.com/office/officeart/2005/8/layout/radial3"/>
    <dgm:cxn modelId="{6D114A3F-4091-42DB-B231-024B71C56B4D}" type="presOf" srcId="{CF3E7D01-395A-486A-B1B8-66B77DFA77E4}" destId="{39AA9C5F-7C3C-4EE3-A9B0-595C470E586B}" srcOrd="0" destOrd="0" presId="urn:microsoft.com/office/officeart/2005/8/layout/radial3"/>
    <dgm:cxn modelId="{16D80162-D1F0-483D-A881-5A04C4CEBBD7}" srcId="{BD46208D-E969-46C2-A12C-341F916E10DB}" destId="{9D34B11C-907C-4617-BAF5-6AAC096B230A}" srcOrd="0" destOrd="0" parTransId="{FF105CE4-3AC2-4584-8023-9A940A2EF2D5}" sibTransId="{C2E1196E-65EA-41B6-971A-FA1B170C59F7}"/>
    <dgm:cxn modelId="{C746C143-A454-4926-A639-174AC58CFC01}" srcId="{BD46208D-E969-46C2-A12C-341F916E10DB}" destId="{494D2E73-C6A5-461D-A671-FC1B08FDC4F9}" srcOrd="7" destOrd="0" parTransId="{681EE1D5-7425-431C-B358-15BBD928856C}" sibTransId="{18B6A37B-7D8C-446C-90A1-9CDD413EA85F}"/>
    <dgm:cxn modelId="{ED6A2A52-2F54-468F-97BC-FC4D1D6C9A08}" srcId="{BD46208D-E969-46C2-A12C-341F916E10DB}" destId="{153AF3DA-5ABC-49F3-8A62-4B4750CD12FF}" srcOrd="9" destOrd="0" parTransId="{2737E31D-A8C5-4B63-B571-2AA492A342DB}" sibTransId="{84CD3EBA-7C64-4E66-B111-69F9689D19CB}"/>
    <dgm:cxn modelId="{1A636553-85D3-4A3A-BA69-24E25FF71CBC}" srcId="{BD46208D-E969-46C2-A12C-341F916E10DB}" destId="{CF3E7D01-395A-486A-B1B8-66B77DFA77E4}" srcOrd="4" destOrd="0" parTransId="{E5EA75CF-6515-421C-9A4E-BCDD9D97CC24}" sibTransId="{E5F19DE9-9E75-4D39-A290-4F73524841DD}"/>
    <dgm:cxn modelId="{344C4975-1D5F-4524-AC11-B7C77D9E128E}" type="presOf" srcId="{494D2E73-C6A5-461D-A671-FC1B08FDC4F9}" destId="{9327D7F1-2971-47D0-8035-49D0310C7CCD}" srcOrd="0" destOrd="0" presId="urn:microsoft.com/office/officeart/2005/8/layout/radial3"/>
    <dgm:cxn modelId="{9549A478-9EA4-471C-9EA3-AA5C41DA87F7}" type="presOf" srcId="{93A55439-502C-4B9D-A1E0-755BB65E79D2}" destId="{622C558F-6065-4018-8069-0CF7A169D02B}" srcOrd="0" destOrd="0" presId="urn:microsoft.com/office/officeart/2005/8/layout/radial3"/>
    <dgm:cxn modelId="{520A2B7C-7370-4399-9BF0-B697B9622E81}" srcId="{BD46208D-E969-46C2-A12C-341F916E10DB}" destId="{316D649D-D338-449C-A1F0-2198441A484E}" srcOrd="2" destOrd="0" parTransId="{E4FC7284-DA9A-4700-B6B4-C2F01CC57E56}" sibTransId="{76378F8C-B136-49B5-A088-8844F691E821}"/>
    <dgm:cxn modelId="{1B402C89-BB50-4160-9248-DBBD6653988B}" srcId="{BD46208D-E969-46C2-A12C-341F916E10DB}" destId="{83D7D9D2-1194-41A0-B8AB-3ACB9E697CBC}" srcOrd="5" destOrd="0" parTransId="{92326D3C-4397-4F20-99B8-99F0C2B955A4}" sibTransId="{C4E197DB-6ED0-478E-B15A-BDA126A12FCF}"/>
    <dgm:cxn modelId="{6CC58A8C-7B87-44E8-8A4B-8C617456564F}" srcId="{BD46208D-E969-46C2-A12C-341F916E10DB}" destId="{A817FB8F-D81C-4312-B529-8FD7423C18A3}" srcOrd="10" destOrd="0" parTransId="{46034818-3D84-4D66-AD83-01ADF297BFAB}" sibTransId="{00FA242F-A8CE-41B8-9160-8D4CBB12F519}"/>
    <dgm:cxn modelId="{E0F10290-72A6-43D2-88A8-9A654AB61F14}" type="presOf" srcId="{153AF3DA-5ABC-49F3-8A62-4B4750CD12FF}" destId="{075B048D-C865-4F7E-AFE5-15FA614D0F20}" srcOrd="0" destOrd="0" presId="urn:microsoft.com/office/officeart/2005/8/layout/radial3"/>
    <dgm:cxn modelId="{5A0FC996-9573-4975-A0F3-AF6D83CF4BA0}" srcId="{BD46208D-E969-46C2-A12C-341F916E10DB}" destId="{633D2719-FA11-4408-9BB3-E25DC41C8189}" srcOrd="6" destOrd="0" parTransId="{EEEE81B2-6C38-4E8C-8804-71C80531FFB0}" sibTransId="{0338FF9B-54DE-48C1-AF95-358DB0853D53}"/>
    <dgm:cxn modelId="{C1490EB1-AEF3-4493-B415-48510FDD973F}" type="presOf" srcId="{83D7D9D2-1194-41A0-B8AB-3ACB9E697CBC}" destId="{232903FA-4DB8-4FD0-AF63-272FE857B220}" srcOrd="0" destOrd="0" presId="urn:microsoft.com/office/officeart/2005/8/layout/radial3"/>
    <dgm:cxn modelId="{CAA248BC-D7A8-41D1-BC8A-B279E856A8CC}" type="presOf" srcId="{316D649D-D338-449C-A1F0-2198441A484E}" destId="{501E0350-4924-4128-BC74-4F69D5067C20}" srcOrd="0" destOrd="0" presId="urn:microsoft.com/office/officeart/2005/8/layout/radial3"/>
    <dgm:cxn modelId="{1F7279D8-1D56-4766-99CB-1F023C102958}" srcId="{BD46208D-E969-46C2-A12C-341F916E10DB}" destId="{8940DE47-F9BB-481E-9007-332AD239B07A}" srcOrd="8" destOrd="0" parTransId="{FC2AF30F-C01D-4582-A01D-31B37B030FED}" sibTransId="{7235E14D-DD13-4989-AD95-65DB6F03DFE4}"/>
    <dgm:cxn modelId="{1CC6BFDA-C44E-4738-AC88-F2C9DF8D7957}" type="presOf" srcId="{633D2719-FA11-4408-9BB3-E25DC41C8189}" destId="{A0A8D060-9AF2-430E-A608-E80C95C0226F}" srcOrd="0" destOrd="0" presId="urn:microsoft.com/office/officeart/2005/8/layout/radial3"/>
    <dgm:cxn modelId="{52743EDD-07E7-4E2F-9EC2-7977F5005B77}" type="presOf" srcId="{43FED2E4-9474-4DD2-B8BB-D501882FE353}" destId="{AA9E7870-5784-44C6-8B51-FE53970B3CC9}" srcOrd="0" destOrd="0" presId="urn:microsoft.com/office/officeart/2005/8/layout/radial3"/>
    <dgm:cxn modelId="{8BE6A0E1-9F49-4A35-A1B2-91DCA1D06A1D}" type="presParOf" srcId="{AA9E7870-5784-44C6-8B51-FE53970B3CC9}" destId="{111C823B-7C12-4004-B584-0002FD9470B1}" srcOrd="0" destOrd="0" presId="urn:microsoft.com/office/officeart/2005/8/layout/radial3"/>
    <dgm:cxn modelId="{DE004BD9-0D25-433F-A3D0-DBEABF21251E}" type="presParOf" srcId="{111C823B-7C12-4004-B584-0002FD9470B1}" destId="{AA35DF94-F6FD-404F-8E3C-A71D19BA87D6}" srcOrd="0" destOrd="0" presId="urn:microsoft.com/office/officeart/2005/8/layout/radial3"/>
    <dgm:cxn modelId="{B4016865-523C-453C-9BCC-B1271757D2CD}" type="presParOf" srcId="{111C823B-7C12-4004-B584-0002FD9470B1}" destId="{19ED47FD-36A3-41E6-A6C3-9E414C43734D}" srcOrd="1" destOrd="0" presId="urn:microsoft.com/office/officeart/2005/8/layout/radial3"/>
    <dgm:cxn modelId="{A0B2B18B-02D7-4D16-A967-6E4FC2BEA93B}" type="presParOf" srcId="{111C823B-7C12-4004-B584-0002FD9470B1}" destId="{5F0698CA-6FA8-41A7-8938-CF2C59231BE0}" srcOrd="2" destOrd="0" presId="urn:microsoft.com/office/officeart/2005/8/layout/radial3"/>
    <dgm:cxn modelId="{13DEC928-46A4-427F-8959-77151B318D1B}" type="presParOf" srcId="{111C823B-7C12-4004-B584-0002FD9470B1}" destId="{501E0350-4924-4128-BC74-4F69D5067C20}" srcOrd="3" destOrd="0" presId="urn:microsoft.com/office/officeart/2005/8/layout/radial3"/>
    <dgm:cxn modelId="{C462F43B-60BE-4B38-B152-1BA574D6DB81}" type="presParOf" srcId="{111C823B-7C12-4004-B584-0002FD9470B1}" destId="{622C558F-6065-4018-8069-0CF7A169D02B}" srcOrd="4" destOrd="0" presId="urn:microsoft.com/office/officeart/2005/8/layout/radial3"/>
    <dgm:cxn modelId="{DEA34A19-651E-4D1F-A7D4-04EF623D84CC}" type="presParOf" srcId="{111C823B-7C12-4004-B584-0002FD9470B1}" destId="{39AA9C5F-7C3C-4EE3-A9B0-595C470E586B}" srcOrd="5" destOrd="0" presId="urn:microsoft.com/office/officeart/2005/8/layout/radial3"/>
    <dgm:cxn modelId="{CE344C9D-C8B6-426E-8FED-4E4818AB7CF0}" type="presParOf" srcId="{111C823B-7C12-4004-B584-0002FD9470B1}" destId="{232903FA-4DB8-4FD0-AF63-272FE857B220}" srcOrd="6" destOrd="0" presId="urn:microsoft.com/office/officeart/2005/8/layout/radial3"/>
    <dgm:cxn modelId="{895EB323-0A8B-452B-B235-7DA3EF5BCA1F}" type="presParOf" srcId="{111C823B-7C12-4004-B584-0002FD9470B1}" destId="{A0A8D060-9AF2-430E-A608-E80C95C0226F}" srcOrd="7" destOrd="0" presId="urn:microsoft.com/office/officeart/2005/8/layout/radial3"/>
    <dgm:cxn modelId="{4AC30683-3947-47B1-9C71-7F9EB9FB9A0B}" type="presParOf" srcId="{111C823B-7C12-4004-B584-0002FD9470B1}" destId="{9327D7F1-2971-47D0-8035-49D0310C7CCD}" srcOrd="8" destOrd="0" presId="urn:microsoft.com/office/officeart/2005/8/layout/radial3"/>
    <dgm:cxn modelId="{8DE67233-59FA-43B5-8E54-9F74BFBBFDB2}" type="presParOf" srcId="{111C823B-7C12-4004-B584-0002FD9470B1}" destId="{FEC846E8-A3A5-4BEE-AF1E-F02482496C19}" srcOrd="9" destOrd="0" presId="urn:microsoft.com/office/officeart/2005/8/layout/radial3"/>
    <dgm:cxn modelId="{D5CEEB09-96FD-41BF-9658-78E24332E556}" type="presParOf" srcId="{111C823B-7C12-4004-B584-0002FD9470B1}" destId="{075B048D-C865-4F7E-AFE5-15FA614D0F20}" srcOrd="10" destOrd="0" presId="urn:microsoft.com/office/officeart/2005/8/layout/radial3"/>
    <dgm:cxn modelId="{FFFF03D1-0BAA-4449-ACCC-EC85C6E22604}" type="presParOf" srcId="{111C823B-7C12-4004-B584-0002FD9470B1}" destId="{D8E5BD8F-73B3-4E44-8B9A-CC0593D3638F}" srcOrd="1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109D7B-20C9-4C07-9996-58373B9729D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D4143EE3-8783-462C-8835-37F00B527243}" type="pres">
      <dgm:prSet presAssocID="{02109D7B-20C9-4C07-9996-58373B9729D5}" presName="cycle" presStyleCnt="0">
        <dgm:presLayoutVars>
          <dgm:dir/>
          <dgm:resizeHandles val="exact"/>
        </dgm:presLayoutVars>
      </dgm:prSet>
      <dgm:spPr/>
    </dgm:pt>
  </dgm:ptLst>
  <dgm:cxnLst>
    <dgm:cxn modelId="{08E77503-0A05-426F-81C9-F563F02F3150}" type="presOf" srcId="{02109D7B-20C9-4C07-9996-58373B9729D5}" destId="{D4143EE3-8783-462C-8835-37F00B52724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5DF94-F6FD-404F-8E3C-A71D19BA87D6}">
      <dsp:nvSpPr>
        <dsp:cNvPr id="0" name=""/>
        <dsp:cNvSpPr/>
      </dsp:nvSpPr>
      <dsp:spPr>
        <a:xfrm>
          <a:off x="2791973" y="1909154"/>
          <a:ext cx="2059802" cy="15875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Features of Java</a:t>
          </a:r>
          <a:endParaRPr lang="en-IN" sz="1400" b="1" kern="1200" dirty="0"/>
        </a:p>
      </dsp:txBody>
      <dsp:txXfrm>
        <a:off x="3093624" y="2141645"/>
        <a:ext cx="1456500" cy="1122564"/>
      </dsp:txXfrm>
    </dsp:sp>
    <dsp:sp modelId="{19ED47FD-36A3-41E6-A6C3-9E414C43734D}">
      <dsp:nvSpPr>
        <dsp:cNvPr id="0" name=""/>
        <dsp:cNvSpPr/>
      </dsp:nvSpPr>
      <dsp:spPr>
        <a:xfrm>
          <a:off x="3123658" y="0"/>
          <a:ext cx="1396381" cy="1396381"/>
        </a:xfrm>
        <a:prstGeom prst="ellipse">
          <a:avLst/>
        </a:prstGeom>
        <a:solidFill>
          <a:srgbClr val="CDD5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Simple</a:t>
          </a:r>
          <a:endParaRPr lang="en-IN" sz="1400" b="1" kern="1200" dirty="0"/>
        </a:p>
      </dsp:txBody>
      <dsp:txXfrm>
        <a:off x="3328153" y="204495"/>
        <a:ext cx="987391" cy="987391"/>
      </dsp:txXfrm>
    </dsp:sp>
    <dsp:sp modelId="{5F0698CA-6FA8-41A7-8938-CF2C59231BE0}">
      <dsp:nvSpPr>
        <dsp:cNvPr id="0" name=""/>
        <dsp:cNvSpPr/>
      </dsp:nvSpPr>
      <dsp:spPr>
        <a:xfrm>
          <a:off x="4196224" y="31492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Object Oriented</a:t>
          </a:r>
          <a:endParaRPr lang="en-IN" sz="1400" b="1" kern="1200" dirty="0"/>
        </a:p>
      </dsp:txBody>
      <dsp:txXfrm>
        <a:off x="4400719" y="519420"/>
        <a:ext cx="987391" cy="987391"/>
      </dsp:txXfrm>
    </dsp:sp>
    <dsp:sp modelId="{501E0350-4924-4128-BC74-4F69D5067C20}">
      <dsp:nvSpPr>
        <dsp:cNvPr id="0" name=""/>
        <dsp:cNvSpPr/>
      </dsp:nvSpPr>
      <dsp:spPr>
        <a:xfrm>
          <a:off x="4873843" y="1159743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Platform Independent</a:t>
          </a:r>
          <a:endParaRPr lang="en-IN" sz="1400" b="1" kern="1200" dirty="0"/>
        </a:p>
      </dsp:txBody>
      <dsp:txXfrm>
        <a:off x="5078338" y="1364238"/>
        <a:ext cx="987391" cy="987391"/>
      </dsp:txXfrm>
    </dsp:sp>
    <dsp:sp modelId="{622C558F-6065-4018-8069-0CF7A169D02B}">
      <dsp:nvSpPr>
        <dsp:cNvPr id="0" name=""/>
        <dsp:cNvSpPr/>
      </dsp:nvSpPr>
      <dsp:spPr>
        <a:xfrm>
          <a:off x="4873837" y="226620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Secure </a:t>
          </a:r>
          <a:endParaRPr lang="en-IN" sz="1400" b="1" kern="1200" dirty="0"/>
        </a:p>
      </dsp:txBody>
      <dsp:txXfrm>
        <a:off x="5078332" y="2470704"/>
        <a:ext cx="987391" cy="987391"/>
      </dsp:txXfrm>
    </dsp:sp>
    <dsp:sp modelId="{39AA9C5F-7C3C-4EE3-A9B0-595C470E586B}">
      <dsp:nvSpPr>
        <dsp:cNvPr id="0" name=""/>
        <dsp:cNvSpPr/>
      </dsp:nvSpPr>
      <dsp:spPr>
        <a:xfrm>
          <a:off x="4535866" y="3283068"/>
          <a:ext cx="1570580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Interpreted</a:t>
          </a:r>
          <a:endParaRPr lang="en-IN" sz="1400" b="1" kern="1200" dirty="0"/>
        </a:p>
      </dsp:txBody>
      <dsp:txXfrm>
        <a:off x="4765872" y="3487563"/>
        <a:ext cx="1110568" cy="987391"/>
      </dsp:txXfrm>
    </dsp:sp>
    <dsp:sp modelId="{232903FA-4DB8-4FD0-AF63-272FE857B220}">
      <dsp:nvSpPr>
        <dsp:cNvPr id="0" name=""/>
        <dsp:cNvSpPr/>
      </dsp:nvSpPr>
      <dsp:spPr>
        <a:xfrm>
          <a:off x="3667841" y="3887432"/>
          <a:ext cx="1425887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Architectural Neutral</a:t>
          </a:r>
          <a:endParaRPr lang="en-IN" sz="1400" b="1" kern="1200" dirty="0"/>
        </a:p>
      </dsp:txBody>
      <dsp:txXfrm>
        <a:off x="3876657" y="4091927"/>
        <a:ext cx="1008255" cy="987391"/>
      </dsp:txXfrm>
    </dsp:sp>
    <dsp:sp modelId="{A0A8D060-9AF2-430E-A608-E80C95C0226F}">
      <dsp:nvSpPr>
        <dsp:cNvPr id="0" name=""/>
        <dsp:cNvSpPr/>
      </dsp:nvSpPr>
      <dsp:spPr>
        <a:xfrm>
          <a:off x="2564729" y="3887442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Dynamic</a:t>
          </a:r>
          <a:endParaRPr lang="en-IN" sz="1400" b="1" kern="1200" dirty="0"/>
        </a:p>
      </dsp:txBody>
      <dsp:txXfrm>
        <a:off x="2769224" y="4091937"/>
        <a:ext cx="987391" cy="987391"/>
      </dsp:txXfrm>
    </dsp:sp>
    <dsp:sp modelId="{9327D7F1-2971-47D0-8035-49D0310C7CCD}">
      <dsp:nvSpPr>
        <dsp:cNvPr id="0" name=""/>
        <dsp:cNvSpPr/>
      </dsp:nvSpPr>
      <dsp:spPr>
        <a:xfrm>
          <a:off x="1624333" y="3283048"/>
          <a:ext cx="1396381" cy="1396381"/>
        </a:xfrm>
        <a:prstGeom prst="ellipse">
          <a:avLst/>
        </a:prstGeom>
        <a:solidFill>
          <a:schemeClr val="accent1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Multi threaded</a:t>
          </a:r>
          <a:endParaRPr lang="en-IN" sz="1400" b="1" kern="1200" dirty="0"/>
        </a:p>
      </dsp:txBody>
      <dsp:txXfrm>
        <a:off x="1828828" y="3487543"/>
        <a:ext cx="987391" cy="987391"/>
      </dsp:txXfrm>
    </dsp:sp>
    <dsp:sp modelId="{FEC846E8-A3A5-4BEE-AF1E-F02482496C19}">
      <dsp:nvSpPr>
        <dsp:cNvPr id="0" name=""/>
        <dsp:cNvSpPr/>
      </dsp:nvSpPr>
      <dsp:spPr>
        <a:xfrm>
          <a:off x="1159941" y="2266207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Distributed</a:t>
          </a:r>
          <a:endParaRPr lang="en-IN" sz="1400" b="1" kern="1200" dirty="0"/>
        </a:p>
      </dsp:txBody>
      <dsp:txXfrm>
        <a:off x="1364436" y="2470702"/>
        <a:ext cx="987391" cy="987391"/>
      </dsp:txXfrm>
    </dsp:sp>
    <dsp:sp modelId="{075B048D-C865-4F7E-AFE5-15FA614D0F20}">
      <dsp:nvSpPr>
        <dsp:cNvPr id="0" name=""/>
        <dsp:cNvSpPr/>
      </dsp:nvSpPr>
      <dsp:spPr>
        <a:xfrm>
          <a:off x="1319035" y="118057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High Performance</a:t>
          </a:r>
          <a:endParaRPr lang="en-IN" sz="1400" b="1" kern="1200" dirty="0"/>
        </a:p>
      </dsp:txBody>
      <dsp:txXfrm>
        <a:off x="1523530" y="1385070"/>
        <a:ext cx="987391" cy="987391"/>
      </dsp:txXfrm>
    </dsp:sp>
    <dsp:sp modelId="{D8E5BD8F-73B3-4E44-8B9A-CC0593D3638F}">
      <dsp:nvSpPr>
        <dsp:cNvPr id="0" name=""/>
        <dsp:cNvSpPr/>
      </dsp:nvSpPr>
      <dsp:spPr>
        <a:xfrm>
          <a:off x="2051091" y="31492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Robust</a:t>
          </a:r>
          <a:endParaRPr lang="en-IN" sz="1400" b="1" kern="1200" dirty="0"/>
        </a:p>
      </dsp:txBody>
      <dsp:txXfrm>
        <a:off x="2255586" y="519424"/>
        <a:ext cx="987391" cy="98739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5DF94-F6FD-404F-8E3C-A71D19BA87D6}">
      <dsp:nvSpPr>
        <dsp:cNvPr id="0" name=""/>
        <dsp:cNvSpPr/>
      </dsp:nvSpPr>
      <dsp:spPr>
        <a:xfrm>
          <a:off x="2791973" y="1909154"/>
          <a:ext cx="2059802" cy="15875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Features of Java</a:t>
          </a:r>
          <a:endParaRPr lang="en-IN" sz="1400" b="1" kern="1200" dirty="0"/>
        </a:p>
      </dsp:txBody>
      <dsp:txXfrm>
        <a:off x="3093624" y="2141645"/>
        <a:ext cx="1456500" cy="1122564"/>
      </dsp:txXfrm>
    </dsp:sp>
    <dsp:sp modelId="{19ED47FD-36A3-41E6-A6C3-9E414C43734D}">
      <dsp:nvSpPr>
        <dsp:cNvPr id="0" name=""/>
        <dsp:cNvSpPr/>
      </dsp:nvSpPr>
      <dsp:spPr>
        <a:xfrm>
          <a:off x="3123658" y="0"/>
          <a:ext cx="1396381" cy="1396381"/>
        </a:xfrm>
        <a:prstGeom prst="ellipse">
          <a:avLst/>
        </a:prstGeom>
        <a:solidFill>
          <a:srgbClr val="CDD5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Simple</a:t>
          </a:r>
          <a:endParaRPr lang="en-IN" sz="1400" b="1" kern="1200" dirty="0"/>
        </a:p>
      </dsp:txBody>
      <dsp:txXfrm>
        <a:off x="3328153" y="204495"/>
        <a:ext cx="987391" cy="987391"/>
      </dsp:txXfrm>
    </dsp:sp>
    <dsp:sp modelId="{5F0698CA-6FA8-41A7-8938-CF2C59231BE0}">
      <dsp:nvSpPr>
        <dsp:cNvPr id="0" name=""/>
        <dsp:cNvSpPr/>
      </dsp:nvSpPr>
      <dsp:spPr>
        <a:xfrm>
          <a:off x="4196224" y="31492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Object Oriented</a:t>
          </a:r>
          <a:endParaRPr lang="en-IN" sz="1400" b="1" kern="1200" dirty="0"/>
        </a:p>
      </dsp:txBody>
      <dsp:txXfrm>
        <a:off x="4400719" y="519420"/>
        <a:ext cx="987391" cy="987391"/>
      </dsp:txXfrm>
    </dsp:sp>
    <dsp:sp modelId="{501E0350-4924-4128-BC74-4F69D5067C20}">
      <dsp:nvSpPr>
        <dsp:cNvPr id="0" name=""/>
        <dsp:cNvSpPr/>
      </dsp:nvSpPr>
      <dsp:spPr>
        <a:xfrm>
          <a:off x="4873843" y="1159743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Platform Independent</a:t>
          </a:r>
          <a:endParaRPr lang="en-IN" sz="1400" b="1" kern="1200" dirty="0"/>
        </a:p>
      </dsp:txBody>
      <dsp:txXfrm>
        <a:off x="5078338" y="1364238"/>
        <a:ext cx="987391" cy="987391"/>
      </dsp:txXfrm>
    </dsp:sp>
    <dsp:sp modelId="{622C558F-6065-4018-8069-0CF7A169D02B}">
      <dsp:nvSpPr>
        <dsp:cNvPr id="0" name=""/>
        <dsp:cNvSpPr/>
      </dsp:nvSpPr>
      <dsp:spPr>
        <a:xfrm>
          <a:off x="4873837" y="226620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Secure </a:t>
          </a:r>
          <a:endParaRPr lang="en-IN" sz="1400" b="1" kern="1200" dirty="0"/>
        </a:p>
      </dsp:txBody>
      <dsp:txXfrm>
        <a:off x="5078332" y="2470704"/>
        <a:ext cx="987391" cy="987391"/>
      </dsp:txXfrm>
    </dsp:sp>
    <dsp:sp modelId="{39AA9C5F-7C3C-4EE3-A9B0-595C470E586B}">
      <dsp:nvSpPr>
        <dsp:cNvPr id="0" name=""/>
        <dsp:cNvSpPr/>
      </dsp:nvSpPr>
      <dsp:spPr>
        <a:xfrm>
          <a:off x="4535866" y="3283068"/>
          <a:ext cx="1570580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Interpreted</a:t>
          </a:r>
          <a:endParaRPr lang="en-IN" sz="1400" b="1" kern="1200" dirty="0"/>
        </a:p>
      </dsp:txBody>
      <dsp:txXfrm>
        <a:off x="4765872" y="3487563"/>
        <a:ext cx="1110568" cy="987391"/>
      </dsp:txXfrm>
    </dsp:sp>
    <dsp:sp modelId="{232903FA-4DB8-4FD0-AF63-272FE857B220}">
      <dsp:nvSpPr>
        <dsp:cNvPr id="0" name=""/>
        <dsp:cNvSpPr/>
      </dsp:nvSpPr>
      <dsp:spPr>
        <a:xfrm>
          <a:off x="3667841" y="3887432"/>
          <a:ext cx="1425887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Architectural Neutral</a:t>
          </a:r>
          <a:endParaRPr lang="en-IN" sz="1400" b="1" kern="1200" dirty="0"/>
        </a:p>
      </dsp:txBody>
      <dsp:txXfrm>
        <a:off x="3876657" y="4091927"/>
        <a:ext cx="1008255" cy="987391"/>
      </dsp:txXfrm>
    </dsp:sp>
    <dsp:sp modelId="{A0A8D060-9AF2-430E-A608-E80C95C0226F}">
      <dsp:nvSpPr>
        <dsp:cNvPr id="0" name=""/>
        <dsp:cNvSpPr/>
      </dsp:nvSpPr>
      <dsp:spPr>
        <a:xfrm>
          <a:off x="2564729" y="3887442"/>
          <a:ext cx="1396381" cy="1396381"/>
        </a:xfrm>
        <a:prstGeom prst="ellipse">
          <a:avLst/>
        </a:prstGeom>
        <a:solidFill>
          <a:schemeClr val="accent1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Dynamic</a:t>
          </a:r>
          <a:endParaRPr lang="en-IN" sz="1400" b="1" kern="1200" dirty="0"/>
        </a:p>
      </dsp:txBody>
      <dsp:txXfrm>
        <a:off x="2769224" y="4091937"/>
        <a:ext cx="987391" cy="987391"/>
      </dsp:txXfrm>
    </dsp:sp>
    <dsp:sp modelId="{9327D7F1-2971-47D0-8035-49D0310C7CCD}">
      <dsp:nvSpPr>
        <dsp:cNvPr id="0" name=""/>
        <dsp:cNvSpPr/>
      </dsp:nvSpPr>
      <dsp:spPr>
        <a:xfrm>
          <a:off x="1624333" y="3283048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Multi threaded</a:t>
          </a:r>
          <a:endParaRPr lang="en-IN" sz="1400" b="1" kern="1200" dirty="0"/>
        </a:p>
      </dsp:txBody>
      <dsp:txXfrm>
        <a:off x="1828828" y="3487543"/>
        <a:ext cx="987391" cy="987391"/>
      </dsp:txXfrm>
    </dsp:sp>
    <dsp:sp modelId="{FEC846E8-A3A5-4BEE-AF1E-F02482496C19}">
      <dsp:nvSpPr>
        <dsp:cNvPr id="0" name=""/>
        <dsp:cNvSpPr/>
      </dsp:nvSpPr>
      <dsp:spPr>
        <a:xfrm>
          <a:off x="1159941" y="2266207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Distributed</a:t>
          </a:r>
          <a:endParaRPr lang="en-IN" sz="1400" b="1" kern="1200" dirty="0"/>
        </a:p>
      </dsp:txBody>
      <dsp:txXfrm>
        <a:off x="1364436" y="2470702"/>
        <a:ext cx="987391" cy="987391"/>
      </dsp:txXfrm>
    </dsp:sp>
    <dsp:sp modelId="{075B048D-C865-4F7E-AFE5-15FA614D0F20}">
      <dsp:nvSpPr>
        <dsp:cNvPr id="0" name=""/>
        <dsp:cNvSpPr/>
      </dsp:nvSpPr>
      <dsp:spPr>
        <a:xfrm>
          <a:off x="1319035" y="118057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High Performance</a:t>
          </a:r>
          <a:endParaRPr lang="en-IN" sz="1400" b="1" kern="1200" dirty="0"/>
        </a:p>
      </dsp:txBody>
      <dsp:txXfrm>
        <a:off x="1523530" y="1385070"/>
        <a:ext cx="987391" cy="987391"/>
      </dsp:txXfrm>
    </dsp:sp>
    <dsp:sp modelId="{D8E5BD8F-73B3-4E44-8B9A-CC0593D3638F}">
      <dsp:nvSpPr>
        <dsp:cNvPr id="0" name=""/>
        <dsp:cNvSpPr/>
      </dsp:nvSpPr>
      <dsp:spPr>
        <a:xfrm>
          <a:off x="2051091" y="31492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Robust</a:t>
          </a:r>
          <a:endParaRPr lang="en-IN" sz="1400" b="1" kern="1200" dirty="0"/>
        </a:p>
      </dsp:txBody>
      <dsp:txXfrm>
        <a:off x="2255586" y="519424"/>
        <a:ext cx="987391" cy="98739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5DF94-F6FD-404F-8E3C-A71D19BA87D6}">
      <dsp:nvSpPr>
        <dsp:cNvPr id="0" name=""/>
        <dsp:cNvSpPr/>
      </dsp:nvSpPr>
      <dsp:spPr>
        <a:xfrm>
          <a:off x="2791973" y="1909154"/>
          <a:ext cx="2059802" cy="15875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Features of Java</a:t>
          </a:r>
          <a:endParaRPr lang="en-IN" sz="1400" b="1" kern="1200" dirty="0"/>
        </a:p>
      </dsp:txBody>
      <dsp:txXfrm>
        <a:off x="3093624" y="2141645"/>
        <a:ext cx="1456500" cy="1122564"/>
      </dsp:txXfrm>
    </dsp:sp>
    <dsp:sp modelId="{19ED47FD-36A3-41E6-A6C3-9E414C43734D}">
      <dsp:nvSpPr>
        <dsp:cNvPr id="0" name=""/>
        <dsp:cNvSpPr/>
      </dsp:nvSpPr>
      <dsp:spPr>
        <a:xfrm>
          <a:off x="3123658" y="0"/>
          <a:ext cx="1396381" cy="1396381"/>
        </a:xfrm>
        <a:prstGeom prst="ellipse">
          <a:avLst/>
        </a:prstGeom>
        <a:solidFill>
          <a:srgbClr val="CDD5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Simple</a:t>
          </a:r>
          <a:endParaRPr lang="en-IN" sz="1400" b="1" kern="1200" dirty="0"/>
        </a:p>
      </dsp:txBody>
      <dsp:txXfrm>
        <a:off x="3328153" y="204495"/>
        <a:ext cx="987391" cy="987391"/>
      </dsp:txXfrm>
    </dsp:sp>
    <dsp:sp modelId="{5F0698CA-6FA8-41A7-8938-CF2C59231BE0}">
      <dsp:nvSpPr>
        <dsp:cNvPr id="0" name=""/>
        <dsp:cNvSpPr/>
      </dsp:nvSpPr>
      <dsp:spPr>
        <a:xfrm>
          <a:off x="4196224" y="31492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Object Oriented</a:t>
          </a:r>
          <a:endParaRPr lang="en-IN" sz="1400" b="1" kern="1200" dirty="0"/>
        </a:p>
      </dsp:txBody>
      <dsp:txXfrm>
        <a:off x="4400719" y="519420"/>
        <a:ext cx="987391" cy="987391"/>
      </dsp:txXfrm>
    </dsp:sp>
    <dsp:sp modelId="{501E0350-4924-4128-BC74-4F69D5067C20}">
      <dsp:nvSpPr>
        <dsp:cNvPr id="0" name=""/>
        <dsp:cNvSpPr/>
      </dsp:nvSpPr>
      <dsp:spPr>
        <a:xfrm>
          <a:off x="4873843" y="1159743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Platform Independent</a:t>
          </a:r>
          <a:endParaRPr lang="en-IN" sz="1400" b="1" kern="1200" dirty="0"/>
        </a:p>
      </dsp:txBody>
      <dsp:txXfrm>
        <a:off x="5078338" y="1364238"/>
        <a:ext cx="987391" cy="987391"/>
      </dsp:txXfrm>
    </dsp:sp>
    <dsp:sp modelId="{622C558F-6065-4018-8069-0CF7A169D02B}">
      <dsp:nvSpPr>
        <dsp:cNvPr id="0" name=""/>
        <dsp:cNvSpPr/>
      </dsp:nvSpPr>
      <dsp:spPr>
        <a:xfrm>
          <a:off x="4873837" y="226620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Secure </a:t>
          </a:r>
          <a:endParaRPr lang="en-IN" sz="1400" b="1" kern="1200" dirty="0"/>
        </a:p>
      </dsp:txBody>
      <dsp:txXfrm>
        <a:off x="5078332" y="2470704"/>
        <a:ext cx="987391" cy="987391"/>
      </dsp:txXfrm>
    </dsp:sp>
    <dsp:sp modelId="{39AA9C5F-7C3C-4EE3-A9B0-595C470E586B}">
      <dsp:nvSpPr>
        <dsp:cNvPr id="0" name=""/>
        <dsp:cNvSpPr/>
      </dsp:nvSpPr>
      <dsp:spPr>
        <a:xfrm>
          <a:off x="4535866" y="3283068"/>
          <a:ext cx="1570580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Interpreted</a:t>
          </a:r>
          <a:endParaRPr lang="en-IN" sz="1400" b="1" kern="1200" dirty="0"/>
        </a:p>
      </dsp:txBody>
      <dsp:txXfrm>
        <a:off x="4765872" y="3487563"/>
        <a:ext cx="1110568" cy="987391"/>
      </dsp:txXfrm>
    </dsp:sp>
    <dsp:sp modelId="{232903FA-4DB8-4FD0-AF63-272FE857B220}">
      <dsp:nvSpPr>
        <dsp:cNvPr id="0" name=""/>
        <dsp:cNvSpPr/>
      </dsp:nvSpPr>
      <dsp:spPr>
        <a:xfrm>
          <a:off x="3667841" y="3887432"/>
          <a:ext cx="1425887" cy="1396381"/>
        </a:xfrm>
        <a:prstGeom prst="ellipse">
          <a:avLst/>
        </a:prstGeom>
        <a:solidFill>
          <a:schemeClr val="accent1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Architectural Neutral</a:t>
          </a:r>
          <a:endParaRPr lang="en-IN" sz="1400" b="1" kern="1200" dirty="0"/>
        </a:p>
      </dsp:txBody>
      <dsp:txXfrm>
        <a:off x="3876657" y="4091927"/>
        <a:ext cx="1008255" cy="987391"/>
      </dsp:txXfrm>
    </dsp:sp>
    <dsp:sp modelId="{A0A8D060-9AF2-430E-A608-E80C95C0226F}">
      <dsp:nvSpPr>
        <dsp:cNvPr id="0" name=""/>
        <dsp:cNvSpPr/>
      </dsp:nvSpPr>
      <dsp:spPr>
        <a:xfrm>
          <a:off x="2564729" y="3887442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Dynamic</a:t>
          </a:r>
          <a:endParaRPr lang="en-IN" sz="1400" b="1" kern="1200" dirty="0"/>
        </a:p>
      </dsp:txBody>
      <dsp:txXfrm>
        <a:off x="2769224" y="4091937"/>
        <a:ext cx="987391" cy="987391"/>
      </dsp:txXfrm>
    </dsp:sp>
    <dsp:sp modelId="{9327D7F1-2971-47D0-8035-49D0310C7CCD}">
      <dsp:nvSpPr>
        <dsp:cNvPr id="0" name=""/>
        <dsp:cNvSpPr/>
      </dsp:nvSpPr>
      <dsp:spPr>
        <a:xfrm>
          <a:off x="1624333" y="3283048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Multi threaded</a:t>
          </a:r>
          <a:endParaRPr lang="en-IN" sz="1400" b="1" kern="1200" dirty="0"/>
        </a:p>
      </dsp:txBody>
      <dsp:txXfrm>
        <a:off x="1828828" y="3487543"/>
        <a:ext cx="987391" cy="987391"/>
      </dsp:txXfrm>
    </dsp:sp>
    <dsp:sp modelId="{FEC846E8-A3A5-4BEE-AF1E-F02482496C19}">
      <dsp:nvSpPr>
        <dsp:cNvPr id="0" name=""/>
        <dsp:cNvSpPr/>
      </dsp:nvSpPr>
      <dsp:spPr>
        <a:xfrm>
          <a:off x="1159941" y="2266207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Distributed</a:t>
          </a:r>
          <a:endParaRPr lang="en-IN" sz="1400" b="1" kern="1200" dirty="0"/>
        </a:p>
      </dsp:txBody>
      <dsp:txXfrm>
        <a:off x="1364436" y="2470702"/>
        <a:ext cx="987391" cy="987391"/>
      </dsp:txXfrm>
    </dsp:sp>
    <dsp:sp modelId="{075B048D-C865-4F7E-AFE5-15FA614D0F20}">
      <dsp:nvSpPr>
        <dsp:cNvPr id="0" name=""/>
        <dsp:cNvSpPr/>
      </dsp:nvSpPr>
      <dsp:spPr>
        <a:xfrm>
          <a:off x="1319035" y="118057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High Performance</a:t>
          </a:r>
          <a:endParaRPr lang="en-IN" sz="1400" b="1" kern="1200" dirty="0"/>
        </a:p>
      </dsp:txBody>
      <dsp:txXfrm>
        <a:off x="1523530" y="1385070"/>
        <a:ext cx="987391" cy="987391"/>
      </dsp:txXfrm>
    </dsp:sp>
    <dsp:sp modelId="{D8E5BD8F-73B3-4E44-8B9A-CC0593D3638F}">
      <dsp:nvSpPr>
        <dsp:cNvPr id="0" name=""/>
        <dsp:cNvSpPr/>
      </dsp:nvSpPr>
      <dsp:spPr>
        <a:xfrm>
          <a:off x="2051091" y="31492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Robust</a:t>
          </a:r>
          <a:endParaRPr lang="en-IN" sz="1400" b="1" kern="1200" dirty="0"/>
        </a:p>
      </dsp:txBody>
      <dsp:txXfrm>
        <a:off x="2255586" y="519424"/>
        <a:ext cx="987391" cy="98739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5DF94-F6FD-404F-8E3C-A71D19BA87D6}">
      <dsp:nvSpPr>
        <dsp:cNvPr id="0" name=""/>
        <dsp:cNvSpPr/>
      </dsp:nvSpPr>
      <dsp:spPr>
        <a:xfrm>
          <a:off x="2791973" y="1909154"/>
          <a:ext cx="2059802" cy="15875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Features of Java</a:t>
          </a:r>
          <a:endParaRPr lang="en-IN" sz="1400" b="1" kern="1200" dirty="0"/>
        </a:p>
      </dsp:txBody>
      <dsp:txXfrm>
        <a:off x="3093624" y="2141645"/>
        <a:ext cx="1456500" cy="1122564"/>
      </dsp:txXfrm>
    </dsp:sp>
    <dsp:sp modelId="{19ED47FD-36A3-41E6-A6C3-9E414C43734D}">
      <dsp:nvSpPr>
        <dsp:cNvPr id="0" name=""/>
        <dsp:cNvSpPr/>
      </dsp:nvSpPr>
      <dsp:spPr>
        <a:xfrm>
          <a:off x="3123658" y="0"/>
          <a:ext cx="1396381" cy="1396381"/>
        </a:xfrm>
        <a:prstGeom prst="ellipse">
          <a:avLst/>
        </a:prstGeom>
        <a:solidFill>
          <a:srgbClr val="CDD5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Simple</a:t>
          </a:r>
          <a:endParaRPr lang="en-IN" sz="1400" b="1" kern="1200" dirty="0"/>
        </a:p>
      </dsp:txBody>
      <dsp:txXfrm>
        <a:off x="3328153" y="204495"/>
        <a:ext cx="987391" cy="987391"/>
      </dsp:txXfrm>
    </dsp:sp>
    <dsp:sp modelId="{5F0698CA-6FA8-41A7-8938-CF2C59231BE0}">
      <dsp:nvSpPr>
        <dsp:cNvPr id="0" name=""/>
        <dsp:cNvSpPr/>
      </dsp:nvSpPr>
      <dsp:spPr>
        <a:xfrm>
          <a:off x="4196224" y="31492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Object Oriented</a:t>
          </a:r>
          <a:endParaRPr lang="en-IN" sz="1400" b="1" kern="1200" dirty="0"/>
        </a:p>
      </dsp:txBody>
      <dsp:txXfrm>
        <a:off x="4400719" y="519420"/>
        <a:ext cx="987391" cy="987391"/>
      </dsp:txXfrm>
    </dsp:sp>
    <dsp:sp modelId="{501E0350-4924-4128-BC74-4F69D5067C20}">
      <dsp:nvSpPr>
        <dsp:cNvPr id="0" name=""/>
        <dsp:cNvSpPr/>
      </dsp:nvSpPr>
      <dsp:spPr>
        <a:xfrm>
          <a:off x="4873843" y="1159743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Platform Independent</a:t>
          </a:r>
          <a:endParaRPr lang="en-IN" sz="1400" b="1" kern="1200" dirty="0"/>
        </a:p>
      </dsp:txBody>
      <dsp:txXfrm>
        <a:off x="5078338" y="1364238"/>
        <a:ext cx="987391" cy="987391"/>
      </dsp:txXfrm>
    </dsp:sp>
    <dsp:sp modelId="{622C558F-6065-4018-8069-0CF7A169D02B}">
      <dsp:nvSpPr>
        <dsp:cNvPr id="0" name=""/>
        <dsp:cNvSpPr/>
      </dsp:nvSpPr>
      <dsp:spPr>
        <a:xfrm>
          <a:off x="4873837" y="226620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Secure </a:t>
          </a:r>
          <a:endParaRPr lang="en-IN" sz="1400" b="1" kern="1200" dirty="0"/>
        </a:p>
      </dsp:txBody>
      <dsp:txXfrm>
        <a:off x="5078332" y="2470704"/>
        <a:ext cx="987391" cy="987391"/>
      </dsp:txXfrm>
    </dsp:sp>
    <dsp:sp modelId="{39AA9C5F-7C3C-4EE3-A9B0-595C470E586B}">
      <dsp:nvSpPr>
        <dsp:cNvPr id="0" name=""/>
        <dsp:cNvSpPr/>
      </dsp:nvSpPr>
      <dsp:spPr>
        <a:xfrm>
          <a:off x="4535866" y="3283068"/>
          <a:ext cx="1570580" cy="1396381"/>
        </a:xfrm>
        <a:prstGeom prst="ellipse">
          <a:avLst/>
        </a:prstGeom>
        <a:solidFill>
          <a:schemeClr val="accent1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Interpreted</a:t>
          </a:r>
          <a:endParaRPr lang="en-IN" sz="1400" b="1" kern="1200" dirty="0"/>
        </a:p>
      </dsp:txBody>
      <dsp:txXfrm>
        <a:off x="4765872" y="3487563"/>
        <a:ext cx="1110568" cy="987391"/>
      </dsp:txXfrm>
    </dsp:sp>
    <dsp:sp modelId="{232903FA-4DB8-4FD0-AF63-272FE857B220}">
      <dsp:nvSpPr>
        <dsp:cNvPr id="0" name=""/>
        <dsp:cNvSpPr/>
      </dsp:nvSpPr>
      <dsp:spPr>
        <a:xfrm>
          <a:off x="3667841" y="3887432"/>
          <a:ext cx="1425887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Architectural Neutral</a:t>
          </a:r>
          <a:endParaRPr lang="en-IN" sz="1400" b="1" kern="1200" dirty="0"/>
        </a:p>
      </dsp:txBody>
      <dsp:txXfrm>
        <a:off x="3876657" y="4091927"/>
        <a:ext cx="1008255" cy="987391"/>
      </dsp:txXfrm>
    </dsp:sp>
    <dsp:sp modelId="{A0A8D060-9AF2-430E-A608-E80C95C0226F}">
      <dsp:nvSpPr>
        <dsp:cNvPr id="0" name=""/>
        <dsp:cNvSpPr/>
      </dsp:nvSpPr>
      <dsp:spPr>
        <a:xfrm>
          <a:off x="2564729" y="3887442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Dynamic</a:t>
          </a:r>
          <a:endParaRPr lang="en-IN" sz="1400" b="1" kern="1200" dirty="0"/>
        </a:p>
      </dsp:txBody>
      <dsp:txXfrm>
        <a:off x="2769224" y="4091937"/>
        <a:ext cx="987391" cy="987391"/>
      </dsp:txXfrm>
    </dsp:sp>
    <dsp:sp modelId="{9327D7F1-2971-47D0-8035-49D0310C7CCD}">
      <dsp:nvSpPr>
        <dsp:cNvPr id="0" name=""/>
        <dsp:cNvSpPr/>
      </dsp:nvSpPr>
      <dsp:spPr>
        <a:xfrm>
          <a:off x="1624333" y="3283048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Multi threaded</a:t>
          </a:r>
          <a:endParaRPr lang="en-IN" sz="1400" b="1" kern="1200" dirty="0"/>
        </a:p>
      </dsp:txBody>
      <dsp:txXfrm>
        <a:off x="1828828" y="3487543"/>
        <a:ext cx="987391" cy="987391"/>
      </dsp:txXfrm>
    </dsp:sp>
    <dsp:sp modelId="{FEC846E8-A3A5-4BEE-AF1E-F02482496C19}">
      <dsp:nvSpPr>
        <dsp:cNvPr id="0" name=""/>
        <dsp:cNvSpPr/>
      </dsp:nvSpPr>
      <dsp:spPr>
        <a:xfrm>
          <a:off x="1159941" y="2266207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Distributed</a:t>
          </a:r>
          <a:endParaRPr lang="en-IN" sz="1400" b="1" kern="1200" dirty="0"/>
        </a:p>
      </dsp:txBody>
      <dsp:txXfrm>
        <a:off x="1364436" y="2470702"/>
        <a:ext cx="987391" cy="987391"/>
      </dsp:txXfrm>
    </dsp:sp>
    <dsp:sp modelId="{075B048D-C865-4F7E-AFE5-15FA614D0F20}">
      <dsp:nvSpPr>
        <dsp:cNvPr id="0" name=""/>
        <dsp:cNvSpPr/>
      </dsp:nvSpPr>
      <dsp:spPr>
        <a:xfrm>
          <a:off x="1319035" y="118057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High Performance</a:t>
          </a:r>
          <a:endParaRPr lang="en-IN" sz="1400" b="1" kern="1200" dirty="0"/>
        </a:p>
      </dsp:txBody>
      <dsp:txXfrm>
        <a:off x="1523530" y="1385070"/>
        <a:ext cx="987391" cy="987391"/>
      </dsp:txXfrm>
    </dsp:sp>
    <dsp:sp modelId="{D8E5BD8F-73B3-4E44-8B9A-CC0593D3638F}">
      <dsp:nvSpPr>
        <dsp:cNvPr id="0" name=""/>
        <dsp:cNvSpPr/>
      </dsp:nvSpPr>
      <dsp:spPr>
        <a:xfrm>
          <a:off x="2051091" y="31492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Robust</a:t>
          </a:r>
          <a:endParaRPr lang="en-IN" sz="1400" b="1" kern="1200" dirty="0"/>
        </a:p>
      </dsp:txBody>
      <dsp:txXfrm>
        <a:off x="2255586" y="519424"/>
        <a:ext cx="987391" cy="98739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5DF94-F6FD-404F-8E3C-A71D19BA87D6}">
      <dsp:nvSpPr>
        <dsp:cNvPr id="0" name=""/>
        <dsp:cNvSpPr/>
      </dsp:nvSpPr>
      <dsp:spPr>
        <a:xfrm>
          <a:off x="2791973" y="1909154"/>
          <a:ext cx="2059802" cy="15875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Features of Java</a:t>
          </a:r>
          <a:endParaRPr lang="en-IN" sz="1400" b="1" kern="1200" dirty="0"/>
        </a:p>
      </dsp:txBody>
      <dsp:txXfrm>
        <a:off x="3093624" y="2141645"/>
        <a:ext cx="1456500" cy="1122564"/>
      </dsp:txXfrm>
    </dsp:sp>
    <dsp:sp modelId="{19ED47FD-36A3-41E6-A6C3-9E414C43734D}">
      <dsp:nvSpPr>
        <dsp:cNvPr id="0" name=""/>
        <dsp:cNvSpPr/>
      </dsp:nvSpPr>
      <dsp:spPr>
        <a:xfrm>
          <a:off x="3123658" y="0"/>
          <a:ext cx="1396381" cy="1396381"/>
        </a:xfrm>
        <a:prstGeom prst="ellipse">
          <a:avLst/>
        </a:prstGeom>
        <a:solidFill>
          <a:srgbClr val="CDD5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Simple</a:t>
          </a:r>
          <a:endParaRPr lang="en-IN" sz="1400" b="1" kern="1200" dirty="0"/>
        </a:p>
      </dsp:txBody>
      <dsp:txXfrm>
        <a:off x="3328153" y="204495"/>
        <a:ext cx="987391" cy="987391"/>
      </dsp:txXfrm>
    </dsp:sp>
    <dsp:sp modelId="{5F0698CA-6FA8-41A7-8938-CF2C59231BE0}">
      <dsp:nvSpPr>
        <dsp:cNvPr id="0" name=""/>
        <dsp:cNvSpPr/>
      </dsp:nvSpPr>
      <dsp:spPr>
        <a:xfrm>
          <a:off x="4196224" y="31492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Object Oriented</a:t>
          </a:r>
          <a:endParaRPr lang="en-IN" sz="1400" b="1" kern="1200" dirty="0"/>
        </a:p>
      </dsp:txBody>
      <dsp:txXfrm>
        <a:off x="4400719" y="519420"/>
        <a:ext cx="987391" cy="987391"/>
      </dsp:txXfrm>
    </dsp:sp>
    <dsp:sp modelId="{501E0350-4924-4128-BC74-4F69D5067C20}">
      <dsp:nvSpPr>
        <dsp:cNvPr id="0" name=""/>
        <dsp:cNvSpPr/>
      </dsp:nvSpPr>
      <dsp:spPr>
        <a:xfrm>
          <a:off x="4873843" y="1159743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Platform Independent</a:t>
          </a:r>
          <a:endParaRPr lang="en-IN" sz="1400" b="1" kern="1200" dirty="0"/>
        </a:p>
      </dsp:txBody>
      <dsp:txXfrm>
        <a:off x="5078338" y="1364238"/>
        <a:ext cx="987391" cy="987391"/>
      </dsp:txXfrm>
    </dsp:sp>
    <dsp:sp modelId="{622C558F-6065-4018-8069-0CF7A169D02B}">
      <dsp:nvSpPr>
        <dsp:cNvPr id="0" name=""/>
        <dsp:cNvSpPr/>
      </dsp:nvSpPr>
      <dsp:spPr>
        <a:xfrm>
          <a:off x="4873837" y="2266209"/>
          <a:ext cx="1396381" cy="1396381"/>
        </a:xfrm>
        <a:prstGeom prst="ellipse">
          <a:avLst/>
        </a:prstGeom>
        <a:solidFill>
          <a:schemeClr val="accent1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Secure </a:t>
          </a:r>
          <a:endParaRPr lang="en-IN" sz="1400" b="1" kern="1200" dirty="0"/>
        </a:p>
      </dsp:txBody>
      <dsp:txXfrm>
        <a:off x="5078332" y="2470704"/>
        <a:ext cx="987391" cy="987391"/>
      </dsp:txXfrm>
    </dsp:sp>
    <dsp:sp modelId="{39AA9C5F-7C3C-4EE3-A9B0-595C470E586B}">
      <dsp:nvSpPr>
        <dsp:cNvPr id="0" name=""/>
        <dsp:cNvSpPr/>
      </dsp:nvSpPr>
      <dsp:spPr>
        <a:xfrm>
          <a:off x="4535866" y="3283068"/>
          <a:ext cx="1570580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Interpreted</a:t>
          </a:r>
          <a:endParaRPr lang="en-IN" sz="1400" b="1" kern="1200" dirty="0"/>
        </a:p>
      </dsp:txBody>
      <dsp:txXfrm>
        <a:off x="4765872" y="3487563"/>
        <a:ext cx="1110568" cy="987391"/>
      </dsp:txXfrm>
    </dsp:sp>
    <dsp:sp modelId="{232903FA-4DB8-4FD0-AF63-272FE857B220}">
      <dsp:nvSpPr>
        <dsp:cNvPr id="0" name=""/>
        <dsp:cNvSpPr/>
      </dsp:nvSpPr>
      <dsp:spPr>
        <a:xfrm>
          <a:off x="3667841" y="3887432"/>
          <a:ext cx="1425887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Architectural Neutral</a:t>
          </a:r>
          <a:endParaRPr lang="en-IN" sz="1400" b="1" kern="1200" dirty="0"/>
        </a:p>
      </dsp:txBody>
      <dsp:txXfrm>
        <a:off x="3876657" y="4091927"/>
        <a:ext cx="1008255" cy="987391"/>
      </dsp:txXfrm>
    </dsp:sp>
    <dsp:sp modelId="{A0A8D060-9AF2-430E-A608-E80C95C0226F}">
      <dsp:nvSpPr>
        <dsp:cNvPr id="0" name=""/>
        <dsp:cNvSpPr/>
      </dsp:nvSpPr>
      <dsp:spPr>
        <a:xfrm>
          <a:off x="2564729" y="3887442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Dynamic</a:t>
          </a:r>
          <a:endParaRPr lang="en-IN" sz="1400" b="1" kern="1200" dirty="0"/>
        </a:p>
      </dsp:txBody>
      <dsp:txXfrm>
        <a:off x="2769224" y="4091937"/>
        <a:ext cx="987391" cy="987391"/>
      </dsp:txXfrm>
    </dsp:sp>
    <dsp:sp modelId="{9327D7F1-2971-47D0-8035-49D0310C7CCD}">
      <dsp:nvSpPr>
        <dsp:cNvPr id="0" name=""/>
        <dsp:cNvSpPr/>
      </dsp:nvSpPr>
      <dsp:spPr>
        <a:xfrm>
          <a:off x="1624333" y="3283048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Multi threaded</a:t>
          </a:r>
          <a:endParaRPr lang="en-IN" sz="1400" b="1" kern="1200" dirty="0"/>
        </a:p>
      </dsp:txBody>
      <dsp:txXfrm>
        <a:off x="1828828" y="3487543"/>
        <a:ext cx="987391" cy="987391"/>
      </dsp:txXfrm>
    </dsp:sp>
    <dsp:sp modelId="{FEC846E8-A3A5-4BEE-AF1E-F02482496C19}">
      <dsp:nvSpPr>
        <dsp:cNvPr id="0" name=""/>
        <dsp:cNvSpPr/>
      </dsp:nvSpPr>
      <dsp:spPr>
        <a:xfrm>
          <a:off x="1159941" y="2266207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Distributed</a:t>
          </a:r>
          <a:endParaRPr lang="en-IN" sz="1400" b="1" kern="1200" dirty="0"/>
        </a:p>
      </dsp:txBody>
      <dsp:txXfrm>
        <a:off x="1364436" y="2470702"/>
        <a:ext cx="987391" cy="987391"/>
      </dsp:txXfrm>
    </dsp:sp>
    <dsp:sp modelId="{075B048D-C865-4F7E-AFE5-15FA614D0F20}">
      <dsp:nvSpPr>
        <dsp:cNvPr id="0" name=""/>
        <dsp:cNvSpPr/>
      </dsp:nvSpPr>
      <dsp:spPr>
        <a:xfrm>
          <a:off x="1319035" y="118057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High Performance</a:t>
          </a:r>
          <a:endParaRPr lang="en-IN" sz="1400" b="1" kern="1200" dirty="0"/>
        </a:p>
      </dsp:txBody>
      <dsp:txXfrm>
        <a:off x="1523530" y="1385070"/>
        <a:ext cx="987391" cy="987391"/>
      </dsp:txXfrm>
    </dsp:sp>
    <dsp:sp modelId="{D8E5BD8F-73B3-4E44-8B9A-CC0593D3638F}">
      <dsp:nvSpPr>
        <dsp:cNvPr id="0" name=""/>
        <dsp:cNvSpPr/>
      </dsp:nvSpPr>
      <dsp:spPr>
        <a:xfrm>
          <a:off x="2051091" y="31492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Robust</a:t>
          </a:r>
          <a:endParaRPr lang="en-IN" sz="1400" b="1" kern="1200" dirty="0"/>
        </a:p>
      </dsp:txBody>
      <dsp:txXfrm>
        <a:off x="2255586" y="519424"/>
        <a:ext cx="987391" cy="98739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5DF94-F6FD-404F-8E3C-A71D19BA87D6}">
      <dsp:nvSpPr>
        <dsp:cNvPr id="0" name=""/>
        <dsp:cNvSpPr/>
      </dsp:nvSpPr>
      <dsp:spPr>
        <a:xfrm>
          <a:off x="2791973" y="1909154"/>
          <a:ext cx="2059802" cy="15875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Features of Java</a:t>
          </a:r>
          <a:endParaRPr lang="en-IN" sz="1400" b="1" kern="1200" dirty="0"/>
        </a:p>
      </dsp:txBody>
      <dsp:txXfrm>
        <a:off x="3093624" y="2141645"/>
        <a:ext cx="1456500" cy="1122564"/>
      </dsp:txXfrm>
    </dsp:sp>
    <dsp:sp modelId="{19ED47FD-36A3-41E6-A6C3-9E414C43734D}">
      <dsp:nvSpPr>
        <dsp:cNvPr id="0" name=""/>
        <dsp:cNvSpPr/>
      </dsp:nvSpPr>
      <dsp:spPr>
        <a:xfrm>
          <a:off x="3123658" y="0"/>
          <a:ext cx="1396381" cy="1396381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Simple</a:t>
          </a:r>
          <a:endParaRPr lang="en-IN" sz="1400" b="1" kern="1200" dirty="0"/>
        </a:p>
      </dsp:txBody>
      <dsp:txXfrm>
        <a:off x="3328153" y="204495"/>
        <a:ext cx="987391" cy="987391"/>
      </dsp:txXfrm>
    </dsp:sp>
    <dsp:sp modelId="{5F0698CA-6FA8-41A7-8938-CF2C59231BE0}">
      <dsp:nvSpPr>
        <dsp:cNvPr id="0" name=""/>
        <dsp:cNvSpPr/>
      </dsp:nvSpPr>
      <dsp:spPr>
        <a:xfrm>
          <a:off x="4196224" y="31492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Object Oriented</a:t>
          </a:r>
          <a:endParaRPr lang="en-IN" sz="1400" b="1" kern="1200" dirty="0"/>
        </a:p>
      </dsp:txBody>
      <dsp:txXfrm>
        <a:off x="4400719" y="519420"/>
        <a:ext cx="987391" cy="987391"/>
      </dsp:txXfrm>
    </dsp:sp>
    <dsp:sp modelId="{501E0350-4924-4128-BC74-4F69D5067C20}">
      <dsp:nvSpPr>
        <dsp:cNvPr id="0" name=""/>
        <dsp:cNvSpPr/>
      </dsp:nvSpPr>
      <dsp:spPr>
        <a:xfrm>
          <a:off x="4873843" y="1159743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Platform Independent</a:t>
          </a:r>
          <a:endParaRPr lang="en-IN" sz="1400" b="1" kern="1200" dirty="0"/>
        </a:p>
      </dsp:txBody>
      <dsp:txXfrm>
        <a:off x="5078338" y="1364238"/>
        <a:ext cx="987391" cy="987391"/>
      </dsp:txXfrm>
    </dsp:sp>
    <dsp:sp modelId="{622C558F-6065-4018-8069-0CF7A169D02B}">
      <dsp:nvSpPr>
        <dsp:cNvPr id="0" name=""/>
        <dsp:cNvSpPr/>
      </dsp:nvSpPr>
      <dsp:spPr>
        <a:xfrm>
          <a:off x="4873837" y="226620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Secure </a:t>
          </a:r>
          <a:endParaRPr lang="en-IN" sz="1400" b="1" kern="1200" dirty="0"/>
        </a:p>
      </dsp:txBody>
      <dsp:txXfrm>
        <a:off x="5078332" y="2470704"/>
        <a:ext cx="987391" cy="987391"/>
      </dsp:txXfrm>
    </dsp:sp>
    <dsp:sp modelId="{39AA9C5F-7C3C-4EE3-A9B0-595C470E586B}">
      <dsp:nvSpPr>
        <dsp:cNvPr id="0" name=""/>
        <dsp:cNvSpPr/>
      </dsp:nvSpPr>
      <dsp:spPr>
        <a:xfrm>
          <a:off x="4535866" y="3283068"/>
          <a:ext cx="1570580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Interpreted</a:t>
          </a:r>
          <a:endParaRPr lang="en-IN" sz="1400" b="1" kern="1200" dirty="0"/>
        </a:p>
      </dsp:txBody>
      <dsp:txXfrm>
        <a:off x="4765872" y="3487563"/>
        <a:ext cx="1110568" cy="987391"/>
      </dsp:txXfrm>
    </dsp:sp>
    <dsp:sp modelId="{232903FA-4DB8-4FD0-AF63-272FE857B220}">
      <dsp:nvSpPr>
        <dsp:cNvPr id="0" name=""/>
        <dsp:cNvSpPr/>
      </dsp:nvSpPr>
      <dsp:spPr>
        <a:xfrm>
          <a:off x="3667841" y="3887432"/>
          <a:ext cx="1425887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Architectural Neutral</a:t>
          </a:r>
          <a:endParaRPr lang="en-IN" sz="1400" b="1" kern="1200" dirty="0"/>
        </a:p>
      </dsp:txBody>
      <dsp:txXfrm>
        <a:off x="3876657" y="4091927"/>
        <a:ext cx="1008255" cy="987391"/>
      </dsp:txXfrm>
    </dsp:sp>
    <dsp:sp modelId="{A0A8D060-9AF2-430E-A608-E80C95C0226F}">
      <dsp:nvSpPr>
        <dsp:cNvPr id="0" name=""/>
        <dsp:cNvSpPr/>
      </dsp:nvSpPr>
      <dsp:spPr>
        <a:xfrm>
          <a:off x="2564729" y="3887442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Dynamic</a:t>
          </a:r>
          <a:endParaRPr lang="en-IN" sz="1400" b="1" kern="1200" dirty="0"/>
        </a:p>
      </dsp:txBody>
      <dsp:txXfrm>
        <a:off x="2769224" y="4091937"/>
        <a:ext cx="987391" cy="987391"/>
      </dsp:txXfrm>
    </dsp:sp>
    <dsp:sp modelId="{9327D7F1-2971-47D0-8035-49D0310C7CCD}">
      <dsp:nvSpPr>
        <dsp:cNvPr id="0" name=""/>
        <dsp:cNvSpPr/>
      </dsp:nvSpPr>
      <dsp:spPr>
        <a:xfrm>
          <a:off x="1624333" y="3283048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Multi threaded</a:t>
          </a:r>
          <a:endParaRPr lang="en-IN" sz="1400" b="1" kern="1200" dirty="0"/>
        </a:p>
      </dsp:txBody>
      <dsp:txXfrm>
        <a:off x="1828828" y="3487543"/>
        <a:ext cx="987391" cy="987391"/>
      </dsp:txXfrm>
    </dsp:sp>
    <dsp:sp modelId="{FEC846E8-A3A5-4BEE-AF1E-F02482496C19}">
      <dsp:nvSpPr>
        <dsp:cNvPr id="0" name=""/>
        <dsp:cNvSpPr/>
      </dsp:nvSpPr>
      <dsp:spPr>
        <a:xfrm>
          <a:off x="1159941" y="2266207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Distributed</a:t>
          </a:r>
          <a:endParaRPr lang="en-IN" sz="1400" b="1" kern="1200" dirty="0"/>
        </a:p>
      </dsp:txBody>
      <dsp:txXfrm>
        <a:off x="1364436" y="2470702"/>
        <a:ext cx="987391" cy="987391"/>
      </dsp:txXfrm>
    </dsp:sp>
    <dsp:sp modelId="{075B048D-C865-4F7E-AFE5-15FA614D0F20}">
      <dsp:nvSpPr>
        <dsp:cNvPr id="0" name=""/>
        <dsp:cNvSpPr/>
      </dsp:nvSpPr>
      <dsp:spPr>
        <a:xfrm>
          <a:off x="1319035" y="118057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High Performance</a:t>
          </a:r>
          <a:endParaRPr lang="en-IN" sz="1400" b="1" kern="1200" dirty="0"/>
        </a:p>
      </dsp:txBody>
      <dsp:txXfrm>
        <a:off x="1523530" y="1385070"/>
        <a:ext cx="987391" cy="987391"/>
      </dsp:txXfrm>
    </dsp:sp>
    <dsp:sp modelId="{D8E5BD8F-73B3-4E44-8B9A-CC0593D3638F}">
      <dsp:nvSpPr>
        <dsp:cNvPr id="0" name=""/>
        <dsp:cNvSpPr/>
      </dsp:nvSpPr>
      <dsp:spPr>
        <a:xfrm>
          <a:off x="2051091" y="31492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Robust</a:t>
          </a:r>
          <a:endParaRPr lang="en-IN" sz="1400" b="1" kern="1200" dirty="0"/>
        </a:p>
      </dsp:txBody>
      <dsp:txXfrm>
        <a:off x="2255586" y="519424"/>
        <a:ext cx="987391" cy="98739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5DF94-F6FD-404F-8E3C-A71D19BA87D6}">
      <dsp:nvSpPr>
        <dsp:cNvPr id="0" name=""/>
        <dsp:cNvSpPr/>
      </dsp:nvSpPr>
      <dsp:spPr>
        <a:xfrm>
          <a:off x="2791973" y="1909154"/>
          <a:ext cx="2059802" cy="15875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Features of Java</a:t>
          </a:r>
          <a:endParaRPr lang="en-IN" sz="1400" b="1" kern="1200" dirty="0"/>
        </a:p>
      </dsp:txBody>
      <dsp:txXfrm>
        <a:off x="3093624" y="2141645"/>
        <a:ext cx="1456500" cy="1122564"/>
      </dsp:txXfrm>
    </dsp:sp>
    <dsp:sp modelId="{19ED47FD-36A3-41E6-A6C3-9E414C43734D}">
      <dsp:nvSpPr>
        <dsp:cNvPr id="0" name=""/>
        <dsp:cNvSpPr/>
      </dsp:nvSpPr>
      <dsp:spPr>
        <a:xfrm>
          <a:off x="3123658" y="0"/>
          <a:ext cx="1396381" cy="1396381"/>
        </a:xfrm>
        <a:prstGeom prst="ellipse">
          <a:avLst/>
        </a:prstGeom>
        <a:solidFill>
          <a:srgbClr val="CDD5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Simple</a:t>
          </a:r>
          <a:endParaRPr lang="en-IN" sz="1400" b="1" kern="1200" dirty="0"/>
        </a:p>
      </dsp:txBody>
      <dsp:txXfrm>
        <a:off x="3328153" y="204495"/>
        <a:ext cx="987391" cy="987391"/>
      </dsp:txXfrm>
    </dsp:sp>
    <dsp:sp modelId="{5F0698CA-6FA8-41A7-8938-CF2C59231BE0}">
      <dsp:nvSpPr>
        <dsp:cNvPr id="0" name=""/>
        <dsp:cNvSpPr/>
      </dsp:nvSpPr>
      <dsp:spPr>
        <a:xfrm>
          <a:off x="4196224" y="31492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Object Oriented</a:t>
          </a:r>
          <a:endParaRPr lang="en-IN" sz="1400" b="1" kern="1200" dirty="0"/>
        </a:p>
      </dsp:txBody>
      <dsp:txXfrm>
        <a:off x="4400719" y="519420"/>
        <a:ext cx="987391" cy="987391"/>
      </dsp:txXfrm>
    </dsp:sp>
    <dsp:sp modelId="{501E0350-4924-4128-BC74-4F69D5067C20}">
      <dsp:nvSpPr>
        <dsp:cNvPr id="0" name=""/>
        <dsp:cNvSpPr/>
      </dsp:nvSpPr>
      <dsp:spPr>
        <a:xfrm>
          <a:off x="4873843" y="1159743"/>
          <a:ext cx="1396381" cy="1396381"/>
        </a:xfrm>
        <a:prstGeom prst="ellipse">
          <a:avLst/>
        </a:prstGeom>
        <a:solidFill>
          <a:schemeClr val="accent1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Platform Independent</a:t>
          </a:r>
          <a:endParaRPr lang="en-IN" sz="1400" b="1" kern="1200" dirty="0"/>
        </a:p>
      </dsp:txBody>
      <dsp:txXfrm>
        <a:off x="5078338" y="1364238"/>
        <a:ext cx="987391" cy="987391"/>
      </dsp:txXfrm>
    </dsp:sp>
    <dsp:sp modelId="{622C558F-6065-4018-8069-0CF7A169D02B}">
      <dsp:nvSpPr>
        <dsp:cNvPr id="0" name=""/>
        <dsp:cNvSpPr/>
      </dsp:nvSpPr>
      <dsp:spPr>
        <a:xfrm>
          <a:off x="4873837" y="226620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Secure </a:t>
          </a:r>
          <a:endParaRPr lang="en-IN" sz="1400" b="1" kern="1200" dirty="0"/>
        </a:p>
      </dsp:txBody>
      <dsp:txXfrm>
        <a:off x="5078332" y="2470704"/>
        <a:ext cx="987391" cy="987391"/>
      </dsp:txXfrm>
    </dsp:sp>
    <dsp:sp modelId="{39AA9C5F-7C3C-4EE3-A9B0-595C470E586B}">
      <dsp:nvSpPr>
        <dsp:cNvPr id="0" name=""/>
        <dsp:cNvSpPr/>
      </dsp:nvSpPr>
      <dsp:spPr>
        <a:xfrm>
          <a:off x="4535866" y="3283068"/>
          <a:ext cx="1570580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Interpreted</a:t>
          </a:r>
          <a:endParaRPr lang="en-IN" sz="1400" b="1" kern="1200" dirty="0"/>
        </a:p>
      </dsp:txBody>
      <dsp:txXfrm>
        <a:off x="4765872" y="3487563"/>
        <a:ext cx="1110568" cy="987391"/>
      </dsp:txXfrm>
    </dsp:sp>
    <dsp:sp modelId="{232903FA-4DB8-4FD0-AF63-272FE857B220}">
      <dsp:nvSpPr>
        <dsp:cNvPr id="0" name=""/>
        <dsp:cNvSpPr/>
      </dsp:nvSpPr>
      <dsp:spPr>
        <a:xfrm>
          <a:off x="3667841" y="3887432"/>
          <a:ext cx="1425887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Architectural Neutral</a:t>
          </a:r>
          <a:endParaRPr lang="en-IN" sz="1400" b="1" kern="1200" dirty="0"/>
        </a:p>
      </dsp:txBody>
      <dsp:txXfrm>
        <a:off x="3876657" y="4091927"/>
        <a:ext cx="1008255" cy="987391"/>
      </dsp:txXfrm>
    </dsp:sp>
    <dsp:sp modelId="{A0A8D060-9AF2-430E-A608-E80C95C0226F}">
      <dsp:nvSpPr>
        <dsp:cNvPr id="0" name=""/>
        <dsp:cNvSpPr/>
      </dsp:nvSpPr>
      <dsp:spPr>
        <a:xfrm>
          <a:off x="2564729" y="3887442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Dynamic</a:t>
          </a:r>
          <a:endParaRPr lang="en-IN" sz="1400" b="1" kern="1200" dirty="0"/>
        </a:p>
      </dsp:txBody>
      <dsp:txXfrm>
        <a:off x="2769224" y="4091937"/>
        <a:ext cx="987391" cy="987391"/>
      </dsp:txXfrm>
    </dsp:sp>
    <dsp:sp modelId="{9327D7F1-2971-47D0-8035-49D0310C7CCD}">
      <dsp:nvSpPr>
        <dsp:cNvPr id="0" name=""/>
        <dsp:cNvSpPr/>
      </dsp:nvSpPr>
      <dsp:spPr>
        <a:xfrm>
          <a:off x="1624333" y="3283048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Multi threaded</a:t>
          </a:r>
          <a:endParaRPr lang="en-IN" sz="1400" b="1" kern="1200" dirty="0"/>
        </a:p>
      </dsp:txBody>
      <dsp:txXfrm>
        <a:off x="1828828" y="3487543"/>
        <a:ext cx="987391" cy="987391"/>
      </dsp:txXfrm>
    </dsp:sp>
    <dsp:sp modelId="{FEC846E8-A3A5-4BEE-AF1E-F02482496C19}">
      <dsp:nvSpPr>
        <dsp:cNvPr id="0" name=""/>
        <dsp:cNvSpPr/>
      </dsp:nvSpPr>
      <dsp:spPr>
        <a:xfrm>
          <a:off x="1159941" y="2266207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Distributed</a:t>
          </a:r>
          <a:endParaRPr lang="en-IN" sz="1400" b="1" kern="1200" dirty="0"/>
        </a:p>
      </dsp:txBody>
      <dsp:txXfrm>
        <a:off x="1364436" y="2470702"/>
        <a:ext cx="987391" cy="987391"/>
      </dsp:txXfrm>
    </dsp:sp>
    <dsp:sp modelId="{075B048D-C865-4F7E-AFE5-15FA614D0F20}">
      <dsp:nvSpPr>
        <dsp:cNvPr id="0" name=""/>
        <dsp:cNvSpPr/>
      </dsp:nvSpPr>
      <dsp:spPr>
        <a:xfrm>
          <a:off x="1319035" y="118057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High Performance</a:t>
          </a:r>
          <a:endParaRPr lang="en-IN" sz="1400" b="1" kern="1200" dirty="0"/>
        </a:p>
      </dsp:txBody>
      <dsp:txXfrm>
        <a:off x="1523530" y="1385070"/>
        <a:ext cx="987391" cy="987391"/>
      </dsp:txXfrm>
    </dsp:sp>
    <dsp:sp modelId="{D8E5BD8F-73B3-4E44-8B9A-CC0593D3638F}">
      <dsp:nvSpPr>
        <dsp:cNvPr id="0" name=""/>
        <dsp:cNvSpPr/>
      </dsp:nvSpPr>
      <dsp:spPr>
        <a:xfrm>
          <a:off x="2051091" y="31492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Robust</a:t>
          </a:r>
          <a:endParaRPr lang="en-IN" sz="1400" b="1" kern="1200" dirty="0"/>
        </a:p>
      </dsp:txBody>
      <dsp:txXfrm>
        <a:off x="2255586" y="519424"/>
        <a:ext cx="987391" cy="98739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5DF94-F6FD-404F-8E3C-A71D19BA87D6}">
      <dsp:nvSpPr>
        <dsp:cNvPr id="0" name=""/>
        <dsp:cNvSpPr/>
      </dsp:nvSpPr>
      <dsp:spPr>
        <a:xfrm>
          <a:off x="2791973" y="1909154"/>
          <a:ext cx="2059802" cy="15875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Features of Java</a:t>
          </a:r>
          <a:endParaRPr lang="en-IN" sz="1400" b="1" kern="1200" dirty="0"/>
        </a:p>
      </dsp:txBody>
      <dsp:txXfrm>
        <a:off x="3093624" y="2141645"/>
        <a:ext cx="1456500" cy="1122564"/>
      </dsp:txXfrm>
    </dsp:sp>
    <dsp:sp modelId="{19ED47FD-36A3-41E6-A6C3-9E414C43734D}">
      <dsp:nvSpPr>
        <dsp:cNvPr id="0" name=""/>
        <dsp:cNvSpPr/>
      </dsp:nvSpPr>
      <dsp:spPr>
        <a:xfrm>
          <a:off x="3123658" y="0"/>
          <a:ext cx="1396381" cy="1396381"/>
        </a:xfrm>
        <a:prstGeom prst="ellipse">
          <a:avLst/>
        </a:prstGeom>
        <a:solidFill>
          <a:srgbClr val="CDD5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Simple</a:t>
          </a:r>
          <a:endParaRPr lang="en-IN" sz="1400" b="1" kern="1200" dirty="0"/>
        </a:p>
      </dsp:txBody>
      <dsp:txXfrm>
        <a:off x="3328153" y="204495"/>
        <a:ext cx="987391" cy="987391"/>
      </dsp:txXfrm>
    </dsp:sp>
    <dsp:sp modelId="{5F0698CA-6FA8-41A7-8938-CF2C59231BE0}">
      <dsp:nvSpPr>
        <dsp:cNvPr id="0" name=""/>
        <dsp:cNvSpPr/>
      </dsp:nvSpPr>
      <dsp:spPr>
        <a:xfrm>
          <a:off x="4196224" y="314925"/>
          <a:ext cx="1396381" cy="1396381"/>
        </a:xfrm>
        <a:prstGeom prst="ellipse">
          <a:avLst/>
        </a:prstGeom>
        <a:solidFill>
          <a:schemeClr val="accent1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Object Oriented</a:t>
          </a:r>
          <a:endParaRPr lang="en-IN" sz="1400" b="1" kern="1200" dirty="0"/>
        </a:p>
      </dsp:txBody>
      <dsp:txXfrm>
        <a:off x="4400719" y="519420"/>
        <a:ext cx="987391" cy="987391"/>
      </dsp:txXfrm>
    </dsp:sp>
    <dsp:sp modelId="{501E0350-4924-4128-BC74-4F69D5067C20}">
      <dsp:nvSpPr>
        <dsp:cNvPr id="0" name=""/>
        <dsp:cNvSpPr/>
      </dsp:nvSpPr>
      <dsp:spPr>
        <a:xfrm>
          <a:off x="4873843" y="1159743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Platform Independent</a:t>
          </a:r>
          <a:endParaRPr lang="en-IN" sz="1400" b="1" kern="1200" dirty="0"/>
        </a:p>
      </dsp:txBody>
      <dsp:txXfrm>
        <a:off x="5078338" y="1364238"/>
        <a:ext cx="987391" cy="987391"/>
      </dsp:txXfrm>
    </dsp:sp>
    <dsp:sp modelId="{622C558F-6065-4018-8069-0CF7A169D02B}">
      <dsp:nvSpPr>
        <dsp:cNvPr id="0" name=""/>
        <dsp:cNvSpPr/>
      </dsp:nvSpPr>
      <dsp:spPr>
        <a:xfrm>
          <a:off x="4873837" y="226620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Secure </a:t>
          </a:r>
          <a:endParaRPr lang="en-IN" sz="1400" b="1" kern="1200" dirty="0"/>
        </a:p>
      </dsp:txBody>
      <dsp:txXfrm>
        <a:off x="5078332" y="2470704"/>
        <a:ext cx="987391" cy="987391"/>
      </dsp:txXfrm>
    </dsp:sp>
    <dsp:sp modelId="{39AA9C5F-7C3C-4EE3-A9B0-595C470E586B}">
      <dsp:nvSpPr>
        <dsp:cNvPr id="0" name=""/>
        <dsp:cNvSpPr/>
      </dsp:nvSpPr>
      <dsp:spPr>
        <a:xfrm>
          <a:off x="4535866" y="3283068"/>
          <a:ext cx="1570580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Interpreted</a:t>
          </a:r>
          <a:endParaRPr lang="en-IN" sz="1400" b="1" kern="1200" dirty="0"/>
        </a:p>
      </dsp:txBody>
      <dsp:txXfrm>
        <a:off x="4765872" y="3487563"/>
        <a:ext cx="1110568" cy="987391"/>
      </dsp:txXfrm>
    </dsp:sp>
    <dsp:sp modelId="{232903FA-4DB8-4FD0-AF63-272FE857B220}">
      <dsp:nvSpPr>
        <dsp:cNvPr id="0" name=""/>
        <dsp:cNvSpPr/>
      </dsp:nvSpPr>
      <dsp:spPr>
        <a:xfrm>
          <a:off x="3667841" y="3887432"/>
          <a:ext cx="1425887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Architectural Neutral</a:t>
          </a:r>
          <a:endParaRPr lang="en-IN" sz="1400" b="1" kern="1200" dirty="0"/>
        </a:p>
      </dsp:txBody>
      <dsp:txXfrm>
        <a:off x="3876657" y="4091927"/>
        <a:ext cx="1008255" cy="987391"/>
      </dsp:txXfrm>
    </dsp:sp>
    <dsp:sp modelId="{A0A8D060-9AF2-430E-A608-E80C95C0226F}">
      <dsp:nvSpPr>
        <dsp:cNvPr id="0" name=""/>
        <dsp:cNvSpPr/>
      </dsp:nvSpPr>
      <dsp:spPr>
        <a:xfrm>
          <a:off x="2564729" y="3887442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Dynamic</a:t>
          </a:r>
          <a:endParaRPr lang="en-IN" sz="1400" b="1" kern="1200" dirty="0"/>
        </a:p>
      </dsp:txBody>
      <dsp:txXfrm>
        <a:off x="2769224" y="4091937"/>
        <a:ext cx="987391" cy="987391"/>
      </dsp:txXfrm>
    </dsp:sp>
    <dsp:sp modelId="{9327D7F1-2971-47D0-8035-49D0310C7CCD}">
      <dsp:nvSpPr>
        <dsp:cNvPr id="0" name=""/>
        <dsp:cNvSpPr/>
      </dsp:nvSpPr>
      <dsp:spPr>
        <a:xfrm>
          <a:off x="1624333" y="3283048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Multi threaded</a:t>
          </a:r>
          <a:endParaRPr lang="en-IN" sz="1400" b="1" kern="1200" dirty="0"/>
        </a:p>
      </dsp:txBody>
      <dsp:txXfrm>
        <a:off x="1828828" y="3487543"/>
        <a:ext cx="987391" cy="987391"/>
      </dsp:txXfrm>
    </dsp:sp>
    <dsp:sp modelId="{FEC846E8-A3A5-4BEE-AF1E-F02482496C19}">
      <dsp:nvSpPr>
        <dsp:cNvPr id="0" name=""/>
        <dsp:cNvSpPr/>
      </dsp:nvSpPr>
      <dsp:spPr>
        <a:xfrm>
          <a:off x="1159941" y="2266207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Distributed</a:t>
          </a:r>
          <a:endParaRPr lang="en-IN" sz="1400" b="1" kern="1200" dirty="0"/>
        </a:p>
      </dsp:txBody>
      <dsp:txXfrm>
        <a:off x="1364436" y="2470702"/>
        <a:ext cx="987391" cy="987391"/>
      </dsp:txXfrm>
    </dsp:sp>
    <dsp:sp modelId="{075B048D-C865-4F7E-AFE5-15FA614D0F20}">
      <dsp:nvSpPr>
        <dsp:cNvPr id="0" name=""/>
        <dsp:cNvSpPr/>
      </dsp:nvSpPr>
      <dsp:spPr>
        <a:xfrm>
          <a:off x="1319035" y="118057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High Performance</a:t>
          </a:r>
          <a:endParaRPr lang="en-IN" sz="1400" b="1" kern="1200" dirty="0"/>
        </a:p>
      </dsp:txBody>
      <dsp:txXfrm>
        <a:off x="1523530" y="1385070"/>
        <a:ext cx="987391" cy="987391"/>
      </dsp:txXfrm>
    </dsp:sp>
    <dsp:sp modelId="{D8E5BD8F-73B3-4E44-8B9A-CC0593D3638F}">
      <dsp:nvSpPr>
        <dsp:cNvPr id="0" name=""/>
        <dsp:cNvSpPr/>
      </dsp:nvSpPr>
      <dsp:spPr>
        <a:xfrm>
          <a:off x="2051091" y="31492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Robust</a:t>
          </a:r>
          <a:endParaRPr lang="en-IN" sz="1400" b="1" kern="1200" dirty="0"/>
        </a:p>
      </dsp:txBody>
      <dsp:txXfrm>
        <a:off x="2255586" y="519424"/>
        <a:ext cx="987391" cy="9873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5DF94-F6FD-404F-8E3C-A71D19BA87D6}">
      <dsp:nvSpPr>
        <dsp:cNvPr id="0" name=""/>
        <dsp:cNvSpPr/>
      </dsp:nvSpPr>
      <dsp:spPr>
        <a:xfrm>
          <a:off x="2791973" y="1909154"/>
          <a:ext cx="2059802" cy="15875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Features of Java</a:t>
          </a:r>
          <a:endParaRPr lang="en-IN" sz="1400" b="1" kern="1200" dirty="0"/>
        </a:p>
      </dsp:txBody>
      <dsp:txXfrm>
        <a:off x="3093624" y="2141645"/>
        <a:ext cx="1456500" cy="1122564"/>
      </dsp:txXfrm>
    </dsp:sp>
    <dsp:sp modelId="{19ED47FD-36A3-41E6-A6C3-9E414C43734D}">
      <dsp:nvSpPr>
        <dsp:cNvPr id="0" name=""/>
        <dsp:cNvSpPr/>
      </dsp:nvSpPr>
      <dsp:spPr>
        <a:xfrm>
          <a:off x="3123658" y="0"/>
          <a:ext cx="1396381" cy="1396381"/>
        </a:xfrm>
        <a:prstGeom prst="ellipse">
          <a:avLst/>
        </a:prstGeom>
        <a:solidFill>
          <a:srgbClr val="CDD5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Simple</a:t>
          </a:r>
          <a:endParaRPr lang="en-IN" sz="1400" b="1" kern="1200" dirty="0"/>
        </a:p>
      </dsp:txBody>
      <dsp:txXfrm>
        <a:off x="3328153" y="204495"/>
        <a:ext cx="987391" cy="987391"/>
      </dsp:txXfrm>
    </dsp:sp>
    <dsp:sp modelId="{5F0698CA-6FA8-41A7-8938-CF2C59231BE0}">
      <dsp:nvSpPr>
        <dsp:cNvPr id="0" name=""/>
        <dsp:cNvSpPr/>
      </dsp:nvSpPr>
      <dsp:spPr>
        <a:xfrm>
          <a:off x="4196224" y="31492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Object Oriented</a:t>
          </a:r>
          <a:endParaRPr lang="en-IN" sz="1400" b="1" kern="1200" dirty="0"/>
        </a:p>
      </dsp:txBody>
      <dsp:txXfrm>
        <a:off x="4400719" y="519420"/>
        <a:ext cx="987391" cy="987391"/>
      </dsp:txXfrm>
    </dsp:sp>
    <dsp:sp modelId="{501E0350-4924-4128-BC74-4F69D5067C20}">
      <dsp:nvSpPr>
        <dsp:cNvPr id="0" name=""/>
        <dsp:cNvSpPr/>
      </dsp:nvSpPr>
      <dsp:spPr>
        <a:xfrm>
          <a:off x="4873843" y="1159743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Platform Independent</a:t>
          </a:r>
          <a:endParaRPr lang="en-IN" sz="1400" b="1" kern="1200" dirty="0"/>
        </a:p>
      </dsp:txBody>
      <dsp:txXfrm>
        <a:off x="5078338" y="1364238"/>
        <a:ext cx="987391" cy="987391"/>
      </dsp:txXfrm>
    </dsp:sp>
    <dsp:sp modelId="{622C558F-6065-4018-8069-0CF7A169D02B}">
      <dsp:nvSpPr>
        <dsp:cNvPr id="0" name=""/>
        <dsp:cNvSpPr/>
      </dsp:nvSpPr>
      <dsp:spPr>
        <a:xfrm>
          <a:off x="4873837" y="226620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Secure </a:t>
          </a:r>
          <a:endParaRPr lang="en-IN" sz="1400" b="1" kern="1200" dirty="0"/>
        </a:p>
      </dsp:txBody>
      <dsp:txXfrm>
        <a:off x="5078332" y="2470704"/>
        <a:ext cx="987391" cy="987391"/>
      </dsp:txXfrm>
    </dsp:sp>
    <dsp:sp modelId="{39AA9C5F-7C3C-4EE3-A9B0-595C470E586B}">
      <dsp:nvSpPr>
        <dsp:cNvPr id="0" name=""/>
        <dsp:cNvSpPr/>
      </dsp:nvSpPr>
      <dsp:spPr>
        <a:xfrm>
          <a:off x="4535866" y="3283068"/>
          <a:ext cx="1570580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Interpreted</a:t>
          </a:r>
          <a:endParaRPr lang="en-IN" sz="1400" b="1" kern="1200" dirty="0"/>
        </a:p>
      </dsp:txBody>
      <dsp:txXfrm>
        <a:off x="4765872" y="3487563"/>
        <a:ext cx="1110568" cy="987391"/>
      </dsp:txXfrm>
    </dsp:sp>
    <dsp:sp modelId="{232903FA-4DB8-4FD0-AF63-272FE857B220}">
      <dsp:nvSpPr>
        <dsp:cNvPr id="0" name=""/>
        <dsp:cNvSpPr/>
      </dsp:nvSpPr>
      <dsp:spPr>
        <a:xfrm>
          <a:off x="3667841" y="3887432"/>
          <a:ext cx="1425887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Architectural Neutral</a:t>
          </a:r>
          <a:endParaRPr lang="en-IN" sz="1400" b="1" kern="1200" dirty="0"/>
        </a:p>
      </dsp:txBody>
      <dsp:txXfrm>
        <a:off x="3876657" y="4091927"/>
        <a:ext cx="1008255" cy="987391"/>
      </dsp:txXfrm>
    </dsp:sp>
    <dsp:sp modelId="{A0A8D060-9AF2-430E-A608-E80C95C0226F}">
      <dsp:nvSpPr>
        <dsp:cNvPr id="0" name=""/>
        <dsp:cNvSpPr/>
      </dsp:nvSpPr>
      <dsp:spPr>
        <a:xfrm>
          <a:off x="2564729" y="3887442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Dynamic</a:t>
          </a:r>
          <a:endParaRPr lang="en-IN" sz="1400" b="1" kern="1200" dirty="0"/>
        </a:p>
      </dsp:txBody>
      <dsp:txXfrm>
        <a:off x="2769224" y="4091937"/>
        <a:ext cx="987391" cy="987391"/>
      </dsp:txXfrm>
    </dsp:sp>
    <dsp:sp modelId="{9327D7F1-2971-47D0-8035-49D0310C7CCD}">
      <dsp:nvSpPr>
        <dsp:cNvPr id="0" name=""/>
        <dsp:cNvSpPr/>
      </dsp:nvSpPr>
      <dsp:spPr>
        <a:xfrm>
          <a:off x="1624333" y="3283048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Multi threaded</a:t>
          </a:r>
          <a:endParaRPr lang="en-IN" sz="1400" b="1" kern="1200" dirty="0"/>
        </a:p>
      </dsp:txBody>
      <dsp:txXfrm>
        <a:off x="1828828" y="3487543"/>
        <a:ext cx="987391" cy="987391"/>
      </dsp:txXfrm>
    </dsp:sp>
    <dsp:sp modelId="{FEC846E8-A3A5-4BEE-AF1E-F02482496C19}">
      <dsp:nvSpPr>
        <dsp:cNvPr id="0" name=""/>
        <dsp:cNvSpPr/>
      </dsp:nvSpPr>
      <dsp:spPr>
        <a:xfrm>
          <a:off x="1159941" y="2266207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Distributed</a:t>
          </a:r>
          <a:endParaRPr lang="en-IN" sz="1400" b="1" kern="1200" dirty="0"/>
        </a:p>
      </dsp:txBody>
      <dsp:txXfrm>
        <a:off x="1364436" y="2470702"/>
        <a:ext cx="987391" cy="987391"/>
      </dsp:txXfrm>
    </dsp:sp>
    <dsp:sp modelId="{075B048D-C865-4F7E-AFE5-15FA614D0F20}">
      <dsp:nvSpPr>
        <dsp:cNvPr id="0" name=""/>
        <dsp:cNvSpPr/>
      </dsp:nvSpPr>
      <dsp:spPr>
        <a:xfrm>
          <a:off x="1319035" y="118057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High Performance</a:t>
          </a:r>
          <a:endParaRPr lang="en-IN" sz="1400" b="1" kern="1200" dirty="0"/>
        </a:p>
      </dsp:txBody>
      <dsp:txXfrm>
        <a:off x="1523530" y="1385070"/>
        <a:ext cx="987391" cy="987391"/>
      </dsp:txXfrm>
    </dsp:sp>
    <dsp:sp modelId="{D8E5BD8F-73B3-4E44-8B9A-CC0593D3638F}">
      <dsp:nvSpPr>
        <dsp:cNvPr id="0" name=""/>
        <dsp:cNvSpPr/>
      </dsp:nvSpPr>
      <dsp:spPr>
        <a:xfrm>
          <a:off x="2051091" y="314929"/>
          <a:ext cx="1396381" cy="1396381"/>
        </a:xfrm>
        <a:prstGeom prst="ellipse">
          <a:avLst/>
        </a:prstGeom>
        <a:solidFill>
          <a:schemeClr val="accent1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Robust</a:t>
          </a:r>
          <a:endParaRPr lang="en-IN" sz="1400" b="1" kern="1200" dirty="0"/>
        </a:p>
      </dsp:txBody>
      <dsp:txXfrm>
        <a:off x="2255586" y="519424"/>
        <a:ext cx="987391" cy="9873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5DF94-F6FD-404F-8E3C-A71D19BA87D6}">
      <dsp:nvSpPr>
        <dsp:cNvPr id="0" name=""/>
        <dsp:cNvSpPr/>
      </dsp:nvSpPr>
      <dsp:spPr>
        <a:xfrm>
          <a:off x="2791973" y="1909154"/>
          <a:ext cx="2059802" cy="15875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Features of Java</a:t>
          </a:r>
          <a:endParaRPr lang="en-IN" sz="1400" b="1" kern="1200" dirty="0"/>
        </a:p>
      </dsp:txBody>
      <dsp:txXfrm>
        <a:off x="3093624" y="2141645"/>
        <a:ext cx="1456500" cy="1122564"/>
      </dsp:txXfrm>
    </dsp:sp>
    <dsp:sp modelId="{19ED47FD-36A3-41E6-A6C3-9E414C43734D}">
      <dsp:nvSpPr>
        <dsp:cNvPr id="0" name=""/>
        <dsp:cNvSpPr/>
      </dsp:nvSpPr>
      <dsp:spPr>
        <a:xfrm>
          <a:off x="3123658" y="0"/>
          <a:ext cx="1396381" cy="1396381"/>
        </a:xfrm>
        <a:prstGeom prst="ellipse">
          <a:avLst/>
        </a:prstGeom>
        <a:solidFill>
          <a:srgbClr val="CDD5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Simple</a:t>
          </a:r>
          <a:endParaRPr lang="en-IN" sz="1400" b="1" kern="1200" dirty="0"/>
        </a:p>
      </dsp:txBody>
      <dsp:txXfrm>
        <a:off x="3328153" y="204495"/>
        <a:ext cx="987391" cy="987391"/>
      </dsp:txXfrm>
    </dsp:sp>
    <dsp:sp modelId="{5F0698CA-6FA8-41A7-8938-CF2C59231BE0}">
      <dsp:nvSpPr>
        <dsp:cNvPr id="0" name=""/>
        <dsp:cNvSpPr/>
      </dsp:nvSpPr>
      <dsp:spPr>
        <a:xfrm>
          <a:off x="4196224" y="31492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Object Oriented</a:t>
          </a:r>
          <a:endParaRPr lang="en-IN" sz="1400" b="1" kern="1200" dirty="0"/>
        </a:p>
      </dsp:txBody>
      <dsp:txXfrm>
        <a:off x="4400719" y="519420"/>
        <a:ext cx="987391" cy="987391"/>
      </dsp:txXfrm>
    </dsp:sp>
    <dsp:sp modelId="{501E0350-4924-4128-BC74-4F69D5067C20}">
      <dsp:nvSpPr>
        <dsp:cNvPr id="0" name=""/>
        <dsp:cNvSpPr/>
      </dsp:nvSpPr>
      <dsp:spPr>
        <a:xfrm>
          <a:off x="4873843" y="1159743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Platform Independent</a:t>
          </a:r>
          <a:endParaRPr lang="en-IN" sz="1400" b="1" kern="1200" dirty="0"/>
        </a:p>
      </dsp:txBody>
      <dsp:txXfrm>
        <a:off x="5078338" y="1364238"/>
        <a:ext cx="987391" cy="987391"/>
      </dsp:txXfrm>
    </dsp:sp>
    <dsp:sp modelId="{622C558F-6065-4018-8069-0CF7A169D02B}">
      <dsp:nvSpPr>
        <dsp:cNvPr id="0" name=""/>
        <dsp:cNvSpPr/>
      </dsp:nvSpPr>
      <dsp:spPr>
        <a:xfrm>
          <a:off x="4873837" y="226620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Secure </a:t>
          </a:r>
          <a:endParaRPr lang="en-IN" sz="1400" b="1" kern="1200" dirty="0"/>
        </a:p>
      </dsp:txBody>
      <dsp:txXfrm>
        <a:off x="5078332" y="2470704"/>
        <a:ext cx="987391" cy="987391"/>
      </dsp:txXfrm>
    </dsp:sp>
    <dsp:sp modelId="{39AA9C5F-7C3C-4EE3-A9B0-595C470E586B}">
      <dsp:nvSpPr>
        <dsp:cNvPr id="0" name=""/>
        <dsp:cNvSpPr/>
      </dsp:nvSpPr>
      <dsp:spPr>
        <a:xfrm>
          <a:off x="4535866" y="3283068"/>
          <a:ext cx="1570580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Interpreted</a:t>
          </a:r>
          <a:endParaRPr lang="en-IN" sz="1400" b="1" kern="1200" dirty="0"/>
        </a:p>
      </dsp:txBody>
      <dsp:txXfrm>
        <a:off x="4765872" y="3487563"/>
        <a:ext cx="1110568" cy="987391"/>
      </dsp:txXfrm>
    </dsp:sp>
    <dsp:sp modelId="{232903FA-4DB8-4FD0-AF63-272FE857B220}">
      <dsp:nvSpPr>
        <dsp:cNvPr id="0" name=""/>
        <dsp:cNvSpPr/>
      </dsp:nvSpPr>
      <dsp:spPr>
        <a:xfrm>
          <a:off x="3667841" y="3887432"/>
          <a:ext cx="1425887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Architectural Neutral</a:t>
          </a:r>
          <a:endParaRPr lang="en-IN" sz="1400" b="1" kern="1200" dirty="0"/>
        </a:p>
      </dsp:txBody>
      <dsp:txXfrm>
        <a:off x="3876657" y="4091927"/>
        <a:ext cx="1008255" cy="987391"/>
      </dsp:txXfrm>
    </dsp:sp>
    <dsp:sp modelId="{A0A8D060-9AF2-430E-A608-E80C95C0226F}">
      <dsp:nvSpPr>
        <dsp:cNvPr id="0" name=""/>
        <dsp:cNvSpPr/>
      </dsp:nvSpPr>
      <dsp:spPr>
        <a:xfrm>
          <a:off x="2564729" y="3887442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Dynamic</a:t>
          </a:r>
          <a:endParaRPr lang="en-IN" sz="1400" b="1" kern="1200" dirty="0"/>
        </a:p>
      </dsp:txBody>
      <dsp:txXfrm>
        <a:off x="2769224" y="4091937"/>
        <a:ext cx="987391" cy="987391"/>
      </dsp:txXfrm>
    </dsp:sp>
    <dsp:sp modelId="{9327D7F1-2971-47D0-8035-49D0310C7CCD}">
      <dsp:nvSpPr>
        <dsp:cNvPr id="0" name=""/>
        <dsp:cNvSpPr/>
      </dsp:nvSpPr>
      <dsp:spPr>
        <a:xfrm>
          <a:off x="1624333" y="3283048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Multi threaded</a:t>
          </a:r>
          <a:endParaRPr lang="en-IN" sz="1400" b="1" kern="1200" dirty="0"/>
        </a:p>
      </dsp:txBody>
      <dsp:txXfrm>
        <a:off x="1828828" y="3487543"/>
        <a:ext cx="987391" cy="987391"/>
      </dsp:txXfrm>
    </dsp:sp>
    <dsp:sp modelId="{FEC846E8-A3A5-4BEE-AF1E-F02482496C19}">
      <dsp:nvSpPr>
        <dsp:cNvPr id="0" name=""/>
        <dsp:cNvSpPr/>
      </dsp:nvSpPr>
      <dsp:spPr>
        <a:xfrm>
          <a:off x="1159941" y="2266207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Distributed</a:t>
          </a:r>
          <a:endParaRPr lang="en-IN" sz="1400" b="1" kern="1200" dirty="0"/>
        </a:p>
      </dsp:txBody>
      <dsp:txXfrm>
        <a:off x="1364436" y="2470702"/>
        <a:ext cx="987391" cy="987391"/>
      </dsp:txXfrm>
    </dsp:sp>
    <dsp:sp modelId="{075B048D-C865-4F7E-AFE5-15FA614D0F20}">
      <dsp:nvSpPr>
        <dsp:cNvPr id="0" name=""/>
        <dsp:cNvSpPr/>
      </dsp:nvSpPr>
      <dsp:spPr>
        <a:xfrm>
          <a:off x="1319035" y="1180575"/>
          <a:ext cx="1396381" cy="1396381"/>
        </a:xfrm>
        <a:prstGeom prst="ellipse">
          <a:avLst/>
        </a:prstGeom>
        <a:solidFill>
          <a:schemeClr val="accent1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High Performance</a:t>
          </a:r>
          <a:endParaRPr lang="en-IN" sz="1400" b="1" kern="1200" dirty="0"/>
        </a:p>
      </dsp:txBody>
      <dsp:txXfrm>
        <a:off x="1523530" y="1385070"/>
        <a:ext cx="987391" cy="987391"/>
      </dsp:txXfrm>
    </dsp:sp>
    <dsp:sp modelId="{D8E5BD8F-73B3-4E44-8B9A-CC0593D3638F}">
      <dsp:nvSpPr>
        <dsp:cNvPr id="0" name=""/>
        <dsp:cNvSpPr/>
      </dsp:nvSpPr>
      <dsp:spPr>
        <a:xfrm>
          <a:off x="2051091" y="31492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Robust</a:t>
          </a:r>
          <a:endParaRPr lang="en-IN" sz="1400" b="1" kern="1200" dirty="0"/>
        </a:p>
      </dsp:txBody>
      <dsp:txXfrm>
        <a:off x="2255586" y="519424"/>
        <a:ext cx="987391" cy="9873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5DF94-F6FD-404F-8E3C-A71D19BA87D6}">
      <dsp:nvSpPr>
        <dsp:cNvPr id="0" name=""/>
        <dsp:cNvSpPr/>
      </dsp:nvSpPr>
      <dsp:spPr>
        <a:xfrm>
          <a:off x="2791973" y="1909154"/>
          <a:ext cx="2059802" cy="15875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Features of Java</a:t>
          </a:r>
          <a:endParaRPr lang="en-IN" sz="1400" b="1" kern="1200" dirty="0"/>
        </a:p>
      </dsp:txBody>
      <dsp:txXfrm>
        <a:off x="3093624" y="2141645"/>
        <a:ext cx="1456500" cy="1122564"/>
      </dsp:txXfrm>
    </dsp:sp>
    <dsp:sp modelId="{19ED47FD-36A3-41E6-A6C3-9E414C43734D}">
      <dsp:nvSpPr>
        <dsp:cNvPr id="0" name=""/>
        <dsp:cNvSpPr/>
      </dsp:nvSpPr>
      <dsp:spPr>
        <a:xfrm>
          <a:off x="3123658" y="0"/>
          <a:ext cx="1396381" cy="1396381"/>
        </a:xfrm>
        <a:prstGeom prst="ellipse">
          <a:avLst/>
        </a:prstGeom>
        <a:solidFill>
          <a:srgbClr val="CDD5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Simple</a:t>
          </a:r>
          <a:endParaRPr lang="en-IN" sz="1400" b="1" kern="1200" dirty="0"/>
        </a:p>
      </dsp:txBody>
      <dsp:txXfrm>
        <a:off x="3328153" y="204495"/>
        <a:ext cx="987391" cy="987391"/>
      </dsp:txXfrm>
    </dsp:sp>
    <dsp:sp modelId="{5F0698CA-6FA8-41A7-8938-CF2C59231BE0}">
      <dsp:nvSpPr>
        <dsp:cNvPr id="0" name=""/>
        <dsp:cNvSpPr/>
      </dsp:nvSpPr>
      <dsp:spPr>
        <a:xfrm>
          <a:off x="4196224" y="31492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Object Oriented</a:t>
          </a:r>
          <a:endParaRPr lang="en-IN" sz="1400" b="1" kern="1200" dirty="0"/>
        </a:p>
      </dsp:txBody>
      <dsp:txXfrm>
        <a:off x="4400719" y="519420"/>
        <a:ext cx="987391" cy="987391"/>
      </dsp:txXfrm>
    </dsp:sp>
    <dsp:sp modelId="{501E0350-4924-4128-BC74-4F69D5067C20}">
      <dsp:nvSpPr>
        <dsp:cNvPr id="0" name=""/>
        <dsp:cNvSpPr/>
      </dsp:nvSpPr>
      <dsp:spPr>
        <a:xfrm>
          <a:off x="4873843" y="1159743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Platform Independent</a:t>
          </a:r>
          <a:endParaRPr lang="en-IN" sz="1400" b="1" kern="1200" dirty="0"/>
        </a:p>
      </dsp:txBody>
      <dsp:txXfrm>
        <a:off x="5078338" y="1364238"/>
        <a:ext cx="987391" cy="987391"/>
      </dsp:txXfrm>
    </dsp:sp>
    <dsp:sp modelId="{622C558F-6065-4018-8069-0CF7A169D02B}">
      <dsp:nvSpPr>
        <dsp:cNvPr id="0" name=""/>
        <dsp:cNvSpPr/>
      </dsp:nvSpPr>
      <dsp:spPr>
        <a:xfrm>
          <a:off x="4873837" y="226620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Secure </a:t>
          </a:r>
          <a:endParaRPr lang="en-IN" sz="1400" b="1" kern="1200" dirty="0"/>
        </a:p>
      </dsp:txBody>
      <dsp:txXfrm>
        <a:off x="5078332" y="2470704"/>
        <a:ext cx="987391" cy="987391"/>
      </dsp:txXfrm>
    </dsp:sp>
    <dsp:sp modelId="{39AA9C5F-7C3C-4EE3-A9B0-595C470E586B}">
      <dsp:nvSpPr>
        <dsp:cNvPr id="0" name=""/>
        <dsp:cNvSpPr/>
      </dsp:nvSpPr>
      <dsp:spPr>
        <a:xfrm>
          <a:off x="4535866" y="3283068"/>
          <a:ext cx="1570580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Interpreted</a:t>
          </a:r>
          <a:endParaRPr lang="en-IN" sz="1400" b="1" kern="1200" dirty="0"/>
        </a:p>
      </dsp:txBody>
      <dsp:txXfrm>
        <a:off x="4765872" y="3487563"/>
        <a:ext cx="1110568" cy="987391"/>
      </dsp:txXfrm>
    </dsp:sp>
    <dsp:sp modelId="{232903FA-4DB8-4FD0-AF63-272FE857B220}">
      <dsp:nvSpPr>
        <dsp:cNvPr id="0" name=""/>
        <dsp:cNvSpPr/>
      </dsp:nvSpPr>
      <dsp:spPr>
        <a:xfrm>
          <a:off x="3667841" y="3887432"/>
          <a:ext cx="1425887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Architectural Neutral</a:t>
          </a:r>
          <a:endParaRPr lang="en-IN" sz="1400" b="1" kern="1200" dirty="0"/>
        </a:p>
      </dsp:txBody>
      <dsp:txXfrm>
        <a:off x="3876657" y="4091927"/>
        <a:ext cx="1008255" cy="987391"/>
      </dsp:txXfrm>
    </dsp:sp>
    <dsp:sp modelId="{A0A8D060-9AF2-430E-A608-E80C95C0226F}">
      <dsp:nvSpPr>
        <dsp:cNvPr id="0" name=""/>
        <dsp:cNvSpPr/>
      </dsp:nvSpPr>
      <dsp:spPr>
        <a:xfrm>
          <a:off x="2564729" y="3887442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Dynamic</a:t>
          </a:r>
          <a:endParaRPr lang="en-IN" sz="1400" b="1" kern="1200" dirty="0"/>
        </a:p>
      </dsp:txBody>
      <dsp:txXfrm>
        <a:off x="2769224" y="4091937"/>
        <a:ext cx="987391" cy="987391"/>
      </dsp:txXfrm>
    </dsp:sp>
    <dsp:sp modelId="{9327D7F1-2971-47D0-8035-49D0310C7CCD}">
      <dsp:nvSpPr>
        <dsp:cNvPr id="0" name=""/>
        <dsp:cNvSpPr/>
      </dsp:nvSpPr>
      <dsp:spPr>
        <a:xfrm>
          <a:off x="1624333" y="3283048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Multi threaded</a:t>
          </a:r>
          <a:endParaRPr lang="en-IN" sz="1400" b="1" kern="1200" dirty="0"/>
        </a:p>
      </dsp:txBody>
      <dsp:txXfrm>
        <a:off x="1828828" y="3487543"/>
        <a:ext cx="987391" cy="987391"/>
      </dsp:txXfrm>
    </dsp:sp>
    <dsp:sp modelId="{FEC846E8-A3A5-4BEE-AF1E-F02482496C19}">
      <dsp:nvSpPr>
        <dsp:cNvPr id="0" name=""/>
        <dsp:cNvSpPr/>
      </dsp:nvSpPr>
      <dsp:spPr>
        <a:xfrm>
          <a:off x="1159941" y="2266207"/>
          <a:ext cx="1396381" cy="1396381"/>
        </a:xfrm>
        <a:prstGeom prst="ellipse">
          <a:avLst/>
        </a:prstGeom>
        <a:solidFill>
          <a:schemeClr val="accent1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Distributed</a:t>
          </a:r>
          <a:endParaRPr lang="en-IN" sz="1400" b="1" kern="1200" dirty="0"/>
        </a:p>
      </dsp:txBody>
      <dsp:txXfrm>
        <a:off x="1364436" y="2470702"/>
        <a:ext cx="987391" cy="987391"/>
      </dsp:txXfrm>
    </dsp:sp>
    <dsp:sp modelId="{075B048D-C865-4F7E-AFE5-15FA614D0F20}">
      <dsp:nvSpPr>
        <dsp:cNvPr id="0" name=""/>
        <dsp:cNvSpPr/>
      </dsp:nvSpPr>
      <dsp:spPr>
        <a:xfrm>
          <a:off x="1319035" y="1180575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High Performance</a:t>
          </a:r>
          <a:endParaRPr lang="en-IN" sz="1400" b="1" kern="1200" dirty="0"/>
        </a:p>
      </dsp:txBody>
      <dsp:txXfrm>
        <a:off x="1523530" y="1385070"/>
        <a:ext cx="987391" cy="987391"/>
      </dsp:txXfrm>
    </dsp:sp>
    <dsp:sp modelId="{D8E5BD8F-73B3-4E44-8B9A-CC0593D3638F}">
      <dsp:nvSpPr>
        <dsp:cNvPr id="0" name=""/>
        <dsp:cNvSpPr/>
      </dsp:nvSpPr>
      <dsp:spPr>
        <a:xfrm>
          <a:off x="2051091" y="314929"/>
          <a:ext cx="1396381" cy="13963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Robust</a:t>
          </a:r>
          <a:endParaRPr lang="en-IN" sz="1400" b="1" kern="1200" dirty="0"/>
        </a:p>
      </dsp:txBody>
      <dsp:txXfrm>
        <a:off x="2255586" y="519424"/>
        <a:ext cx="987391" cy="98739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1628775"/>
          <a:ext cx="78867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Java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78650201"/>
              </p:ext>
            </p:extLst>
          </p:nvPr>
        </p:nvGraphicFramePr>
        <p:xfrm>
          <a:off x="628650" y="1362434"/>
          <a:ext cx="8259711" cy="5325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1538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1628775"/>
          <a:ext cx="78867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Java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12494090"/>
              </p:ext>
            </p:extLst>
          </p:nvPr>
        </p:nvGraphicFramePr>
        <p:xfrm>
          <a:off x="628650" y="1362434"/>
          <a:ext cx="8259711" cy="5325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6365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1628775"/>
          <a:ext cx="78867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Java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29500273"/>
              </p:ext>
            </p:extLst>
          </p:nvPr>
        </p:nvGraphicFramePr>
        <p:xfrm>
          <a:off x="628650" y="1362434"/>
          <a:ext cx="8259711" cy="5325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6861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1628775"/>
          <a:ext cx="78867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Java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55288962"/>
              </p:ext>
            </p:extLst>
          </p:nvPr>
        </p:nvGraphicFramePr>
        <p:xfrm>
          <a:off x="628650" y="1362434"/>
          <a:ext cx="8259711" cy="5325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1389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1628775"/>
          <a:ext cx="78867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Java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7748075"/>
              </p:ext>
            </p:extLst>
          </p:nvPr>
        </p:nvGraphicFramePr>
        <p:xfrm>
          <a:off x="628650" y="1362434"/>
          <a:ext cx="8259711" cy="5325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22234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1628775"/>
          <a:ext cx="78867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Java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67107835"/>
              </p:ext>
            </p:extLst>
          </p:nvPr>
        </p:nvGraphicFramePr>
        <p:xfrm>
          <a:off x="628650" y="1362434"/>
          <a:ext cx="8259711" cy="5325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60204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1628775"/>
          <a:ext cx="78867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Java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04141405"/>
              </p:ext>
            </p:extLst>
          </p:nvPr>
        </p:nvGraphicFramePr>
        <p:xfrm>
          <a:off x="628650" y="1362434"/>
          <a:ext cx="8259711" cy="5325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7581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1628775"/>
          <a:ext cx="78867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Java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19156185"/>
              </p:ext>
            </p:extLst>
          </p:nvPr>
        </p:nvGraphicFramePr>
        <p:xfrm>
          <a:off x="628650" y="1362434"/>
          <a:ext cx="8259711" cy="5325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72148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1628775"/>
          <a:ext cx="78867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Java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5499328"/>
              </p:ext>
            </p:extLst>
          </p:nvPr>
        </p:nvGraphicFramePr>
        <p:xfrm>
          <a:off x="628650" y="1362434"/>
          <a:ext cx="8259711" cy="5325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32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1628775"/>
          <a:ext cx="78867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Java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85331573"/>
              </p:ext>
            </p:extLst>
          </p:nvPr>
        </p:nvGraphicFramePr>
        <p:xfrm>
          <a:off x="628650" y="1362434"/>
          <a:ext cx="8259711" cy="5325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4790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133" y="2749325"/>
            <a:ext cx="7387734" cy="367114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understand the importance of Java programing</a:t>
            </a:r>
          </a:p>
          <a:p>
            <a:pPr algn="just"/>
            <a:r>
              <a:rPr lang="en-US" dirty="0"/>
              <a:t>learn the comparative analysis between java and C++</a:t>
            </a:r>
          </a:p>
          <a:p>
            <a:pPr algn="just"/>
            <a:r>
              <a:rPr lang="en-US" dirty="0"/>
              <a:t>identify the various features of Java</a:t>
            </a:r>
          </a:p>
          <a:p>
            <a:pPr algn="just"/>
            <a:r>
              <a:rPr lang="en-US" dirty="0"/>
              <a:t>know the different operators and data types of java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420927"/>
              </p:ext>
            </p:extLst>
          </p:nvPr>
        </p:nvGraphicFramePr>
        <p:xfrm>
          <a:off x="553970" y="1457320"/>
          <a:ext cx="8036060" cy="520149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86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4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C++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249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Platform-independent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C++ is platform-dependent.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Java is platform-independent.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97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Mainly used for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C++ is mainly used for system programming.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Java is mainly used for application programming. 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249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effectLst/>
                        </a:rPr>
                        <a:t>Goto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C++ supports the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go to</a:t>
                      </a:r>
                      <a:r>
                        <a:rPr lang="en-US" dirty="0">
                          <a:effectLst/>
                        </a:rPr>
                        <a:t> statement.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Java doesn't support the </a:t>
                      </a:r>
                      <a:r>
                        <a:rPr lang="en-US" dirty="0" err="1">
                          <a:effectLst/>
                        </a:rPr>
                        <a:t>goto</a:t>
                      </a:r>
                      <a:r>
                        <a:rPr lang="en-US" dirty="0">
                          <a:effectLst/>
                        </a:rPr>
                        <a:t> statement.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74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Multiple inheritance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C++ supports multiple inheritance.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Java doesn't support multiple inheritance. It can be achieved by </a:t>
                      </a:r>
                      <a:r>
                        <a:rPr lang="en-US" u="none" strike="noStrike" dirty="0">
                          <a:effectLst/>
                        </a:rPr>
                        <a:t>interfaces in java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996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</a:rPr>
                        <a:t>Operator Overloading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C++ supports </a:t>
                      </a:r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</a:rPr>
                        <a:t>operator </a:t>
                      </a:r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</a:rPr>
                        <a:t>overloading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Java doesn't support operator overloading.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4307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</a:rPr>
                        <a:t>Pointers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C++ supports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pointers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. You can write pointer program in C++.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You can't write the pointer program in java. 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C++ and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837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585065"/>
              </p:ext>
            </p:extLst>
          </p:nvPr>
        </p:nvGraphicFramePr>
        <p:xfrm>
          <a:off x="362758" y="1436788"/>
          <a:ext cx="8418483" cy="516676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6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2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8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C++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37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Compiler and Interpreter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C++ uses compiler only. 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Java uses compiler and interpreter both. 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507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Call by Value and Call by reference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C++ supports both call by value and call by reference.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Java supports call by value only. There is no call by reference in java.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378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</a:rPr>
                        <a:t>Structure and Union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C++ supports structures and unions.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Java doesn't support structures and unions.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9764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Thread Support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C++ doesn't have built-in support for threads. It relies on third-party libraries for thread support.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Java has built-in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thread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 support.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189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Hardware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C++ is nearer to hardware.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Java is not so interactive with hardware.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C++ and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427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351413"/>
              </p:ext>
            </p:extLst>
          </p:nvPr>
        </p:nvGraphicFramePr>
        <p:xfrm>
          <a:off x="460254" y="1518608"/>
          <a:ext cx="8223492" cy="508867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9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2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C++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2768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Documentation comment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C++ doesn't support documentation comment.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dirty="0">
                          <a:solidFill>
                            <a:srgbClr val="000000"/>
                          </a:solidFill>
                          <a:effectLst/>
                        </a:rPr>
                        <a:t>Java supports documentation comment (/** ... */) to </a:t>
                      </a:r>
                      <a:r>
                        <a:rPr lang="fr-FR" dirty="0" err="1">
                          <a:solidFill>
                            <a:srgbClr val="000000"/>
                          </a:solidFill>
                          <a:effectLst/>
                        </a:rPr>
                        <a:t>create</a:t>
                      </a:r>
                      <a:r>
                        <a:rPr lang="fr-FR" dirty="0">
                          <a:solidFill>
                            <a:srgbClr val="000000"/>
                          </a:solidFill>
                          <a:effectLst/>
                        </a:rPr>
                        <a:t> documentation for java source code.</a:t>
                      </a:r>
                      <a:endParaRPr lang="fr-FR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2994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Virtual Keyword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C++ supports virtual keyword so that we can decide whether or not override a function.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Java has no virtual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keyword.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-static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methods are virtual by default.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613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</a:rPr>
                        <a:t>Inheritance Tree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C++ creates a new inheritance tree always.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Java uses a single inheritance tree always because all classes are the child of Object class in java. The object class is the root of the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inheritance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tree in java.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C++ and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875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981318"/>
              </p:ext>
            </p:extLst>
          </p:nvPr>
        </p:nvGraphicFramePr>
        <p:xfrm>
          <a:off x="1631023" y="1617079"/>
          <a:ext cx="4415816" cy="4807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58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Documentation Section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Suggested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58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Package Statement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58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Import Statement 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IN" sz="1800" kern="12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58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Interface Statement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IN" sz="1800" kern="12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58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Class Definitions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IN" sz="1800" kern="12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7714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Main Method</a:t>
                      </a:r>
                      <a:r>
                        <a:rPr lang="en-US" baseline="0" dirty="0">
                          <a:latin typeface="Bahnschrift" panose="020B0502040204020203" pitchFamily="34" charset="0"/>
                        </a:rPr>
                        <a:t> Class</a:t>
                      </a:r>
                    </a:p>
                    <a:p>
                      <a:r>
                        <a:rPr lang="en-US" baseline="0" dirty="0">
                          <a:latin typeface="Bahnschrift" panose="020B0502040204020203" pitchFamily="34" charset="0"/>
                        </a:rPr>
                        <a:t>{</a:t>
                      </a:r>
                    </a:p>
                    <a:p>
                      <a:r>
                        <a:rPr lang="en-US" baseline="0" dirty="0">
                          <a:latin typeface="Bahnschrift" panose="020B0502040204020203" pitchFamily="34" charset="0"/>
                        </a:rPr>
                        <a:t>Main method Definition</a:t>
                      </a:r>
                    </a:p>
                    <a:p>
                      <a:r>
                        <a:rPr lang="en-US" baseline="0" dirty="0">
                          <a:latin typeface="Bahnschrift" panose="020B0502040204020203" pitchFamily="34" charset="0"/>
                        </a:rPr>
                        <a:t>}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Essential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Java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199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18244"/>
            <a:ext cx="7886700" cy="370748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473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5725" y="1463040"/>
            <a:ext cx="8192549" cy="19659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Operator</a:t>
            </a:r>
            <a:r>
              <a:rPr lang="en-US" sz="2400" dirty="0"/>
              <a:t> in </a:t>
            </a:r>
            <a:r>
              <a:rPr lang="en-US" sz="2400" dirty="0">
                <a:hlinkClick r:id="rId2"/>
              </a:rPr>
              <a:t>Java</a:t>
            </a:r>
            <a:r>
              <a:rPr lang="en-US" sz="2400" dirty="0"/>
              <a:t> is a symbol which is used to perform operations. For example: +, -, *, / etc. There are many types of operators in Java which are given below: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Java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7D70C-CC97-463F-AE11-A6E2C45BB480}"/>
              </a:ext>
            </a:extLst>
          </p:cNvPr>
          <p:cNvSpPr txBox="1"/>
          <p:nvPr/>
        </p:nvSpPr>
        <p:spPr>
          <a:xfrm>
            <a:off x="688257" y="3566477"/>
            <a:ext cx="7767484" cy="2540511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Unary Operator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Arithmetic Operator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Shift Operator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Relational Operator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Bitwise Operator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Logical Operator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Ternary Operator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Assignment Operator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53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748654"/>
              </p:ext>
            </p:extLst>
          </p:nvPr>
        </p:nvGraphicFramePr>
        <p:xfrm>
          <a:off x="303195" y="1540285"/>
          <a:ext cx="8537610" cy="50222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7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492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Operator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Category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Precedence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29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Unary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postfix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expr++ expr--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29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prefix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++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expr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 --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expr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29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Arithmetic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multiplicative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* / %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29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additive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+ -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29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Shift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shift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&lt;&lt; &gt;&gt; &gt;&gt;&gt;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2178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Relational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comparison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&lt; &gt; &lt;= &gt;=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instanceof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29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equality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== !=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29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Bitwise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bitwise AND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&amp;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29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bitwise exclusive OR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^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29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bitwise inclusive OR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|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their Precedence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95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044753"/>
              </p:ext>
            </p:extLst>
          </p:nvPr>
        </p:nvGraphicFramePr>
        <p:xfrm>
          <a:off x="628650" y="1628775"/>
          <a:ext cx="7886700" cy="2204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73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7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Operator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Category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Precedence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Logical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logical AND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&amp;&amp;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logical OR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||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Ternary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ternary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? :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Assignment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assignment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= += -= *= /= %= &amp;= ^= |= &lt;&lt;= &gt;&gt;= &gt;&gt;&gt;=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their Precedence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29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53382"/>
            <a:ext cx="8350071" cy="500488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Data types specify the different sizes and values that can be stored in the variable. There are two types of data types in Java:</a:t>
            </a:r>
          </a:p>
          <a:p>
            <a:pPr algn="just"/>
            <a:r>
              <a:rPr lang="en-US" b="1" dirty="0"/>
              <a:t>Primitive data types:</a:t>
            </a:r>
            <a:r>
              <a:rPr lang="en-US" dirty="0"/>
              <a:t> The primitive data types include </a:t>
            </a:r>
            <a:r>
              <a:rPr lang="en-US" dirty="0" err="1"/>
              <a:t>boolean</a:t>
            </a:r>
            <a:r>
              <a:rPr lang="en-US" dirty="0"/>
              <a:t>, char, byte, short, </a:t>
            </a:r>
            <a:r>
              <a:rPr lang="en-US" dirty="0" err="1"/>
              <a:t>int</a:t>
            </a:r>
            <a:r>
              <a:rPr lang="en-US" dirty="0"/>
              <a:t>, long, float and double.</a:t>
            </a:r>
          </a:p>
          <a:p>
            <a:pPr algn="just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Non-primitive data types: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The non-primitive data types include Classes, Interfaces, and Arrays.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440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53382"/>
            <a:ext cx="8350071" cy="500488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Data types specify the different sizes and values that can be stored in the variable. There are two types of data types in Java:</a:t>
            </a:r>
          </a:p>
          <a:p>
            <a:pPr algn="just"/>
            <a:r>
              <a:rPr lang="en-US" b="1" dirty="0"/>
              <a:t>Primitive data types:</a:t>
            </a:r>
            <a:r>
              <a:rPr lang="en-US" dirty="0"/>
              <a:t> The primitive data types include </a:t>
            </a:r>
            <a:r>
              <a:rPr lang="en-US" dirty="0" err="1"/>
              <a:t>boolean</a:t>
            </a:r>
            <a:r>
              <a:rPr lang="en-US" dirty="0"/>
              <a:t>, char, byte, short, </a:t>
            </a:r>
            <a:r>
              <a:rPr lang="en-US" dirty="0" err="1"/>
              <a:t>int</a:t>
            </a:r>
            <a:r>
              <a:rPr lang="en-US" dirty="0"/>
              <a:t>, long, float and double.</a:t>
            </a:r>
          </a:p>
          <a:p>
            <a:pPr algn="just"/>
            <a:r>
              <a:rPr lang="en-US" b="1" dirty="0"/>
              <a:t>Non-primitive data types:</a:t>
            </a:r>
            <a:r>
              <a:rPr lang="en-US" dirty="0"/>
              <a:t> The non-primitive data types include Classes, Interfaces, and Arrays.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22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2922B-A132-4D34-B90C-8808A1B6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835"/>
            <a:ext cx="7886700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Java is a </a:t>
            </a:r>
            <a:r>
              <a:rPr lang="en-US" b="1" dirty="0"/>
              <a:t>programming language</a:t>
            </a:r>
            <a:r>
              <a:rPr lang="en-US" dirty="0"/>
              <a:t> and a </a:t>
            </a:r>
            <a:r>
              <a:rPr lang="en-US" b="1" dirty="0"/>
              <a:t>platform</a:t>
            </a:r>
            <a:r>
              <a:rPr lang="en-US" dirty="0"/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JAVA?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2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pic>
        <p:nvPicPr>
          <p:cNvPr id="1026" name="Picture 2" descr="Java Data Typ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03" y="1636087"/>
            <a:ext cx="7854214" cy="490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88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012325"/>
              </p:ext>
            </p:extLst>
          </p:nvPr>
        </p:nvGraphicFramePr>
        <p:xfrm>
          <a:off x="338364" y="1628778"/>
          <a:ext cx="8176986" cy="474314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72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5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5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38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</a:rPr>
                        <a:t>Default Value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</a:rPr>
                        <a:t>Default size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2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1 bit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2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char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'\u0000'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2 byte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2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byte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1 byte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2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short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2 byte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2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4 byte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2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long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0L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8 byte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2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0.0f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4 byte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2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double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0.0d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8 byte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with default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550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992" y="1529822"/>
            <a:ext cx="7817260" cy="500488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Boolean data type is used to store only two possible values: </a:t>
            </a:r>
          </a:p>
          <a:p>
            <a:pPr algn="just"/>
            <a:r>
              <a:rPr lang="en-US" dirty="0"/>
              <a:t>true </a:t>
            </a:r>
          </a:p>
          <a:p>
            <a:pPr algn="just"/>
            <a:r>
              <a:rPr lang="en-US" dirty="0"/>
              <a:t>false. </a:t>
            </a:r>
          </a:p>
          <a:p>
            <a:pPr marL="0" indent="0" algn="just">
              <a:buNone/>
            </a:pPr>
            <a:r>
              <a:rPr lang="en-IN" b="1" dirty="0"/>
              <a:t>Example:</a:t>
            </a:r>
            <a:r>
              <a:rPr lang="en-IN" dirty="0"/>
              <a:t> Boolean one = 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Data Type</a:t>
            </a:r>
          </a:p>
        </p:txBody>
      </p:sp>
    </p:spTree>
    <p:extLst>
      <p:ext uri="{BB962C8B-B14F-4D97-AF65-F5344CB8AC3E}">
        <p14:creationId xmlns:p14="http://schemas.microsoft.com/office/powerpoint/2010/main" val="2746489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9320" y="1490493"/>
            <a:ext cx="8112227" cy="500488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It is an 8-bit signed two's complement integer.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Its value-range lies between -128 to 127 (inclusive).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Its minimum value is -128 and maximum value is 127. Its default value is 0.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 saves space because a byte is 4 times smaller than an integer.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Example: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byte a = 10, byte b = -20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509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9320" y="1490493"/>
            <a:ext cx="8112227" cy="500488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It is an 8-bit signed two's complement integer.</a:t>
            </a:r>
          </a:p>
          <a:p>
            <a:pPr algn="just"/>
            <a:r>
              <a:rPr lang="en-US" dirty="0"/>
              <a:t>Its value-range lies between -128 to 127 (inclusive).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Its minimum value is -128 and maximum value is 127. Its default value is 0.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 saves space because a byte is 4 times smaller than an integer.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Example: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byte a = 10, byte b = -20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053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9320" y="1490493"/>
            <a:ext cx="8112227" cy="500488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It is an 8-bit signed two's complement integer.</a:t>
            </a:r>
          </a:p>
          <a:p>
            <a:pPr algn="just"/>
            <a:r>
              <a:rPr lang="en-US" dirty="0"/>
              <a:t>Its value-range lies between -128 to 127 (inclusive). </a:t>
            </a:r>
          </a:p>
          <a:p>
            <a:pPr algn="just"/>
            <a:r>
              <a:rPr lang="en-US" dirty="0"/>
              <a:t>Its minimum value is -128 and maximum value is 127. Its default value is 0.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 saves space because a byte is 4 times smaller than an integer.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Example: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byte a = 10, byte b = -20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201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9320" y="1490493"/>
            <a:ext cx="8112227" cy="500488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It is an 8-bit signed two's complement integer.</a:t>
            </a:r>
          </a:p>
          <a:p>
            <a:pPr algn="just"/>
            <a:r>
              <a:rPr lang="en-US" dirty="0"/>
              <a:t>Its value-range lies between -128 to 127 (inclusive). </a:t>
            </a:r>
          </a:p>
          <a:p>
            <a:pPr algn="just"/>
            <a:r>
              <a:rPr lang="en-US" dirty="0"/>
              <a:t>Its minimum value is -128 and maximum value is 127. Its default value is 0.</a:t>
            </a:r>
          </a:p>
          <a:p>
            <a:pPr algn="just"/>
            <a:r>
              <a:rPr lang="en-US" dirty="0"/>
              <a:t>It saves space because a byte is 4 times smaller than an integer. </a:t>
            </a:r>
          </a:p>
          <a:p>
            <a:pPr marL="0" indent="0" algn="just">
              <a:buNone/>
            </a:pPr>
            <a:r>
              <a:rPr lang="en-US" b="1" dirty="0"/>
              <a:t>Example:</a:t>
            </a:r>
            <a:r>
              <a:rPr lang="en-US" dirty="0"/>
              <a:t> byte a = 10, byte b = -20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799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6557" y="1519991"/>
            <a:ext cx="8190885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short data type is a 16-bit signed two's complement integer.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Its value-range lies between -32,768 to 32,767 (inclusive).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short data type is 2 times smaller than an integer.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Example: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short s = 10000, short r = -5000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96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6557" y="1519991"/>
            <a:ext cx="8190885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short data type is a 16-bit signed two's complement integer. </a:t>
            </a:r>
          </a:p>
          <a:p>
            <a:pPr algn="just"/>
            <a:r>
              <a:rPr lang="en-US" dirty="0"/>
              <a:t>Its value-range lies between -32,768 to 32,767 (inclusive).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short data type is 2 times smaller than an integer.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Example: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short s = 10000, short r = -5000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702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6557" y="1519991"/>
            <a:ext cx="8190885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short data type is a 16-bit signed two's complement integer. </a:t>
            </a:r>
          </a:p>
          <a:p>
            <a:pPr algn="just"/>
            <a:r>
              <a:rPr lang="en-US" dirty="0"/>
              <a:t>Its value-range lies between -32,768 to 32,767 (inclusive). </a:t>
            </a:r>
          </a:p>
          <a:p>
            <a:pPr algn="just"/>
            <a:r>
              <a:rPr lang="en-US" dirty="0"/>
              <a:t>A short data type is 2 times smaller than an integer.</a:t>
            </a:r>
          </a:p>
          <a:p>
            <a:pPr marL="0" indent="0" algn="just">
              <a:buNone/>
            </a:pPr>
            <a:r>
              <a:rPr lang="en-US" b="1" dirty="0"/>
              <a:t>Example:</a:t>
            </a:r>
            <a:r>
              <a:rPr lang="en-US" dirty="0"/>
              <a:t> short s = 10000, short r = -5000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03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2922B-A132-4D34-B90C-8808A1B6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835"/>
            <a:ext cx="7886700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Java is a </a:t>
            </a:r>
            <a:r>
              <a:rPr lang="en-US" b="1" dirty="0"/>
              <a:t>programming language</a:t>
            </a:r>
            <a:r>
              <a:rPr lang="en-US" dirty="0"/>
              <a:t> and a </a:t>
            </a:r>
            <a:r>
              <a:rPr lang="en-US" b="1" dirty="0"/>
              <a:t>platform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Java is a high level, robust, object-oriented and secure programming language.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JAVA?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9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085" y="1667021"/>
            <a:ext cx="8175830" cy="366161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int</a:t>
            </a:r>
            <a:r>
              <a:rPr lang="en-US" dirty="0"/>
              <a:t> data type is a 32-bit signed two's complement integer.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Its value-range lies between - 2,147,483,648 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(-2^31) to 2,147,483,647 (2^31 -1) (inclusive).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Example: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int a = 100000, int b = -200000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46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085" y="1667021"/>
            <a:ext cx="8175830" cy="366161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int</a:t>
            </a:r>
            <a:r>
              <a:rPr lang="en-US" dirty="0"/>
              <a:t> data type is a 32-bit signed two's complement integer. </a:t>
            </a:r>
          </a:p>
          <a:p>
            <a:pPr algn="just"/>
            <a:r>
              <a:rPr lang="en-US" dirty="0"/>
              <a:t>Its value-range lies between - 2,147,483,648 </a:t>
            </a:r>
            <a:br>
              <a:rPr lang="en-US" dirty="0"/>
            </a:br>
            <a:r>
              <a:rPr lang="en-US" dirty="0"/>
              <a:t>(-2^31) to 2,147,483,647 (2^31 -1) (inclusive). </a:t>
            </a:r>
          </a:p>
          <a:p>
            <a:pPr marL="0" indent="0" algn="just">
              <a:buNone/>
            </a:pPr>
            <a:r>
              <a:rPr lang="en-US" b="1" dirty="0"/>
              <a:t>Example:</a:t>
            </a:r>
            <a:r>
              <a:rPr lang="en-US" dirty="0"/>
              <a:t> int a = 100000, int b = -200000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726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11835"/>
            <a:ext cx="7886700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float data type is a single-precision 32-bit IEEE 754 floating point.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Its value range is unlimited.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float data type should never be used for precise values, such as currency.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Its default value is 0.0F.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Example: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float f1 = 234.5f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662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11835"/>
            <a:ext cx="7886700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float data type is a single-precision 32-bit IEEE 754 floating point.</a:t>
            </a:r>
          </a:p>
          <a:p>
            <a:pPr algn="just"/>
            <a:r>
              <a:rPr lang="en-US" dirty="0"/>
              <a:t>Its value range is unlimited.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float data type should never be used for precise values, such as currency.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Its default value is 0.0F.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Example: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float f1 = 234.5f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98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11835"/>
            <a:ext cx="7886700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float data type is a single-precision 32-bit IEEE 754 floating point.</a:t>
            </a:r>
          </a:p>
          <a:p>
            <a:pPr algn="just"/>
            <a:r>
              <a:rPr lang="en-US" dirty="0"/>
              <a:t>Its value range is unlimited. </a:t>
            </a:r>
          </a:p>
          <a:p>
            <a:pPr algn="just"/>
            <a:r>
              <a:rPr lang="en-US" dirty="0"/>
              <a:t>The float data type should never be used for precise values, such as currency.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Its default value is 0.0F.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Example: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float f1 = 234.5f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751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11835"/>
            <a:ext cx="7886700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float data type is a single-precision 32-bit IEEE 754 floating point.</a:t>
            </a:r>
          </a:p>
          <a:p>
            <a:pPr algn="just"/>
            <a:r>
              <a:rPr lang="en-US" dirty="0"/>
              <a:t>Its value range is unlimited. </a:t>
            </a:r>
          </a:p>
          <a:p>
            <a:pPr algn="just"/>
            <a:r>
              <a:rPr lang="en-US" dirty="0"/>
              <a:t>The float data type should never be used for precise values, such as currency. </a:t>
            </a:r>
          </a:p>
          <a:p>
            <a:pPr algn="just"/>
            <a:r>
              <a:rPr lang="en-US" dirty="0"/>
              <a:t>Its default value is 0.0F.</a:t>
            </a:r>
          </a:p>
          <a:p>
            <a:pPr marL="0" indent="0" algn="just">
              <a:buNone/>
            </a:pPr>
            <a:r>
              <a:rPr lang="en-US" b="1" dirty="0"/>
              <a:t>Example:</a:t>
            </a:r>
            <a:r>
              <a:rPr lang="en-US" dirty="0"/>
              <a:t> float f1 = 234.5f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269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90494"/>
            <a:ext cx="7886700" cy="457600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double data type is a double-precision 64-bit IEEE 754 floating point.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Its value range is unlimited.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double data type is generally used for decimal values just like float.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Example: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double d1 = 12.3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3230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90494"/>
            <a:ext cx="7886700" cy="457600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double data type is a double-precision 64-bit IEEE 754 floating point. </a:t>
            </a:r>
          </a:p>
          <a:p>
            <a:pPr algn="just"/>
            <a:r>
              <a:rPr lang="en-US" dirty="0"/>
              <a:t>Its value range is unlimited.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double data type is generally used for decimal values just like float.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Example: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double d1 = 12.3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6610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90494"/>
            <a:ext cx="7886700" cy="457600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double data type is a double-precision 64-bit IEEE 754 floating point. </a:t>
            </a:r>
          </a:p>
          <a:p>
            <a:pPr algn="just"/>
            <a:r>
              <a:rPr lang="en-US" dirty="0"/>
              <a:t>Its value range is unlimited. </a:t>
            </a:r>
          </a:p>
          <a:p>
            <a:pPr algn="just"/>
            <a:r>
              <a:rPr lang="en-US" dirty="0"/>
              <a:t>The double data type is generally used for decimal values just like float. </a:t>
            </a:r>
          </a:p>
          <a:p>
            <a:pPr marL="0" indent="0" algn="just">
              <a:buNone/>
            </a:pPr>
            <a:r>
              <a:rPr lang="en-US" b="1" dirty="0"/>
              <a:t>Example:</a:t>
            </a:r>
            <a:r>
              <a:rPr lang="en-US" dirty="0"/>
              <a:t> double d1 = 12.3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4005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60997"/>
            <a:ext cx="7886700" cy="5004884"/>
          </a:xfrm>
        </p:spPr>
        <p:txBody>
          <a:bodyPr/>
          <a:lstStyle/>
          <a:p>
            <a:pPr algn="just"/>
            <a:r>
              <a:rPr lang="en-US" dirty="0"/>
              <a:t>The char data type is a single 16-bit Unicode character.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Its value-range lies between '\u0000' (or 0) to '\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uffff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' (or 65,535 inclusive).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char data type is used to store characters.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Example: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char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letterA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'A'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00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2922B-A132-4D34-B90C-8808A1B6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835"/>
            <a:ext cx="7886700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Java is a </a:t>
            </a:r>
            <a:r>
              <a:rPr lang="en-US" b="1" dirty="0"/>
              <a:t>programming language</a:t>
            </a:r>
            <a:r>
              <a:rPr lang="en-US" dirty="0"/>
              <a:t> and a </a:t>
            </a:r>
            <a:r>
              <a:rPr lang="en-US" b="1" dirty="0"/>
              <a:t>platform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Java is a high level, robust, object-oriented and secure programming language.</a:t>
            </a:r>
          </a:p>
          <a:p>
            <a:pPr algn="just"/>
            <a:r>
              <a:rPr lang="en-US" dirty="0"/>
              <a:t>Java was developed by </a:t>
            </a:r>
            <a:r>
              <a:rPr lang="en-US" b="1" dirty="0"/>
              <a:t>Sun Microsystems</a:t>
            </a:r>
            <a:r>
              <a:rPr lang="en-US" dirty="0"/>
              <a:t>  in the year 1995.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JAVA?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51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60997"/>
            <a:ext cx="7886700" cy="5004884"/>
          </a:xfrm>
        </p:spPr>
        <p:txBody>
          <a:bodyPr/>
          <a:lstStyle/>
          <a:p>
            <a:pPr algn="just"/>
            <a:r>
              <a:rPr lang="en-US" dirty="0"/>
              <a:t>The char data type is a single 16-bit Unicode character. </a:t>
            </a:r>
          </a:p>
          <a:p>
            <a:pPr algn="just"/>
            <a:r>
              <a:rPr lang="en-US" dirty="0"/>
              <a:t>Its value-range lies between '\u0000' (or 0) to '\</a:t>
            </a:r>
            <a:r>
              <a:rPr lang="en-US" dirty="0" err="1"/>
              <a:t>uffff</a:t>
            </a:r>
            <a:r>
              <a:rPr lang="en-US" dirty="0"/>
              <a:t>' (or 65,535 inclusive).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char data type is used to store characters.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Example: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char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letterA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'A'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804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60997"/>
            <a:ext cx="7886700" cy="5004884"/>
          </a:xfrm>
        </p:spPr>
        <p:txBody>
          <a:bodyPr/>
          <a:lstStyle/>
          <a:p>
            <a:pPr algn="just"/>
            <a:r>
              <a:rPr lang="en-US" dirty="0"/>
              <a:t>The char data type is a single 16-bit Unicode character. </a:t>
            </a:r>
          </a:p>
          <a:p>
            <a:pPr algn="just"/>
            <a:r>
              <a:rPr lang="en-US" dirty="0"/>
              <a:t>Its value-range lies between '\u0000' (or 0) to '\</a:t>
            </a:r>
            <a:r>
              <a:rPr lang="en-US" dirty="0" err="1"/>
              <a:t>uffff</a:t>
            </a:r>
            <a:r>
              <a:rPr lang="en-US" dirty="0"/>
              <a:t>' (or 65,535 inclusive).</a:t>
            </a:r>
          </a:p>
          <a:p>
            <a:pPr algn="just"/>
            <a:r>
              <a:rPr lang="en-US" dirty="0"/>
              <a:t>The char data type is used to store characters.</a:t>
            </a:r>
          </a:p>
          <a:p>
            <a:pPr marL="0" indent="0" algn="just">
              <a:buNone/>
            </a:pPr>
            <a:r>
              <a:rPr lang="en-US" b="1" dirty="0"/>
              <a:t>Example:</a:t>
            </a:r>
            <a:r>
              <a:rPr lang="en-US" dirty="0"/>
              <a:t> char </a:t>
            </a:r>
            <a:r>
              <a:rPr lang="en-US" dirty="0" err="1"/>
              <a:t>letterA</a:t>
            </a:r>
            <a:r>
              <a:rPr lang="en-US" dirty="0"/>
              <a:t> = 'A'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0035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2922B-A132-4D34-B90C-8808A1B6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835"/>
            <a:ext cx="7886700" cy="500488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James Gosling </a:t>
            </a:r>
            <a:r>
              <a:rPr lang="en-US" dirty="0"/>
              <a:t>is known as the father of Java.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JAVA?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6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2922B-A132-4D34-B90C-8808A1B6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835"/>
            <a:ext cx="7886700" cy="500488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James Gosling </a:t>
            </a:r>
            <a:r>
              <a:rPr lang="en-US" dirty="0"/>
              <a:t>is known as the father of Java.</a:t>
            </a:r>
          </a:p>
          <a:p>
            <a:pPr algn="just"/>
            <a:r>
              <a:rPr lang="en-US" dirty="0"/>
              <a:t>Before Java, its name was </a:t>
            </a:r>
            <a:r>
              <a:rPr lang="en-US" b="1" dirty="0"/>
              <a:t>Oak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JAVA?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1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4 platforms or editions of Java: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Java SE (Java Standard Edition)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Java EE (Java Enterprise Edition)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Java ME (Java Micro Edition)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JavaFX</a:t>
            </a:r>
            <a:endParaRPr lang="en-IN" dirty="0"/>
          </a:p>
          <a:p>
            <a:pPr marL="0" indent="0">
              <a:buNone/>
            </a:pPr>
            <a:br>
              <a:rPr lang="en-IN" dirty="0"/>
            </a:br>
            <a:endParaRPr lang="fr-FR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Platforms / Editions</a:t>
            </a:r>
          </a:p>
        </p:txBody>
      </p:sp>
    </p:spTree>
    <p:extLst>
      <p:ext uri="{BB962C8B-B14F-4D97-AF65-F5344CB8AC3E}">
        <p14:creationId xmlns:p14="http://schemas.microsoft.com/office/powerpoint/2010/main" val="401369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436991"/>
              </p:ext>
            </p:extLst>
          </p:nvPr>
        </p:nvGraphicFramePr>
        <p:xfrm>
          <a:off x="628650" y="1628775"/>
          <a:ext cx="78867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Java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19433474"/>
              </p:ext>
            </p:extLst>
          </p:nvPr>
        </p:nvGraphicFramePr>
        <p:xfrm>
          <a:off x="628650" y="1362434"/>
          <a:ext cx="8259711" cy="5325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385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</TotalTime>
  <Words>2139</Words>
  <Application>Microsoft Office PowerPoint</Application>
  <PresentationFormat>On-screen Show (4:3)</PresentationFormat>
  <Paragraphs>436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What is JAVA?</vt:lpstr>
      <vt:lpstr>What is JAVA?</vt:lpstr>
      <vt:lpstr>What is JAVA?</vt:lpstr>
      <vt:lpstr>What is JAVA?</vt:lpstr>
      <vt:lpstr>What is JAVA?</vt:lpstr>
      <vt:lpstr>Java Platforms / Editions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Comparison between C++ and Java</vt:lpstr>
      <vt:lpstr>Comparison between C++ and Java</vt:lpstr>
      <vt:lpstr>Comparison between C++ and Java</vt:lpstr>
      <vt:lpstr>Structure of Java Program</vt:lpstr>
      <vt:lpstr>Sample Program</vt:lpstr>
      <vt:lpstr>Operators in Java</vt:lpstr>
      <vt:lpstr>Operators &amp; their Precedence</vt:lpstr>
      <vt:lpstr>Operators &amp; their Precedence</vt:lpstr>
      <vt:lpstr>Data Types </vt:lpstr>
      <vt:lpstr>Data Types </vt:lpstr>
      <vt:lpstr>Data Types</vt:lpstr>
      <vt:lpstr>Data Type with default values</vt:lpstr>
      <vt:lpstr>Boolean Data Type</vt:lpstr>
      <vt:lpstr>Byte Data Type</vt:lpstr>
      <vt:lpstr>Byte Data Type</vt:lpstr>
      <vt:lpstr>Byte Data Type</vt:lpstr>
      <vt:lpstr>Byte Data Type</vt:lpstr>
      <vt:lpstr>Short Data Type</vt:lpstr>
      <vt:lpstr>Short Data Type</vt:lpstr>
      <vt:lpstr>Short Data Type</vt:lpstr>
      <vt:lpstr>int data type</vt:lpstr>
      <vt:lpstr>int data type</vt:lpstr>
      <vt:lpstr>Float Data Type</vt:lpstr>
      <vt:lpstr>Float Data Type</vt:lpstr>
      <vt:lpstr>Float Data Type</vt:lpstr>
      <vt:lpstr>Float Data Type</vt:lpstr>
      <vt:lpstr>Double Data Type</vt:lpstr>
      <vt:lpstr>Double Data Type</vt:lpstr>
      <vt:lpstr>Double Data Type</vt:lpstr>
      <vt:lpstr>Char Data Type</vt:lpstr>
      <vt:lpstr>Char Data Type</vt:lpstr>
      <vt:lpstr>Char Data 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40</cp:revision>
  <dcterms:created xsi:type="dcterms:W3CDTF">2021-05-13T17:45:44Z</dcterms:created>
  <dcterms:modified xsi:type="dcterms:W3CDTF">2021-06-12T11:07:52Z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617932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