
<file path=[Content_Types].xml><?xml version="1.0" encoding="utf-8"?>
<Types xmlns="http://schemas.openxmlformats.org/package/2006/content-types">
  <Default ContentType="image/jpeg" Extension="jpeg"/>
  <Default ContentType="image/png" Extension="png"/>
  <Default ContentType="application/vnd.openxmlformats-package.relationships+xml" Extension="rels"/>
  <Default ContentType="image/vnd.ms-photo" Extension="wdp"/>
  <Default ContentType="application/xml" Extension="xml"/>
  <Override ContentType="application/vnd.openxmlformats-officedocument.presentationml.presentation.main+xml" PartName="/ppt/presentation.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handoutMaster+xml" PartName="/ppt/handoutMasters/handoutMaster1.xml"/>
  <Override ContentType="application/vnd.openxmlformats-officedocument.presentationml.presProps+xml" PartName="/ppt/presProps.xml"/>
  <Override ContentType="application/vnd.openxmlformats-officedocument.presentationml.viewProps+xml" PartName="/ppt/viewProps.xml"/>
  <Override ContentType="application/vnd.openxmlformats-officedocument.theme+xml" PartName="/ppt/theme/theme1.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3.xml"/>
  <Override ContentType="application/vnd.openxmlformats-officedocument.theme+xml" PartName="/ppt/theme/theme2.xml"/>
  <Override ContentType="application/vnd.openxmlformats-officedocument.drawingml.diagramData+xml" PartName="/ppt/diagrams/data1.xml"/>
  <Override ContentType="application/vnd.openxmlformats-officedocument.drawingml.diagramLayout+xml" PartName="/ppt/diagrams/layout1.xml"/>
  <Override ContentType="application/vnd.openxmlformats-officedocument.drawingml.diagramStyle+xml" PartName="/ppt/diagrams/quickStyle1.xml"/>
  <Override ContentType="application/vnd.openxmlformats-officedocument.drawingml.diagramColors+xml" PartName="/ppt/diagrams/colors1.xml"/>
  <Override ContentType="application/vnd.ms-office.drawingml.diagramDrawing+xml" PartName="/ppt/diagrams/drawing1.xml"/>
  <Override ContentType="application/vnd.openxmlformats-officedocument.themeOverride+xml" PartName="/ppt/theme/themeOverride1.xml"/>
  <Override ContentType="application/vnd.openxmlformats-officedocument.themeOverride+xml" PartName="/ppt/theme/themeOverride2.xml"/>
  <Override ContentType="application/vnd.openxmlformats-officedocument.themeOverride+xml" PartName="/ppt/theme/themeOverride3.xml"/>
  <Override ContentType="application/vnd.openxmlformats-package.core-properties+xml" PartName="/docProps/core.xml"/>
  <Override ContentType="application/vnd.openxmlformats-officedocument.extended-properties+xml" PartName="/docProps/app.xml"/>
  <Override ContentType="application/vnd.openxmlformats-officedocument.custom-properties+xml" PartName="/docProps/custom.xml"/>
</Types>
</file>

<file path=_rels/.rels><?xml version="1.0" encoding="UTF-8" standalone="yes" ?><Relationships xmlns="http://schemas.openxmlformats.org/package/2006/relationships"><Relationship Id="rId3" Target="docProps/core.xml" Type="http://schemas.openxmlformats.org/package/2006/relationships/metadata/core-properties"/><Relationship Id="rId2" Target="docProps/thumbnail.jpeg" Type="http://schemas.openxmlformats.org/package/2006/relationships/metadata/thumbnail"/><Relationship Id="rId1" Target="ppt/presentation.xml" Type="http://schemas.openxmlformats.org/officeDocument/2006/relationships/officeDocument"/><Relationship Id="rId4" Target="docProps/app.xml" Type="http://schemas.openxmlformats.org/officeDocument/2006/relationships/extended-properties"/><Relationship Id="rId5"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29"/>
  </p:handoutMasterIdLst>
  <p:sldIdLst>
    <p:sldId id="266" r:id="rId2"/>
    <p:sldId id="261" r:id="rId3"/>
    <p:sldId id="280" r:id="rId4"/>
    <p:sldId id="284" r:id="rId5"/>
    <p:sldId id="285" r:id="rId6"/>
    <p:sldId id="282" r:id="rId7"/>
    <p:sldId id="286" r:id="rId8"/>
    <p:sldId id="281" r:id="rId9"/>
    <p:sldId id="297" r:id="rId10"/>
    <p:sldId id="283" r:id="rId11"/>
    <p:sldId id="296" r:id="rId12"/>
    <p:sldId id="298" r:id="rId13"/>
    <p:sldId id="287" r:id="rId14"/>
    <p:sldId id="288" r:id="rId15"/>
    <p:sldId id="289" r:id="rId16"/>
    <p:sldId id="291" r:id="rId17"/>
    <p:sldId id="292" r:id="rId18"/>
    <p:sldId id="290" r:id="rId19"/>
    <p:sldId id="293" r:id="rId20"/>
    <p:sldId id="294" r:id="rId21"/>
    <p:sldId id="304" r:id="rId22"/>
    <p:sldId id="295" r:id="rId23"/>
    <p:sldId id="300" r:id="rId24"/>
    <p:sldId id="305" r:id="rId25"/>
    <p:sldId id="306" r:id="rId26"/>
    <p:sldId id="299" r:id="rId27"/>
    <p:sldId id="263"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90BC"/>
    <a:srgbClr val="B5A4D0"/>
    <a:srgbClr val="D1F4E8"/>
    <a:srgbClr val="092E43"/>
    <a:srgbClr val="2C2C2C"/>
    <a:srgbClr val="353535"/>
    <a:srgbClr val="FFFFFF"/>
    <a:srgbClr val="24CA92"/>
    <a:srgbClr val="26CB8E"/>
    <a:srgbClr val="29C5C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91" autoAdjust="0"/>
    <p:restoredTop sz="94660"/>
  </p:normalViewPr>
  <p:slideViewPr>
    <p:cSldViewPr snapToGrid="0">
      <p:cViewPr varScale="1">
        <p:scale>
          <a:sx n="64" d="100"/>
          <a:sy n="64" d="100"/>
        </p:scale>
        <p:origin x="1542" y="72"/>
      </p:cViewPr>
      <p:guideLst/>
    </p:cSldViewPr>
  </p:slideViewPr>
  <p:notesTextViewPr>
    <p:cViewPr>
      <p:scale>
        <a:sx n="1" d="1"/>
        <a:sy n="1" d="1"/>
      </p:scale>
      <p:origin x="0" y="0"/>
    </p:cViewPr>
  </p:notesTextViewPr>
  <p:notesViewPr>
    <p:cSldViewPr snapToGrid="0">
      <p:cViewPr varScale="1">
        <p:scale>
          <a:sx n="49" d="100"/>
          <a:sy n="49" d="100"/>
        </p:scale>
        <p:origin x="2910" y="3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8441708-D035-4F6F-A8D6-2A2EDDBD63E6}" type="doc">
      <dgm:prSet loTypeId="urn:microsoft.com/office/officeart/2009/3/layout/HorizontalOrganizationChart" loCatId="hierarchy" qsTypeId="urn:microsoft.com/office/officeart/2005/8/quickstyle/simple1" qsCatId="simple" csTypeId="urn:microsoft.com/office/officeart/2005/8/colors/colorful3" csCatId="colorful" phldr="1"/>
      <dgm:spPr/>
      <dgm:t>
        <a:bodyPr/>
        <a:lstStyle/>
        <a:p>
          <a:endParaRPr lang="en-IN"/>
        </a:p>
      </dgm:t>
    </dgm:pt>
    <dgm:pt modelId="{AE2016AB-ECD5-4D23-962F-39336B796A88}">
      <dgm:prSet phldrT="[Text]"/>
      <dgm:spPr>
        <a:solidFill>
          <a:srgbClr val="2190BC"/>
        </a:solidFill>
        <a:ln>
          <a:solidFill>
            <a:schemeClr val="bg1"/>
          </a:solidFill>
        </a:ln>
        <a:effectLst>
          <a:outerShdw blurRad="63500" sx="102000" sy="102000" algn="ctr" rotWithShape="0">
            <a:prstClr val="black">
              <a:alpha val="40000"/>
            </a:prstClr>
          </a:outerShdw>
        </a:effectLst>
      </dgm:spPr>
      <dgm:t>
        <a:bodyPr/>
        <a:lstStyle/>
        <a:p>
          <a:r>
            <a:rPr lang="en-IN" dirty="0">
              <a:latin typeface="Bahnschrift" panose="020B0502040204020203" pitchFamily="34" charset="0"/>
            </a:rPr>
            <a:t>Nested Classes</a:t>
          </a:r>
        </a:p>
      </dgm:t>
    </dgm:pt>
    <dgm:pt modelId="{B4B5EB2B-FDBE-4A50-9A5F-F56563660F24}" type="parTrans" cxnId="{9E6269AE-FBE3-4AEA-85E4-329B73142E81}">
      <dgm:prSet/>
      <dgm:spPr/>
      <dgm:t>
        <a:bodyPr/>
        <a:lstStyle/>
        <a:p>
          <a:endParaRPr lang="en-IN"/>
        </a:p>
      </dgm:t>
    </dgm:pt>
    <dgm:pt modelId="{FF019BD7-674F-4D32-8EB0-95216BF1B37C}" type="sibTrans" cxnId="{9E6269AE-FBE3-4AEA-85E4-329B73142E81}">
      <dgm:prSet/>
      <dgm:spPr/>
      <dgm:t>
        <a:bodyPr/>
        <a:lstStyle/>
        <a:p>
          <a:endParaRPr lang="en-IN"/>
        </a:p>
      </dgm:t>
    </dgm:pt>
    <dgm:pt modelId="{2817B6DD-E1E9-4BEA-A8B1-918D1EB994B9}">
      <dgm:prSet phldrT="[Text]"/>
      <dgm:spPr>
        <a:ln>
          <a:solidFill>
            <a:schemeClr val="bg1"/>
          </a:solidFill>
        </a:ln>
        <a:effectLst>
          <a:outerShdw blurRad="63500" sx="102000" sy="102000" algn="ctr" rotWithShape="0">
            <a:prstClr val="black">
              <a:alpha val="40000"/>
            </a:prstClr>
          </a:outerShdw>
        </a:effectLst>
      </dgm:spPr>
      <dgm:t>
        <a:bodyPr/>
        <a:lstStyle/>
        <a:p>
          <a:r>
            <a:rPr lang="en-IN" dirty="0">
              <a:latin typeface="Bahnschrift" panose="020B0502040204020203" pitchFamily="34" charset="0"/>
            </a:rPr>
            <a:t>Static Nested Class</a:t>
          </a:r>
        </a:p>
      </dgm:t>
    </dgm:pt>
    <dgm:pt modelId="{5FD38F22-AC85-49A5-AB5D-99888BE8F619}" type="parTrans" cxnId="{F322B3B8-309D-4F68-8CAB-CF316ED7BF0F}">
      <dgm:prSet/>
      <dgm:spPr/>
      <dgm:t>
        <a:bodyPr/>
        <a:lstStyle/>
        <a:p>
          <a:endParaRPr lang="en-IN"/>
        </a:p>
      </dgm:t>
    </dgm:pt>
    <dgm:pt modelId="{3FBFDAF5-27FD-4DBD-A990-E583D2847C4D}" type="sibTrans" cxnId="{F322B3B8-309D-4F68-8CAB-CF316ED7BF0F}">
      <dgm:prSet/>
      <dgm:spPr/>
      <dgm:t>
        <a:bodyPr/>
        <a:lstStyle/>
        <a:p>
          <a:endParaRPr lang="en-IN"/>
        </a:p>
      </dgm:t>
    </dgm:pt>
    <dgm:pt modelId="{86D4C929-1702-4EC7-957B-E645A9B6CEA9}">
      <dgm:prSet phldrT="[Text]"/>
      <dgm:spPr>
        <a:ln>
          <a:solidFill>
            <a:schemeClr val="bg1"/>
          </a:solidFill>
        </a:ln>
        <a:effectLst>
          <a:outerShdw blurRad="63500" sx="102000" sy="102000" algn="ctr" rotWithShape="0">
            <a:prstClr val="black">
              <a:alpha val="40000"/>
            </a:prstClr>
          </a:outerShdw>
        </a:effectLst>
      </dgm:spPr>
      <dgm:t>
        <a:bodyPr/>
        <a:lstStyle/>
        <a:p>
          <a:r>
            <a:rPr lang="en-IN" dirty="0">
              <a:latin typeface="Bahnschrift" panose="020B0502040204020203" pitchFamily="34" charset="0"/>
            </a:rPr>
            <a:t>Inner Class(Non-Static Nested Class)</a:t>
          </a:r>
        </a:p>
      </dgm:t>
    </dgm:pt>
    <dgm:pt modelId="{A6831ADD-ED91-41F4-9A6E-768B51CA90D4}" type="parTrans" cxnId="{6DA8CBD4-49B3-4705-857B-4FCFB4CC630B}">
      <dgm:prSet/>
      <dgm:spPr/>
      <dgm:t>
        <a:bodyPr/>
        <a:lstStyle/>
        <a:p>
          <a:endParaRPr lang="en-IN"/>
        </a:p>
      </dgm:t>
    </dgm:pt>
    <dgm:pt modelId="{D7F5E436-7D3E-4782-994C-8CCA53DC9BC1}" type="sibTrans" cxnId="{6DA8CBD4-49B3-4705-857B-4FCFB4CC630B}">
      <dgm:prSet/>
      <dgm:spPr/>
      <dgm:t>
        <a:bodyPr/>
        <a:lstStyle/>
        <a:p>
          <a:endParaRPr lang="en-IN"/>
        </a:p>
      </dgm:t>
    </dgm:pt>
    <dgm:pt modelId="{3E43F866-AE08-4238-9FAA-C736BDD3A1F5}">
      <dgm:prSet phldrT="[Text]"/>
      <dgm:spPr>
        <a:solidFill>
          <a:srgbClr val="B5A4D0"/>
        </a:solidFill>
        <a:ln>
          <a:solidFill>
            <a:schemeClr val="bg1"/>
          </a:solidFill>
        </a:ln>
        <a:effectLst>
          <a:outerShdw blurRad="63500" sx="102000" sy="102000" algn="ctr" rotWithShape="0">
            <a:prstClr val="black">
              <a:alpha val="40000"/>
            </a:prstClr>
          </a:outerShdw>
        </a:effectLst>
      </dgm:spPr>
      <dgm:t>
        <a:bodyPr/>
        <a:lstStyle/>
        <a:p>
          <a:r>
            <a:rPr lang="en-IN" dirty="0">
              <a:latin typeface="Bahnschrift" panose="020B0502040204020203" pitchFamily="34" charset="0"/>
            </a:rPr>
            <a:t>Local Classes</a:t>
          </a:r>
        </a:p>
      </dgm:t>
    </dgm:pt>
    <dgm:pt modelId="{D2A26D53-3F2A-46E7-B27A-773E1F601AD6}" type="parTrans" cxnId="{9A1B5FDC-26FE-46CB-8334-A467B523598C}">
      <dgm:prSet/>
      <dgm:spPr/>
      <dgm:t>
        <a:bodyPr/>
        <a:lstStyle/>
        <a:p>
          <a:endParaRPr lang="en-IN"/>
        </a:p>
      </dgm:t>
    </dgm:pt>
    <dgm:pt modelId="{C60C0E47-3186-49F9-99EC-A54EF03ACEE1}" type="sibTrans" cxnId="{9A1B5FDC-26FE-46CB-8334-A467B523598C}">
      <dgm:prSet/>
      <dgm:spPr/>
      <dgm:t>
        <a:bodyPr/>
        <a:lstStyle/>
        <a:p>
          <a:endParaRPr lang="en-IN"/>
        </a:p>
      </dgm:t>
    </dgm:pt>
    <dgm:pt modelId="{F0588658-67A2-4E25-9474-497BD6038754}">
      <dgm:prSet/>
      <dgm:spPr>
        <a:solidFill>
          <a:srgbClr val="B5A4D0"/>
        </a:solidFill>
        <a:ln>
          <a:solidFill>
            <a:schemeClr val="bg1"/>
          </a:solidFill>
        </a:ln>
        <a:effectLst>
          <a:outerShdw blurRad="63500" sx="102000" sy="102000" algn="ctr" rotWithShape="0">
            <a:prstClr val="black">
              <a:alpha val="40000"/>
            </a:prstClr>
          </a:outerShdw>
        </a:effectLst>
      </dgm:spPr>
      <dgm:t>
        <a:bodyPr/>
        <a:lstStyle/>
        <a:p>
          <a:r>
            <a:rPr lang="en-IN" dirty="0">
              <a:latin typeface="Bahnschrift" panose="020B0502040204020203" pitchFamily="34" charset="0"/>
            </a:rPr>
            <a:t>Anonymous Classes</a:t>
          </a:r>
        </a:p>
      </dgm:t>
    </dgm:pt>
    <dgm:pt modelId="{67CBCA47-8880-487E-AD9D-6DA8E3A752C5}" type="parTrans" cxnId="{E571E56C-3E09-4989-81F2-02F1DA0FAEE4}">
      <dgm:prSet/>
      <dgm:spPr/>
      <dgm:t>
        <a:bodyPr/>
        <a:lstStyle/>
        <a:p>
          <a:endParaRPr lang="en-IN"/>
        </a:p>
      </dgm:t>
    </dgm:pt>
    <dgm:pt modelId="{FEB42D41-AD03-45B4-978D-29225B03BEA1}" type="sibTrans" cxnId="{E571E56C-3E09-4989-81F2-02F1DA0FAEE4}">
      <dgm:prSet/>
      <dgm:spPr/>
      <dgm:t>
        <a:bodyPr/>
        <a:lstStyle/>
        <a:p>
          <a:endParaRPr lang="en-IN"/>
        </a:p>
      </dgm:t>
    </dgm:pt>
    <dgm:pt modelId="{6E835964-A2B0-4BE8-815E-5F974B33FE40}" type="pres">
      <dgm:prSet presAssocID="{98441708-D035-4F6F-A8D6-2A2EDDBD63E6}" presName="hierChild1" presStyleCnt="0">
        <dgm:presLayoutVars>
          <dgm:orgChart val="1"/>
          <dgm:chPref val="1"/>
          <dgm:dir/>
          <dgm:animOne val="branch"/>
          <dgm:animLvl val="lvl"/>
          <dgm:resizeHandles/>
        </dgm:presLayoutVars>
      </dgm:prSet>
      <dgm:spPr/>
    </dgm:pt>
    <dgm:pt modelId="{E3EF85A1-3E19-405C-8604-FE564E2E63B4}" type="pres">
      <dgm:prSet presAssocID="{AE2016AB-ECD5-4D23-962F-39336B796A88}" presName="hierRoot1" presStyleCnt="0">
        <dgm:presLayoutVars>
          <dgm:hierBranch val="init"/>
        </dgm:presLayoutVars>
      </dgm:prSet>
      <dgm:spPr/>
    </dgm:pt>
    <dgm:pt modelId="{E88A5EDF-E757-4B31-A299-9A8AA34D0769}" type="pres">
      <dgm:prSet presAssocID="{AE2016AB-ECD5-4D23-962F-39336B796A88}" presName="rootComposite1" presStyleCnt="0"/>
      <dgm:spPr/>
    </dgm:pt>
    <dgm:pt modelId="{635CA9E1-1352-4932-9345-BF452EBAFE94}" type="pres">
      <dgm:prSet presAssocID="{AE2016AB-ECD5-4D23-962F-39336B796A88}" presName="rootText1" presStyleLbl="node0" presStyleIdx="0" presStyleCnt="1">
        <dgm:presLayoutVars>
          <dgm:chPref val="3"/>
        </dgm:presLayoutVars>
      </dgm:prSet>
      <dgm:spPr/>
    </dgm:pt>
    <dgm:pt modelId="{6029417C-1721-4BD6-AC44-9EAD2953EEF8}" type="pres">
      <dgm:prSet presAssocID="{AE2016AB-ECD5-4D23-962F-39336B796A88}" presName="rootConnector1" presStyleLbl="node1" presStyleIdx="0" presStyleCnt="0"/>
      <dgm:spPr/>
    </dgm:pt>
    <dgm:pt modelId="{12FD899A-8F9D-47DA-A22F-A27B5ADC5ED1}" type="pres">
      <dgm:prSet presAssocID="{AE2016AB-ECD5-4D23-962F-39336B796A88}" presName="hierChild2" presStyleCnt="0"/>
      <dgm:spPr/>
    </dgm:pt>
    <dgm:pt modelId="{1C506E98-C414-4A57-9BF7-AB7EBA633223}" type="pres">
      <dgm:prSet presAssocID="{5FD38F22-AC85-49A5-AB5D-99888BE8F619}" presName="Name64" presStyleLbl="parChTrans1D2" presStyleIdx="0" presStyleCnt="2"/>
      <dgm:spPr/>
    </dgm:pt>
    <dgm:pt modelId="{21F6416B-738F-4B52-85A4-B5B416CE8561}" type="pres">
      <dgm:prSet presAssocID="{2817B6DD-E1E9-4BEA-A8B1-918D1EB994B9}" presName="hierRoot2" presStyleCnt="0">
        <dgm:presLayoutVars>
          <dgm:hierBranch val="init"/>
        </dgm:presLayoutVars>
      </dgm:prSet>
      <dgm:spPr/>
    </dgm:pt>
    <dgm:pt modelId="{8234AD5D-7DF9-4098-93EF-90363D7F3B56}" type="pres">
      <dgm:prSet presAssocID="{2817B6DD-E1E9-4BEA-A8B1-918D1EB994B9}" presName="rootComposite" presStyleCnt="0"/>
      <dgm:spPr/>
    </dgm:pt>
    <dgm:pt modelId="{6EF5B3CD-E13E-45C9-AA48-702773990B6A}" type="pres">
      <dgm:prSet presAssocID="{2817B6DD-E1E9-4BEA-A8B1-918D1EB994B9}" presName="rootText" presStyleLbl="node2" presStyleIdx="0" presStyleCnt="2">
        <dgm:presLayoutVars>
          <dgm:chPref val="3"/>
        </dgm:presLayoutVars>
      </dgm:prSet>
      <dgm:spPr/>
    </dgm:pt>
    <dgm:pt modelId="{E81DD0CF-46AC-4F73-977F-EB58099FFF31}" type="pres">
      <dgm:prSet presAssocID="{2817B6DD-E1E9-4BEA-A8B1-918D1EB994B9}" presName="rootConnector" presStyleLbl="node2" presStyleIdx="0" presStyleCnt="2"/>
      <dgm:spPr/>
    </dgm:pt>
    <dgm:pt modelId="{2F37BCAB-80B8-4A37-8854-4D13476EAE62}" type="pres">
      <dgm:prSet presAssocID="{2817B6DD-E1E9-4BEA-A8B1-918D1EB994B9}" presName="hierChild4" presStyleCnt="0"/>
      <dgm:spPr/>
    </dgm:pt>
    <dgm:pt modelId="{5E1D90DD-6DBB-44BF-BB70-BFD57E277295}" type="pres">
      <dgm:prSet presAssocID="{2817B6DD-E1E9-4BEA-A8B1-918D1EB994B9}" presName="hierChild5" presStyleCnt="0"/>
      <dgm:spPr/>
    </dgm:pt>
    <dgm:pt modelId="{006EC1F9-E7EE-42DE-AF11-2823AFD5BD17}" type="pres">
      <dgm:prSet presAssocID="{A6831ADD-ED91-41F4-9A6E-768B51CA90D4}" presName="Name64" presStyleLbl="parChTrans1D2" presStyleIdx="1" presStyleCnt="2"/>
      <dgm:spPr/>
    </dgm:pt>
    <dgm:pt modelId="{3821F33A-2713-445E-84A8-BCC0AB631376}" type="pres">
      <dgm:prSet presAssocID="{86D4C929-1702-4EC7-957B-E645A9B6CEA9}" presName="hierRoot2" presStyleCnt="0">
        <dgm:presLayoutVars>
          <dgm:hierBranch val="init"/>
        </dgm:presLayoutVars>
      </dgm:prSet>
      <dgm:spPr/>
    </dgm:pt>
    <dgm:pt modelId="{F9201BA7-67AE-4EFE-A3C1-FA7FCEF07EC9}" type="pres">
      <dgm:prSet presAssocID="{86D4C929-1702-4EC7-957B-E645A9B6CEA9}" presName="rootComposite" presStyleCnt="0"/>
      <dgm:spPr/>
    </dgm:pt>
    <dgm:pt modelId="{76DCEE22-4889-43DE-9020-01656204C5F4}" type="pres">
      <dgm:prSet presAssocID="{86D4C929-1702-4EC7-957B-E645A9B6CEA9}" presName="rootText" presStyleLbl="node2" presStyleIdx="1" presStyleCnt="2">
        <dgm:presLayoutVars>
          <dgm:chPref val="3"/>
        </dgm:presLayoutVars>
      </dgm:prSet>
      <dgm:spPr/>
    </dgm:pt>
    <dgm:pt modelId="{81A958D8-E952-4AC6-B97F-82D12A233BAA}" type="pres">
      <dgm:prSet presAssocID="{86D4C929-1702-4EC7-957B-E645A9B6CEA9}" presName="rootConnector" presStyleLbl="node2" presStyleIdx="1" presStyleCnt="2"/>
      <dgm:spPr/>
    </dgm:pt>
    <dgm:pt modelId="{37F8BC7C-1730-4130-8B78-6CAF5ACB2F85}" type="pres">
      <dgm:prSet presAssocID="{86D4C929-1702-4EC7-957B-E645A9B6CEA9}" presName="hierChild4" presStyleCnt="0"/>
      <dgm:spPr/>
    </dgm:pt>
    <dgm:pt modelId="{3CE6A885-F316-4A26-8F75-FACBB222E3B0}" type="pres">
      <dgm:prSet presAssocID="{D2A26D53-3F2A-46E7-B27A-773E1F601AD6}" presName="Name64" presStyleLbl="parChTrans1D3" presStyleIdx="0" presStyleCnt="2"/>
      <dgm:spPr/>
    </dgm:pt>
    <dgm:pt modelId="{61FFBA81-89ED-4E5C-ACCC-EAC538445D20}" type="pres">
      <dgm:prSet presAssocID="{3E43F866-AE08-4238-9FAA-C736BDD3A1F5}" presName="hierRoot2" presStyleCnt="0">
        <dgm:presLayoutVars>
          <dgm:hierBranch val="init"/>
        </dgm:presLayoutVars>
      </dgm:prSet>
      <dgm:spPr/>
    </dgm:pt>
    <dgm:pt modelId="{AF831670-16BD-4AE3-98A5-C9151F8739A0}" type="pres">
      <dgm:prSet presAssocID="{3E43F866-AE08-4238-9FAA-C736BDD3A1F5}" presName="rootComposite" presStyleCnt="0"/>
      <dgm:spPr/>
    </dgm:pt>
    <dgm:pt modelId="{34E71FC8-4128-4A49-BDCA-199A33CED786}" type="pres">
      <dgm:prSet presAssocID="{3E43F866-AE08-4238-9FAA-C736BDD3A1F5}" presName="rootText" presStyleLbl="node3" presStyleIdx="0" presStyleCnt="2">
        <dgm:presLayoutVars>
          <dgm:chPref val="3"/>
        </dgm:presLayoutVars>
      </dgm:prSet>
      <dgm:spPr/>
    </dgm:pt>
    <dgm:pt modelId="{BFAF6D23-0260-41D9-8B28-7D177021B092}" type="pres">
      <dgm:prSet presAssocID="{3E43F866-AE08-4238-9FAA-C736BDD3A1F5}" presName="rootConnector" presStyleLbl="node3" presStyleIdx="0" presStyleCnt="2"/>
      <dgm:spPr/>
    </dgm:pt>
    <dgm:pt modelId="{89B52AFE-2DFB-4EAA-8DD2-47A9FA8E93A8}" type="pres">
      <dgm:prSet presAssocID="{3E43F866-AE08-4238-9FAA-C736BDD3A1F5}" presName="hierChild4" presStyleCnt="0"/>
      <dgm:spPr/>
    </dgm:pt>
    <dgm:pt modelId="{450F1A14-9D8A-441C-BDD1-99C89945DE5B}" type="pres">
      <dgm:prSet presAssocID="{3E43F866-AE08-4238-9FAA-C736BDD3A1F5}" presName="hierChild5" presStyleCnt="0"/>
      <dgm:spPr/>
    </dgm:pt>
    <dgm:pt modelId="{137AB8F9-8C3A-4A91-A1EE-CD8CA9D8C3AE}" type="pres">
      <dgm:prSet presAssocID="{67CBCA47-8880-487E-AD9D-6DA8E3A752C5}" presName="Name64" presStyleLbl="parChTrans1D3" presStyleIdx="1" presStyleCnt="2"/>
      <dgm:spPr/>
    </dgm:pt>
    <dgm:pt modelId="{1256BC9A-A497-4615-8B38-0BF3F1CB97C4}" type="pres">
      <dgm:prSet presAssocID="{F0588658-67A2-4E25-9474-497BD6038754}" presName="hierRoot2" presStyleCnt="0">
        <dgm:presLayoutVars>
          <dgm:hierBranch val="init"/>
        </dgm:presLayoutVars>
      </dgm:prSet>
      <dgm:spPr/>
    </dgm:pt>
    <dgm:pt modelId="{B4FA368F-D63E-4102-818C-531A4726FC85}" type="pres">
      <dgm:prSet presAssocID="{F0588658-67A2-4E25-9474-497BD6038754}" presName="rootComposite" presStyleCnt="0"/>
      <dgm:spPr/>
    </dgm:pt>
    <dgm:pt modelId="{30739914-0C67-49D8-B28D-C8F4CD5357E4}" type="pres">
      <dgm:prSet presAssocID="{F0588658-67A2-4E25-9474-497BD6038754}" presName="rootText" presStyleLbl="node3" presStyleIdx="1" presStyleCnt="2">
        <dgm:presLayoutVars>
          <dgm:chPref val="3"/>
        </dgm:presLayoutVars>
      </dgm:prSet>
      <dgm:spPr/>
    </dgm:pt>
    <dgm:pt modelId="{EB25013D-784A-438A-9808-2828C33954A5}" type="pres">
      <dgm:prSet presAssocID="{F0588658-67A2-4E25-9474-497BD6038754}" presName="rootConnector" presStyleLbl="node3" presStyleIdx="1" presStyleCnt="2"/>
      <dgm:spPr/>
    </dgm:pt>
    <dgm:pt modelId="{4CA48E29-3367-44D8-909A-115DB41DD528}" type="pres">
      <dgm:prSet presAssocID="{F0588658-67A2-4E25-9474-497BD6038754}" presName="hierChild4" presStyleCnt="0"/>
      <dgm:spPr/>
    </dgm:pt>
    <dgm:pt modelId="{8A24954A-D533-42A4-8B18-CC5C36C5904B}" type="pres">
      <dgm:prSet presAssocID="{F0588658-67A2-4E25-9474-497BD6038754}" presName="hierChild5" presStyleCnt="0"/>
      <dgm:spPr/>
    </dgm:pt>
    <dgm:pt modelId="{07A69BD7-0879-4B86-9325-0804BDFF0633}" type="pres">
      <dgm:prSet presAssocID="{86D4C929-1702-4EC7-957B-E645A9B6CEA9}" presName="hierChild5" presStyleCnt="0"/>
      <dgm:spPr/>
    </dgm:pt>
    <dgm:pt modelId="{F56AE1D9-39AB-4FD4-AD4E-DA2E55398AB4}" type="pres">
      <dgm:prSet presAssocID="{AE2016AB-ECD5-4D23-962F-39336B796A88}" presName="hierChild3" presStyleCnt="0"/>
      <dgm:spPr/>
    </dgm:pt>
  </dgm:ptLst>
  <dgm:cxnLst>
    <dgm:cxn modelId="{63E99407-526A-4050-BD85-CAC3700FC7B5}" type="presOf" srcId="{86D4C929-1702-4EC7-957B-E645A9B6CEA9}" destId="{76DCEE22-4889-43DE-9020-01656204C5F4}" srcOrd="0" destOrd="0" presId="urn:microsoft.com/office/officeart/2009/3/layout/HorizontalOrganizationChart"/>
    <dgm:cxn modelId="{3EE6A609-0A13-433A-8DC1-9778071EBABA}" type="presOf" srcId="{AE2016AB-ECD5-4D23-962F-39336B796A88}" destId="{635CA9E1-1352-4932-9345-BF452EBAFE94}" srcOrd="0" destOrd="0" presId="urn:microsoft.com/office/officeart/2009/3/layout/HorizontalOrganizationChart"/>
    <dgm:cxn modelId="{CD49F109-45C9-40BC-9798-63D61C731562}" type="presOf" srcId="{A6831ADD-ED91-41F4-9A6E-768B51CA90D4}" destId="{006EC1F9-E7EE-42DE-AF11-2823AFD5BD17}" srcOrd="0" destOrd="0" presId="urn:microsoft.com/office/officeart/2009/3/layout/HorizontalOrganizationChart"/>
    <dgm:cxn modelId="{1E5A9440-8FED-44EE-A01B-C83EEF1EAB37}" type="presOf" srcId="{67CBCA47-8880-487E-AD9D-6DA8E3A752C5}" destId="{137AB8F9-8C3A-4A91-A1EE-CD8CA9D8C3AE}" srcOrd="0" destOrd="0" presId="urn:microsoft.com/office/officeart/2009/3/layout/HorizontalOrganizationChart"/>
    <dgm:cxn modelId="{8BB91A67-AD4A-4B8C-BCE9-78679569C0F6}" type="presOf" srcId="{98441708-D035-4F6F-A8D6-2A2EDDBD63E6}" destId="{6E835964-A2B0-4BE8-815E-5F974B33FE40}" srcOrd="0" destOrd="0" presId="urn:microsoft.com/office/officeart/2009/3/layout/HorizontalOrganizationChart"/>
    <dgm:cxn modelId="{E571E56C-3E09-4989-81F2-02F1DA0FAEE4}" srcId="{86D4C929-1702-4EC7-957B-E645A9B6CEA9}" destId="{F0588658-67A2-4E25-9474-497BD6038754}" srcOrd="1" destOrd="0" parTransId="{67CBCA47-8880-487E-AD9D-6DA8E3A752C5}" sibTransId="{FEB42D41-AD03-45B4-978D-29225B03BEA1}"/>
    <dgm:cxn modelId="{CB2EFA6E-E290-4E8B-A1A5-A4F59CFBA71C}" type="presOf" srcId="{86D4C929-1702-4EC7-957B-E645A9B6CEA9}" destId="{81A958D8-E952-4AC6-B97F-82D12A233BAA}" srcOrd="1" destOrd="0" presId="urn:microsoft.com/office/officeart/2009/3/layout/HorizontalOrganizationChart"/>
    <dgm:cxn modelId="{D00F2C88-74A7-47B9-9F9B-953D9544016D}" type="presOf" srcId="{3E43F866-AE08-4238-9FAA-C736BDD3A1F5}" destId="{34E71FC8-4128-4A49-BDCA-199A33CED786}" srcOrd="0" destOrd="0" presId="urn:microsoft.com/office/officeart/2009/3/layout/HorizontalOrganizationChart"/>
    <dgm:cxn modelId="{A00673A9-5354-4DEA-ABDB-8E9BAEA85785}" type="presOf" srcId="{2817B6DD-E1E9-4BEA-A8B1-918D1EB994B9}" destId="{E81DD0CF-46AC-4F73-977F-EB58099FFF31}" srcOrd="1" destOrd="0" presId="urn:microsoft.com/office/officeart/2009/3/layout/HorizontalOrganizationChart"/>
    <dgm:cxn modelId="{9E6269AE-FBE3-4AEA-85E4-329B73142E81}" srcId="{98441708-D035-4F6F-A8D6-2A2EDDBD63E6}" destId="{AE2016AB-ECD5-4D23-962F-39336B796A88}" srcOrd="0" destOrd="0" parTransId="{B4B5EB2B-FDBE-4A50-9A5F-F56563660F24}" sibTransId="{FF019BD7-674F-4D32-8EB0-95216BF1B37C}"/>
    <dgm:cxn modelId="{F322B3B8-309D-4F68-8CAB-CF316ED7BF0F}" srcId="{AE2016AB-ECD5-4D23-962F-39336B796A88}" destId="{2817B6DD-E1E9-4BEA-A8B1-918D1EB994B9}" srcOrd="0" destOrd="0" parTransId="{5FD38F22-AC85-49A5-AB5D-99888BE8F619}" sibTransId="{3FBFDAF5-27FD-4DBD-A990-E583D2847C4D}"/>
    <dgm:cxn modelId="{827B06C7-1FEF-4346-890D-20888711DE0D}" type="presOf" srcId="{5FD38F22-AC85-49A5-AB5D-99888BE8F619}" destId="{1C506E98-C414-4A57-9BF7-AB7EBA633223}" srcOrd="0" destOrd="0" presId="urn:microsoft.com/office/officeart/2009/3/layout/HorizontalOrganizationChart"/>
    <dgm:cxn modelId="{1958C3C7-E246-42CA-9323-A98C5E56AF80}" type="presOf" srcId="{AE2016AB-ECD5-4D23-962F-39336B796A88}" destId="{6029417C-1721-4BD6-AC44-9EAD2953EEF8}" srcOrd="1" destOrd="0" presId="urn:microsoft.com/office/officeart/2009/3/layout/HorizontalOrganizationChart"/>
    <dgm:cxn modelId="{20C0A5D2-B98E-4002-913A-3D5F8B7390F3}" type="presOf" srcId="{3E43F866-AE08-4238-9FAA-C736BDD3A1F5}" destId="{BFAF6D23-0260-41D9-8B28-7D177021B092}" srcOrd="1" destOrd="0" presId="urn:microsoft.com/office/officeart/2009/3/layout/HorizontalOrganizationChart"/>
    <dgm:cxn modelId="{6DA8CBD4-49B3-4705-857B-4FCFB4CC630B}" srcId="{AE2016AB-ECD5-4D23-962F-39336B796A88}" destId="{86D4C929-1702-4EC7-957B-E645A9B6CEA9}" srcOrd="1" destOrd="0" parTransId="{A6831ADD-ED91-41F4-9A6E-768B51CA90D4}" sibTransId="{D7F5E436-7D3E-4782-994C-8CCA53DC9BC1}"/>
    <dgm:cxn modelId="{E8E23FDC-3CC9-4E75-963F-C2047E5708D5}" type="presOf" srcId="{D2A26D53-3F2A-46E7-B27A-773E1F601AD6}" destId="{3CE6A885-F316-4A26-8F75-FACBB222E3B0}" srcOrd="0" destOrd="0" presId="urn:microsoft.com/office/officeart/2009/3/layout/HorizontalOrganizationChart"/>
    <dgm:cxn modelId="{9A1B5FDC-26FE-46CB-8334-A467B523598C}" srcId="{86D4C929-1702-4EC7-957B-E645A9B6CEA9}" destId="{3E43F866-AE08-4238-9FAA-C736BDD3A1F5}" srcOrd="0" destOrd="0" parTransId="{D2A26D53-3F2A-46E7-B27A-773E1F601AD6}" sibTransId="{C60C0E47-3186-49F9-99EC-A54EF03ACEE1}"/>
    <dgm:cxn modelId="{A6C3F7E1-8255-433F-8747-B78C7E92DFAB}" type="presOf" srcId="{F0588658-67A2-4E25-9474-497BD6038754}" destId="{30739914-0C67-49D8-B28D-C8F4CD5357E4}" srcOrd="0" destOrd="0" presId="urn:microsoft.com/office/officeart/2009/3/layout/HorizontalOrganizationChart"/>
    <dgm:cxn modelId="{F1ADE1F6-474D-4937-8565-B9A628C9F72C}" type="presOf" srcId="{2817B6DD-E1E9-4BEA-A8B1-918D1EB994B9}" destId="{6EF5B3CD-E13E-45C9-AA48-702773990B6A}" srcOrd="0" destOrd="0" presId="urn:microsoft.com/office/officeart/2009/3/layout/HorizontalOrganizationChart"/>
    <dgm:cxn modelId="{9EBB37F7-1122-4AD1-816D-534A60229919}" type="presOf" srcId="{F0588658-67A2-4E25-9474-497BD6038754}" destId="{EB25013D-784A-438A-9808-2828C33954A5}" srcOrd="1" destOrd="0" presId="urn:microsoft.com/office/officeart/2009/3/layout/HorizontalOrganizationChart"/>
    <dgm:cxn modelId="{9C932DCD-D5F9-4948-A237-3820949DA6E4}" type="presParOf" srcId="{6E835964-A2B0-4BE8-815E-5F974B33FE40}" destId="{E3EF85A1-3E19-405C-8604-FE564E2E63B4}" srcOrd="0" destOrd="0" presId="urn:microsoft.com/office/officeart/2009/3/layout/HorizontalOrganizationChart"/>
    <dgm:cxn modelId="{31C5F811-B9B6-4FC4-BA8A-A4F620AA307F}" type="presParOf" srcId="{E3EF85A1-3E19-405C-8604-FE564E2E63B4}" destId="{E88A5EDF-E757-4B31-A299-9A8AA34D0769}" srcOrd="0" destOrd="0" presId="urn:microsoft.com/office/officeart/2009/3/layout/HorizontalOrganizationChart"/>
    <dgm:cxn modelId="{4DEECC45-38DB-4472-86DE-667079B2B9EB}" type="presParOf" srcId="{E88A5EDF-E757-4B31-A299-9A8AA34D0769}" destId="{635CA9E1-1352-4932-9345-BF452EBAFE94}" srcOrd="0" destOrd="0" presId="urn:microsoft.com/office/officeart/2009/3/layout/HorizontalOrganizationChart"/>
    <dgm:cxn modelId="{5CF57025-9F0F-4F85-9255-DE187D0F119B}" type="presParOf" srcId="{E88A5EDF-E757-4B31-A299-9A8AA34D0769}" destId="{6029417C-1721-4BD6-AC44-9EAD2953EEF8}" srcOrd="1" destOrd="0" presId="urn:microsoft.com/office/officeart/2009/3/layout/HorizontalOrganizationChart"/>
    <dgm:cxn modelId="{E6AB80AD-6099-451E-B552-4E0E676DA1A3}" type="presParOf" srcId="{E3EF85A1-3E19-405C-8604-FE564E2E63B4}" destId="{12FD899A-8F9D-47DA-A22F-A27B5ADC5ED1}" srcOrd="1" destOrd="0" presId="urn:microsoft.com/office/officeart/2009/3/layout/HorizontalOrganizationChart"/>
    <dgm:cxn modelId="{C6025E55-80B9-4FC0-BC4F-EEBCE275A61A}" type="presParOf" srcId="{12FD899A-8F9D-47DA-A22F-A27B5ADC5ED1}" destId="{1C506E98-C414-4A57-9BF7-AB7EBA633223}" srcOrd="0" destOrd="0" presId="urn:microsoft.com/office/officeart/2009/3/layout/HorizontalOrganizationChart"/>
    <dgm:cxn modelId="{41463E4E-07A2-44C3-A65C-5E80F4931472}" type="presParOf" srcId="{12FD899A-8F9D-47DA-A22F-A27B5ADC5ED1}" destId="{21F6416B-738F-4B52-85A4-B5B416CE8561}" srcOrd="1" destOrd="0" presId="urn:microsoft.com/office/officeart/2009/3/layout/HorizontalOrganizationChart"/>
    <dgm:cxn modelId="{4297E99E-1978-4E73-9EBF-0E640A72D5FE}" type="presParOf" srcId="{21F6416B-738F-4B52-85A4-B5B416CE8561}" destId="{8234AD5D-7DF9-4098-93EF-90363D7F3B56}" srcOrd="0" destOrd="0" presId="urn:microsoft.com/office/officeart/2009/3/layout/HorizontalOrganizationChart"/>
    <dgm:cxn modelId="{E355C3E9-9EEF-4FBC-AC50-BED14B4C4DC0}" type="presParOf" srcId="{8234AD5D-7DF9-4098-93EF-90363D7F3B56}" destId="{6EF5B3CD-E13E-45C9-AA48-702773990B6A}" srcOrd="0" destOrd="0" presId="urn:microsoft.com/office/officeart/2009/3/layout/HorizontalOrganizationChart"/>
    <dgm:cxn modelId="{AEFE20CF-D45A-4633-AF37-D31C68C7FDBB}" type="presParOf" srcId="{8234AD5D-7DF9-4098-93EF-90363D7F3B56}" destId="{E81DD0CF-46AC-4F73-977F-EB58099FFF31}" srcOrd="1" destOrd="0" presId="urn:microsoft.com/office/officeart/2009/3/layout/HorizontalOrganizationChart"/>
    <dgm:cxn modelId="{618EF110-CDB6-43A5-B7E4-B26A6C5DDB74}" type="presParOf" srcId="{21F6416B-738F-4B52-85A4-B5B416CE8561}" destId="{2F37BCAB-80B8-4A37-8854-4D13476EAE62}" srcOrd="1" destOrd="0" presId="urn:microsoft.com/office/officeart/2009/3/layout/HorizontalOrganizationChart"/>
    <dgm:cxn modelId="{5AD49175-3064-404F-8135-47A5D0F67CAD}" type="presParOf" srcId="{21F6416B-738F-4B52-85A4-B5B416CE8561}" destId="{5E1D90DD-6DBB-44BF-BB70-BFD57E277295}" srcOrd="2" destOrd="0" presId="urn:microsoft.com/office/officeart/2009/3/layout/HorizontalOrganizationChart"/>
    <dgm:cxn modelId="{EABE9E41-A40E-41FF-A5E7-33C68EBCE468}" type="presParOf" srcId="{12FD899A-8F9D-47DA-A22F-A27B5ADC5ED1}" destId="{006EC1F9-E7EE-42DE-AF11-2823AFD5BD17}" srcOrd="2" destOrd="0" presId="urn:microsoft.com/office/officeart/2009/3/layout/HorizontalOrganizationChart"/>
    <dgm:cxn modelId="{F8D6C050-87C1-45E3-A5B5-1F2684F3AAA0}" type="presParOf" srcId="{12FD899A-8F9D-47DA-A22F-A27B5ADC5ED1}" destId="{3821F33A-2713-445E-84A8-BCC0AB631376}" srcOrd="3" destOrd="0" presId="urn:microsoft.com/office/officeart/2009/3/layout/HorizontalOrganizationChart"/>
    <dgm:cxn modelId="{6A8E8408-26BF-4AA7-8D41-C8AF951764F7}" type="presParOf" srcId="{3821F33A-2713-445E-84A8-BCC0AB631376}" destId="{F9201BA7-67AE-4EFE-A3C1-FA7FCEF07EC9}" srcOrd="0" destOrd="0" presId="urn:microsoft.com/office/officeart/2009/3/layout/HorizontalOrganizationChart"/>
    <dgm:cxn modelId="{1B4CD4AB-EBBF-4585-AF53-4A21BDA0D23E}" type="presParOf" srcId="{F9201BA7-67AE-4EFE-A3C1-FA7FCEF07EC9}" destId="{76DCEE22-4889-43DE-9020-01656204C5F4}" srcOrd="0" destOrd="0" presId="urn:microsoft.com/office/officeart/2009/3/layout/HorizontalOrganizationChart"/>
    <dgm:cxn modelId="{76ACCEDC-3CE2-446B-8E80-4B17BA46EA20}" type="presParOf" srcId="{F9201BA7-67AE-4EFE-A3C1-FA7FCEF07EC9}" destId="{81A958D8-E952-4AC6-B97F-82D12A233BAA}" srcOrd="1" destOrd="0" presId="urn:microsoft.com/office/officeart/2009/3/layout/HorizontalOrganizationChart"/>
    <dgm:cxn modelId="{AD32A3DA-5CE1-41B1-9423-0EEAE015B36F}" type="presParOf" srcId="{3821F33A-2713-445E-84A8-BCC0AB631376}" destId="{37F8BC7C-1730-4130-8B78-6CAF5ACB2F85}" srcOrd="1" destOrd="0" presId="urn:microsoft.com/office/officeart/2009/3/layout/HorizontalOrganizationChart"/>
    <dgm:cxn modelId="{38B02850-8392-49EF-AECC-F097C6FFA203}" type="presParOf" srcId="{37F8BC7C-1730-4130-8B78-6CAF5ACB2F85}" destId="{3CE6A885-F316-4A26-8F75-FACBB222E3B0}" srcOrd="0" destOrd="0" presId="urn:microsoft.com/office/officeart/2009/3/layout/HorizontalOrganizationChart"/>
    <dgm:cxn modelId="{A772D7D1-4315-4BC1-9281-D2128FB83E15}" type="presParOf" srcId="{37F8BC7C-1730-4130-8B78-6CAF5ACB2F85}" destId="{61FFBA81-89ED-4E5C-ACCC-EAC538445D20}" srcOrd="1" destOrd="0" presId="urn:microsoft.com/office/officeart/2009/3/layout/HorizontalOrganizationChart"/>
    <dgm:cxn modelId="{44C31156-5014-48D3-A7FC-B3FD3A9BBEED}" type="presParOf" srcId="{61FFBA81-89ED-4E5C-ACCC-EAC538445D20}" destId="{AF831670-16BD-4AE3-98A5-C9151F8739A0}" srcOrd="0" destOrd="0" presId="urn:microsoft.com/office/officeart/2009/3/layout/HorizontalOrganizationChart"/>
    <dgm:cxn modelId="{048151A6-65DE-450C-84B5-4000242D1756}" type="presParOf" srcId="{AF831670-16BD-4AE3-98A5-C9151F8739A0}" destId="{34E71FC8-4128-4A49-BDCA-199A33CED786}" srcOrd="0" destOrd="0" presId="urn:microsoft.com/office/officeart/2009/3/layout/HorizontalOrganizationChart"/>
    <dgm:cxn modelId="{B4E42DAF-1C67-4F68-8C77-FDE4AE0288F8}" type="presParOf" srcId="{AF831670-16BD-4AE3-98A5-C9151F8739A0}" destId="{BFAF6D23-0260-41D9-8B28-7D177021B092}" srcOrd="1" destOrd="0" presId="urn:microsoft.com/office/officeart/2009/3/layout/HorizontalOrganizationChart"/>
    <dgm:cxn modelId="{D6CF554D-A2FE-4B91-B326-0BD9C7F4F8F6}" type="presParOf" srcId="{61FFBA81-89ED-4E5C-ACCC-EAC538445D20}" destId="{89B52AFE-2DFB-4EAA-8DD2-47A9FA8E93A8}" srcOrd="1" destOrd="0" presId="urn:microsoft.com/office/officeart/2009/3/layout/HorizontalOrganizationChart"/>
    <dgm:cxn modelId="{7EC54E16-3BB7-471F-9EC0-16D7D035A7C0}" type="presParOf" srcId="{61FFBA81-89ED-4E5C-ACCC-EAC538445D20}" destId="{450F1A14-9D8A-441C-BDD1-99C89945DE5B}" srcOrd="2" destOrd="0" presId="urn:microsoft.com/office/officeart/2009/3/layout/HorizontalOrganizationChart"/>
    <dgm:cxn modelId="{34043C60-05A4-4E68-962F-8B2541B7ECA0}" type="presParOf" srcId="{37F8BC7C-1730-4130-8B78-6CAF5ACB2F85}" destId="{137AB8F9-8C3A-4A91-A1EE-CD8CA9D8C3AE}" srcOrd="2" destOrd="0" presId="urn:microsoft.com/office/officeart/2009/3/layout/HorizontalOrganizationChart"/>
    <dgm:cxn modelId="{DBD1F7EC-BBFB-4A89-A30E-F5F1B560EFF1}" type="presParOf" srcId="{37F8BC7C-1730-4130-8B78-6CAF5ACB2F85}" destId="{1256BC9A-A497-4615-8B38-0BF3F1CB97C4}" srcOrd="3" destOrd="0" presId="urn:microsoft.com/office/officeart/2009/3/layout/HorizontalOrganizationChart"/>
    <dgm:cxn modelId="{1DDB79D1-D792-4D44-B176-240BA0852CD9}" type="presParOf" srcId="{1256BC9A-A497-4615-8B38-0BF3F1CB97C4}" destId="{B4FA368F-D63E-4102-818C-531A4726FC85}" srcOrd="0" destOrd="0" presId="urn:microsoft.com/office/officeart/2009/3/layout/HorizontalOrganizationChart"/>
    <dgm:cxn modelId="{B3CCB8B3-1916-458B-8A71-EBA46A47B5FA}" type="presParOf" srcId="{B4FA368F-D63E-4102-818C-531A4726FC85}" destId="{30739914-0C67-49D8-B28D-C8F4CD5357E4}" srcOrd="0" destOrd="0" presId="urn:microsoft.com/office/officeart/2009/3/layout/HorizontalOrganizationChart"/>
    <dgm:cxn modelId="{41F58318-4FFC-48DC-97CE-BC2D64FA711B}" type="presParOf" srcId="{B4FA368F-D63E-4102-818C-531A4726FC85}" destId="{EB25013D-784A-438A-9808-2828C33954A5}" srcOrd="1" destOrd="0" presId="urn:microsoft.com/office/officeart/2009/3/layout/HorizontalOrganizationChart"/>
    <dgm:cxn modelId="{DA33485B-2152-4D5C-92CC-EA511109A4B6}" type="presParOf" srcId="{1256BC9A-A497-4615-8B38-0BF3F1CB97C4}" destId="{4CA48E29-3367-44D8-909A-115DB41DD528}" srcOrd="1" destOrd="0" presId="urn:microsoft.com/office/officeart/2009/3/layout/HorizontalOrganizationChart"/>
    <dgm:cxn modelId="{8F10DB62-EB5C-4ECE-AAB0-20E62B729AE2}" type="presParOf" srcId="{1256BC9A-A497-4615-8B38-0BF3F1CB97C4}" destId="{8A24954A-D533-42A4-8B18-CC5C36C5904B}" srcOrd="2" destOrd="0" presId="urn:microsoft.com/office/officeart/2009/3/layout/HorizontalOrganizationChart"/>
    <dgm:cxn modelId="{47DC2FF8-CB25-4407-BA7E-77F21FD6E87D}" type="presParOf" srcId="{3821F33A-2713-445E-84A8-BCC0AB631376}" destId="{07A69BD7-0879-4B86-9325-0804BDFF0633}" srcOrd="2" destOrd="0" presId="urn:microsoft.com/office/officeart/2009/3/layout/HorizontalOrganizationChart"/>
    <dgm:cxn modelId="{10DED0C4-0043-440F-9BBE-8F49A8C0CA7F}" type="presParOf" srcId="{E3EF85A1-3E19-405C-8604-FE564E2E63B4}" destId="{F56AE1D9-39AB-4FD4-AD4E-DA2E55398AB4}" srcOrd="2" destOrd="0" presId="urn:microsoft.com/office/officeart/2009/3/layout/HorizontalOrganizationChart"/>
  </dgm:cxnLst>
  <dgm:bg/>
  <dgm:whole>
    <a:ln>
      <a:solidFill>
        <a:srgbClr val="D1F4E8"/>
      </a:solidFill>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7AB8F9-8C3A-4A91-A1EE-CD8CA9D8C3AE}">
      <dsp:nvSpPr>
        <dsp:cNvPr id="0" name=""/>
        <dsp:cNvSpPr/>
      </dsp:nvSpPr>
      <dsp:spPr>
        <a:xfrm>
          <a:off x="5504830" y="2876554"/>
          <a:ext cx="500132" cy="537642"/>
        </a:xfrm>
        <a:custGeom>
          <a:avLst/>
          <a:gdLst/>
          <a:ahLst/>
          <a:cxnLst/>
          <a:rect l="0" t="0" r="0" b="0"/>
          <a:pathLst>
            <a:path>
              <a:moveTo>
                <a:pt x="0" y="0"/>
              </a:moveTo>
              <a:lnTo>
                <a:pt x="250066" y="0"/>
              </a:lnTo>
              <a:lnTo>
                <a:pt x="250066" y="537642"/>
              </a:lnTo>
              <a:lnTo>
                <a:pt x="500132" y="53764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CE6A885-F316-4A26-8F75-FACBB222E3B0}">
      <dsp:nvSpPr>
        <dsp:cNvPr id="0" name=""/>
        <dsp:cNvSpPr/>
      </dsp:nvSpPr>
      <dsp:spPr>
        <a:xfrm>
          <a:off x="5504830" y="2338912"/>
          <a:ext cx="500132" cy="537642"/>
        </a:xfrm>
        <a:custGeom>
          <a:avLst/>
          <a:gdLst/>
          <a:ahLst/>
          <a:cxnLst/>
          <a:rect l="0" t="0" r="0" b="0"/>
          <a:pathLst>
            <a:path>
              <a:moveTo>
                <a:pt x="0" y="537642"/>
              </a:moveTo>
              <a:lnTo>
                <a:pt x="250066" y="537642"/>
              </a:lnTo>
              <a:lnTo>
                <a:pt x="250066" y="0"/>
              </a:lnTo>
              <a:lnTo>
                <a:pt x="500132"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06EC1F9-E7EE-42DE-AF11-2823AFD5BD17}">
      <dsp:nvSpPr>
        <dsp:cNvPr id="0" name=""/>
        <dsp:cNvSpPr/>
      </dsp:nvSpPr>
      <dsp:spPr>
        <a:xfrm>
          <a:off x="2504037" y="2338912"/>
          <a:ext cx="500132" cy="537642"/>
        </a:xfrm>
        <a:custGeom>
          <a:avLst/>
          <a:gdLst/>
          <a:ahLst/>
          <a:cxnLst/>
          <a:rect l="0" t="0" r="0" b="0"/>
          <a:pathLst>
            <a:path>
              <a:moveTo>
                <a:pt x="0" y="0"/>
              </a:moveTo>
              <a:lnTo>
                <a:pt x="250066" y="0"/>
              </a:lnTo>
              <a:lnTo>
                <a:pt x="250066" y="537642"/>
              </a:lnTo>
              <a:lnTo>
                <a:pt x="500132" y="53764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C506E98-C414-4A57-9BF7-AB7EBA633223}">
      <dsp:nvSpPr>
        <dsp:cNvPr id="0" name=""/>
        <dsp:cNvSpPr/>
      </dsp:nvSpPr>
      <dsp:spPr>
        <a:xfrm>
          <a:off x="2504037" y="1801270"/>
          <a:ext cx="500132" cy="537642"/>
        </a:xfrm>
        <a:custGeom>
          <a:avLst/>
          <a:gdLst/>
          <a:ahLst/>
          <a:cxnLst/>
          <a:rect l="0" t="0" r="0" b="0"/>
          <a:pathLst>
            <a:path>
              <a:moveTo>
                <a:pt x="0" y="537642"/>
              </a:moveTo>
              <a:lnTo>
                <a:pt x="250066" y="537642"/>
              </a:lnTo>
              <a:lnTo>
                <a:pt x="250066" y="0"/>
              </a:lnTo>
              <a:lnTo>
                <a:pt x="500132" y="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35CA9E1-1352-4932-9345-BF452EBAFE94}">
      <dsp:nvSpPr>
        <dsp:cNvPr id="0" name=""/>
        <dsp:cNvSpPr/>
      </dsp:nvSpPr>
      <dsp:spPr>
        <a:xfrm>
          <a:off x="3375" y="1957561"/>
          <a:ext cx="2500661" cy="762701"/>
        </a:xfrm>
        <a:prstGeom prst="rect">
          <a:avLst/>
        </a:prstGeom>
        <a:solidFill>
          <a:srgbClr val="2190BC"/>
        </a:solidFill>
        <a:ln w="12700" cap="flat" cmpd="sng" algn="ctr">
          <a:solidFill>
            <a:schemeClr val="bg1"/>
          </a:solidFill>
          <a:prstDash val="solid"/>
          <a:miter lim="800000"/>
        </a:ln>
        <a:effectLst>
          <a:outerShdw blurRad="63500" sx="102000" sy="102000" algn="ctr"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IN" sz="2100" kern="1200" dirty="0">
              <a:latin typeface="Bahnschrift" panose="020B0502040204020203" pitchFamily="34" charset="0"/>
            </a:rPr>
            <a:t>Nested Classes</a:t>
          </a:r>
        </a:p>
      </dsp:txBody>
      <dsp:txXfrm>
        <a:off x="3375" y="1957561"/>
        <a:ext cx="2500661" cy="762701"/>
      </dsp:txXfrm>
    </dsp:sp>
    <dsp:sp modelId="{6EF5B3CD-E13E-45C9-AA48-702773990B6A}">
      <dsp:nvSpPr>
        <dsp:cNvPr id="0" name=""/>
        <dsp:cNvSpPr/>
      </dsp:nvSpPr>
      <dsp:spPr>
        <a:xfrm>
          <a:off x="3004169" y="1419919"/>
          <a:ext cx="2500661" cy="762701"/>
        </a:xfrm>
        <a:prstGeom prst="rect">
          <a:avLst/>
        </a:prstGeom>
        <a:solidFill>
          <a:schemeClr val="accent4">
            <a:hueOff val="0"/>
            <a:satOff val="0"/>
            <a:lumOff val="0"/>
            <a:alphaOff val="0"/>
          </a:schemeClr>
        </a:solidFill>
        <a:ln w="12700" cap="flat" cmpd="sng" algn="ctr">
          <a:solidFill>
            <a:schemeClr val="bg1"/>
          </a:solidFill>
          <a:prstDash val="solid"/>
          <a:miter lim="800000"/>
        </a:ln>
        <a:effectLst>
          <a:outerShdw blurRad="63500" sx="102000" sy="102000" algn="ctr"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IN" sz="2100" kern="1200" dirty="0">
              <a:latin typeface="Bahnschrift" panose="020B0502040204020203" pitchFamily="34" charset="0"/>
            </a:rPr>
            <a:t>Static Nested Class</a:t>
          </a:r>
        </a:p>
      </dsp:txBody>
      <dsp:txXfrm>
        <a:off x="3004169" y="1419919"/>
        <a:ext cx="2500661" cy="762701"/>
      </dsp:txXfrm>
    </dsp:sp>
    <dsp:sp modelId="{76DCEE22-4889-43DE-9020-01656204C5F4}">
      <dsp:nvSpPr>
        <dsp:cNvPr id="0" name=""/>
        <dsp:cNvSpPr/>
      </dsp:nvSpPr>
      <dsp:spPr>
        <a:xfrm>
          <a:off x="3004169" y="2495203"/>
          <a:ext cx="2500661" cy="762701"/>
        </a:xfrm>
        <a:prstGeom prst="rect">
          <a:avLst/>
        </a:prstGeom>
        <a:solidFill>
          <a:schemeClr val="accent4">
            <a:hueOff val="0"/>
            <a:satOff val="0"/>
            <a:lumOff val="0"/>
            <a:alphaOff val="0"/>
          </a:schemeClr>
        </a:solidFill>
        <a:ln w="12700" cap="flat" cmpd="sng" algn="ctr">
          <a:solidFill>
            <a:schemeClr val="bg1"/>
          </a:solidFill>
          <a:prstDash val="solid"/>
          <a:miter lim="800000"/>
        </a:ln>
        <a:effectLst>
          <a:outerShdw blurRad="63500" sx="102000" sy="102000" algn="ctr"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IN" sz="2100" kern="1200" dirty="0">
              <a:latin typeface="Bahnschrift" panose="020B0502040204020203" pitchFamily="34" charset="0"/>
            </a:rPr>
            <a:t>Inner Class(Non-Static Nested Class)</a:t>
          </a:r>
        </a:p>
      </dsp:txBody>
      <dsp:txXfrm>
        <a:off x="3004169" y="2495203"/>
        <a:ext cx="2500661" cy="762701"/>
      </dsp:txXfrm>
    </dsp:sp>
    <dsp:sp modelId="{34E71FC8-4128-4A49-BDCA-199A33CED786}">
      <dsp:nvSpPr>
        <dsp:cNvPr id="0" name=""/>
        <dsp:cNvSpPr/>
      </dsp:nvSpPr>
      <dsp:spPr>
        <a:xfrm>
          <a:off x="6004962" y="1957561"/>
          <a:ext cx="2500661" cy="762701"/>
        </a:xfrm>
        <a:prstGeom prst="rect">
          <a:avLst/>
        </a:prstGeom>
        <a:solidFill>
          <a:srgbClr val="B5A4D0"/>
        </a:solidFill>
        <a:ln w="12700" cap="flat" cmpd="sng" algn="ctr">
          <a:solidFill>
            <a:schemeClr val="bg1"/>
          </a:solidFill>
          <a:prstDash val="solid"/>
          <a:miter lim="800000"/>
        </a:ln>
        <a:effectLst>
          <a:outerShdw blurRad="63500" sx="102000" sy="102000" algn="ctr"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IN" sz="2100" kern="1200" dirty="0">
              <a:latin typeface="Bahnschrift" panose="020B0502040204020203" pitchFamily="34" charset="0"/>
            </a:rPr>
            <a:t>Local Classes</a:t>
          </a:r>
        </a:p>
      </dsp:txBody>
      <dsp:txXfrm>
        <a:off x="6004962" y="1957561"/>
        <a:ext cx="2500661" cy="762701"/>
      </dsp:txXfrm>
    </dsp:sp>
    <dsp:sp modelId="{30739914-0C67-49D8-B28D-C8F4CD5357E4}">
      <dsp:nvSpPr>
        <dsp:cNvPr id="0" name=""/>
        <dsp:cNvSpPr/>
      </dsp:nvSpPr>
      <dsp:spPr>
        <a:xfrm>
          <a:off x="6004962" y="3032845"/>
          <a:ext cx="2500661" cy="762701"/>
        </a:xfrm>
        <a:prstGeom prst="rect">
          <a:avLst/>
        </a:prstGeom>
        <a:solidFill>
          <a:srgbClr val="B5A4D0"/>
        </a:solidFill>
        <a:ln w="12700" cap="flat" cmpd="sng" algn="ctr">
          <a:solidFill>
            <a:schemeClr val="bg1"/>
          </a:solidFill>
          <a:prstDash val="solid"/>
          <a:miter lim="800000"/>
        </a:ln>
        <a:effectLst>
          <a:outerShdw blurRad="63500" sx="102000" sy="102000" algn="ctr"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IN" sz="2100" kern="1200" dirty="0">
              <a:latin typeface="Bahnschrift" panose="020B0502040204020203" pitchFamily="34" charset="0"/>
            </a:rPr>
            <a:t>Anonymous Classes</a:t>
          </a:r>
        </a:p>
      </dsp:txBody>
      <dsp:txXfrm>
        <a:off x="6004962" y="3032845"/>
        <a:ext cx="2500661" cy="762701"/>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22CA918-4CC9-454A-A0CC-18E4AB14716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4B17E60-0D58-4E11-A0B3-7C89A952127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71E31DF-E085-4560-B70C-2BE0282116AF}" type="datetimeFigureOut">
              <a:rPr lang="en-US" smtClean="0"/>
              <a:t>6/25/2021</a:t>
            </a:fld>
            <a:endParaRPr lang="en-US"/>
          </a:p>
        </p:txBody>
      </p:sp>
      <p:sp>
        <p:nvSpPr>
          <p:cNvPr id="4" name="Footer Placeholder 3">
            <a:extLst>
              <a:ext uri="{FF2B5EF4-FFF2-40B4-BE49-F238E27FC236}">
                <a16:creationId xmlns:a16="http://schemas.microsoft.com/office/drawing/2014/main" id="{5C826CD9-44E6-4934-88CC-7B6414A4080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2126C7B-3E85-4BB4-8FD9-8DF00D10313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12DE278-E6FC-4BDC-BC08-49EFF8121A40}" type="slidenum">
              <a:rPr lang="en-US" smtClean="0"/>
              <a:t>‹#›</a:t>
            </a:fld>
            <a:endParaRPr lang="en-US"/>
          </a:p>
        </p:txBody>
      </p:sp>
    </p:spTree>
    <p:extLst>
      <p:ext uri="{BB962C8B-B14F-4D97-AF65-F5344CB8AC3E}">
        <p14:creationId xmlns:p14="http://schemas.microsoft.com/office/powerpoint/2010/main" val="533904064"/>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preserve="1" userDrawn="1">
  <p:cSld name="1_Title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5BBB26F-36AB-4353-993F-62CF999756E9}"/>
              </a:ext>
            </a:extLst>
          </p:cNvPr>
          <p:cNvSpPr/>
          <p:nvPr userDrawn="1"/>
        </p:nvSpPr>
        <p:spPr>
          <a:xfrm>
            <a:off x="0" y="0"/>
            <a:ext cx="9144000" cy="6857455"/>
          </a:xfrm>
          <a:prstGeom prst="rect">
            <a:avLst/>
          </a:prstGeom>
          <a:solidFill>
            <a:schemeClr val="accent1">
              <a:alpha val="44000"/>
            </a:schemeClr>
          </a:solidFill>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pic>
        <p:nvPicPr>
          <p:cNvPr id="26" name="Picture 25">
            <a:extLst>
              <a:ext uri="{FF2B5EF4-FFF2-40B4-BE49-F238E27FC236}">
                <a16:creationId xmlns:a16="http://schemas.microsoft.com/office/drawing/2014/main" id="{56F253B3-0491-4BA6-9B87-CD68D575C85D}"/>
              </a:ext>
            </a:extLst>
          </p:cNvPr>
          <p:cNvPicPr>
            <a:picLocks noChangeArrowheads="1" noChangeAspect="1"/>
          </p:cNvPicPr>
          <p:nvPr userDrawn="1"/>
        </p:nvPicPr>
        <p:blipFill>
          <a:blip r:embed="rId2">
            <a:extLst>
              <a:ext uri="{28A0092B-C50C-407E-A947-70E740481C1C}">
                <a14:useLocalDpi xmlns:a14="http://schemas.microsoft.com/office/drawing/2010/main" val="0"/>
              </a:ext>
            </a:extLst>
          </a:blip>
          <a:srcRect b="-7" r="41"/>
          <a:stretch>
            <a:fillRect/>
          </a:stretch>
        </p:blipFill>
        <p:spPr bwMode="auto">
          <a:xfrm>
            <a:off x="14258" y="1546468"/>
            <a:ext cx="7837786" cy="5311532"/>
          </a:xfrm>
          <a:custGeom>
            <a:avLst/>
            <a:gdLst>
              <a:gd fmla="*/ 0 w 7837786" name="connsiteX0"/>
              <a:gd fmla="*/ 0 h 5311532" name="connsiteY0"/>
              <a:gd fmla="*/ 7837786 w 7837786" name="connsiteX1"/>
              <a:gd fmla="*/ 0 h 5311532" name="connsiteY1"/>
              <a:gd fmla="*/ 7837786 w 7837786" name="connsiteX2"/>
              <a:gd fmla="*/ 5311532 h 5311532" name="connsiteY2"/>
              <a:gd fmla="*/ 0 w 7837786" name="connsiteX3"/>
              <a:gd fmla="*/ 5311532 h 5311532" name="connsiteY3"/>
            </a:gdLst>
            <a:ahLst/>
            <a:cxnLst>
              <a:cxn ang="0">
                <a:pos x="connsiteX0" y="connsiteY0"/>
              </a:cxn>
              <a:cxn ang="0">
                <a:pos x="connsiteX1" y="connsiteY1"/>
              </a:cxn>
              <a:cxn ang="0">
                <a:pos x="connsiteX2" y="connsiteY2"/>
              </a:cxn>
              <a:cxn ang="0">
                <a:pos x="connsiteX3" y="connsiteY3"/>
              </a:cxn>
            </a:cxnLst>
            <a:rect b="b" l="l" r="r" t="t"/>
            <a:pathLst>
              <a:path h="5311532" w="7837786">
                <a:moveTo>
                  <a:pt x="0" y="0"/>
                </a:moveTo>
                <a:lnTo>
                  <a:pt x="7837786" y="0"/>
                </a:lnTo>
                <a:lnTo>
                  <a:pt x="7837786" y="5311532"/>
                </a:lnTo>
                <a:lnTo>
                  <a:pt x="0" y="5311532"/>
                </a:lnTo>
                <a:close/>
              </a:path>
            </a:pathLst>
          </a:custGeom>
          <a:noFill/>
          <a:extLst>
            <a:ext uri="{909E8E84-426E-40DD-AFC4-6F175D3DCCD1}">
              <a14:hiddenFill xmlns:a14="http://schemas.microsoft.com/office/drawing/2010/main">
                <a:solidFill>
                  <a:srgbClr val="FFFFFF"/>
                </a:solidFill>
              </a14:hiddenFill>
            </a:ext>
          </a:extLst>
        </p:spPr>
      </p:pic>
      <p:grpSp>
        <p:nvGrpSpPr>
          <p:cNvPr hidden="1" id="18" name="Group 45">
            <a:extLst>
              <a:ext uri="{FF2B5EF4-FFF2-40B4-BE49-F238E27FC236}">
                <a16:creationId xmlns:a16="http://schemas.microsoft.com/office/drawing/2014/main" id="{850EC89B-90C3-44BB-9D08-4AA2F18B76E6}"/>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4562810" y="545"/>
            <a:ext cx="656040" cy="6857455"/>
            <a:chOff x="5632355" y="0"/>
            <a:chExt cx="874719" cy="6857455"/>
          </a:xfrm>
        </p:grpSpPr>
        <p:sp>
          <p:nvSpPr>
            <p:cNvPr id="19" name="Freeform: Shape 18">
              <a:extLst>
                <a:ext uri="{FF2B5EF4-FFF2-40B4-BE49-F238E27FC236}">
                  <a16:creationId xmlns:a16="http://schemas.microsoft.com/office/drawing/2014/main" id="{CE7AE735-969F-4B48-90BB-9C0B68FF30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flipH="1" rot="5400000">
              <a:off x="2640985" y="2991370"/>
              <a:ext cx="6857455" cy="874715"/>
            </a:xfrm>
            <a:custGeom>
              <a:avLst/>
              <a:gdLst>
                <a:gd fmla="*/ 6857455 w 6857455" name="connsiteX0"/>
                <a:gd fmla="*/ 804643 h 874716" name="connsiteY0"/>
                <a:gd fmla="*/ 6857455 w 6857455" name="connsiteX1"/>
                <a:gd fmla="*/ 562246 h 874716" name="connsiteY1"/>
                <a:gd fmla="*/ 6829178 w 6857455" name="connsiteX2"/>
                <a:gd fmla="*/ 551284 h 874716" name="connsiteY2"/>
                <a:gd fmla="*/ 6766024 w 6857455" name="connsiteX3"/>
                <a:gd fmla="*/ 500372 h 874716" name="connsiteY3"/>
                <a:gd fmla="*/ 6734971 w 6857455" name="connsiteX4"/>
                <a:gd fmla="*/ 500944 h 874716" name="connsiteY4"/>
                <a:gd fmla="*/ 6683915 w 6857455" name="connsiteX5"/>
                <a:gd fmla="*/ 507040 h 874716" name="connsiteY5"/>
                <a:gd fmla="*/ 6628860 w 6857455" name="connsiteX6"/>
                <a:gd fmla="*/ 495418 h 874716" name="connsiteY6"/>
                <a:gd fmla="*/ 6588662 w 6857455" name="connsiteX7"/>
                <a:gd fmla="*/ 487227 h 874716" name="connsiteY7"/>
                <a:gd fmla="*/ 6476074 w 6857455" name="connsiteX8"/>
                <a:gd fmla="*/ 511230 h 874716" name="connsiteY8"/>
                <a:gd fmla="*/ 6382345 w 6857455" name="connsiteX9"/>
                <a:gd fmla="*/ 534853 h 874716" name="connsiteY9"/>
                <a:gd fmla="*/ 6369391 w 6857455" name="connsiteX10"/>
                <a:gd fmla="*/ 531615 h 874716" name="connsiteY10"/>
                <a:gd fmla="*/ 6244799 w 6857455" name="connsiteX11"/>
                <a:gd fmla="*/ 512182 h 874716" name="connsiteY11"/>
                <a:gd fmla="*/ 6190315 w 6857455" name="connsiteX12"/>
                <a:gd fmla="*/ 485703 h 874716" name="connsiteY12"/>
                <a:gd fmla="*/ 6115446 w 6857455" name="connsiteX13"/>
                <a:gd fmla="*/ 462270 h 874716" name="connsiteY13"/>
                <a:gd fmla="*/ 6032194 w 6857455" name="connsiteX14"/>
                <a:gd fmla="*/ 434266 h 874716" name="connsiteY14"/>
                <a:gd fmla="*/ 5971042 w 6857455" name="connsiteX15"/>
                <a:gd fmla="*/ 420738 h 874716" name="connsiteY15"/>
                <a:gd fmla="*/ 5880933 w 6857455" name="connsiteX16"/>
                <a:gd fmla="*/ 430646 h 874716" name="connsiteY16"/>
                <a:gd fmla="*/ 5862452 w 6857455" name="connsiteX17"/>
                <a:gd fmla="*/ 438648 h 874716" name="connsiteY17"/>
                <a:gd fmla="*/ 5685283 w 6857455" name="connsiteX18"/>
                <a:gd fmla="*/ 498658 h 874716" name="connsiteY18"/>
                <a:gd fmla="*/ 5567169 w 6857455" name="connsiteX19"/>
                <a:gd fmla="*/ 499420 h 874716" name="connsiteY19"/>
                <a:gd fmla="*/ 5527923 w 6857455" name="connsiteX20"/>
                <a:gd fmla="*/ 490466 h 874716" name="connsiteY20"/>
                <a:gd fmla="*/ 5456292 w 6857455" name="connsiteX21"/>
                <a:gd fmla="*/ 450650 h 874716" name="connsiteY21"/>
                <a:gd fmla="*/ 5424670 w 6857455" name="connsiteX22"/>
                <a:gd fmla="*/ 444934 h 874716" name="connsiteY22"/>
                <a:gd fmla="*/ 5368662 w 6857455" name="connsiteX23"/>
                <a:gd fmla="*/ 441124 h 874716" name="connsiteY23"/>
                <a:gd fmla="*/ 5247118 w 6857455" name="connsiteX24"/>
                <a:gd fmla="*/ 444934 h 874716" name="connsiteY24"/>
                <a:gd fmla="*/ 5088617 w 6857455" name="connsiteX25"/>
                <a:gd fmla="*/ 428742 h 874716" name="connsiteY25"/>
                <a:gd fmla="*/ 5025750 w 6857455" name="connsiteX26"/>
                <a:gd fmla="*/ 433694 h 874716" name="connsiteY26"/>
                <a:gd fmla="*/ 4957930 w 6857455" name="connsiteX27"/>
                <a:gd fmla="*/ 442268 h 874716" name="connsiteY27"/>
                <a:gd fmla="*/ 4938116 w 6857455" name="connsiteX28"/>
                <a:gd fmla="*/ 441886 h 874716" name="connsiteY28"/>
                <a:gd fmla="*/ 4833910 w 6857455" name="connsiteX29"/>
                <a:gd fmla="*/ 421693 h 874716" name="connsiteY29"/>
                <a:gd fmla="*/ 4810095 w 6857455" name="connsiteX30"/>
                <a:gd fmla="*/ 408167 h 874716" name="connsiteY30"/>
                <a:gd fmla="*/ 4747991 w 6857455" name="connsiteX31"/>
                <a:gd fmla="*/ 413691 h 874716" name="connsiteY31"/>
                <a:gd fmla="*/ 4692745 w 6857455" name="connsiteX32"/>
                <a:gd fmla="*/ 435790 h 874716" name="connsiteY32"/>
                <a:gd fmla="*/ 4375933 w 6857455" name="connsiteX33"/>
                <a:gd fmla="*/ 483417 h 874716" name="connsiteY33"/>
                <a:gd fmla="*/ 4185426 w 6857455" name="connsiteX34"/>
                <a:gd fmla="*/ 484179 h 874716" name="connsiteY34"/>
                <a:gd fmla="*/ 4052072 w 6857455" name="connsiteX35"/>
                <a:gd fmla="*/ 505134 h 874716" name="connsiteY35"/>
                <a:gd fmla="*/ 4029973 w 6857455" name="connsiteX36"/>
                <a:gd fmla="*/ 527233 h 874716" name="connsiteY36"/>
                <a:gd fmla="*/ 3948626 w 6857455" name="connsiteX37"/>
                <a:gd fmla="*/ 550666 h 874716" name="connsiteY37"/>
                <a:gd fmla="*/ 3871280 w 6857455" name="connsiteX38"/>
                <a:gd fmla="*/ 502275 h 874716" name="connsiteY38"/>
                <a:gd fmla="*/ 3774312 w 6857455" name="connsiteX39"/>
                <a:gd fmla="*/ 429122 h 874716" name="connsiteY39"/>
                <a:gd fmla="*/ 3721543 w 6857455" name="connsiteX40"/>
                <a:gd fmla="*/ 428552 h 874716" name="connsiteY40"/>
                <a:gd fmla="*/ 3612763 w 6857455" name="connsiteX41"/>
                <a:gd fmla="*/ 414263 h 874716" name="connsiteY41"/>
                <a:gd fmla="*/ 3537323 w 6857455" name="connsiteX42"/>
                <a:gd fmla="*/ 389878 h 874716" name="connsiteY42"/>
                <a:gd fmla="*/ 3431593 w 6857455" name="connsiteX43"/>
                <a:gd fmla="*/ 360921 h 874716" name="connsiteY43"/>
                <a:gd fmla="*/ 3392158 w 6857455" name="connsiteX44"/>
                <a:gd fmla="*/ 345681 h 874716" name="connsiteY44"/>
                <a:gd fmla="*/ 3297856 w 6857455" name="connsiteX45"/>
                <a:gd fmla="*/ 323010 h 874716" name="connsiteY45"/>
                <a:gd fmla="*/ 3219748 w 6857455" name="connsiteX46"/>
                <a:gd fmla="*/ 308151 h 874716" name="connsiteY46"/>
                <a:gd fmla="*/ 3156692 w 6857455" name="connsiteX47"/>
                <a:gd fmla="*/ 261668 h 874716" name="connsiteY47"/>
                <a:gd fmla="*/ 3136497 w 6857455" name="connsiteX48"/>
                <a:gd fmla="*/ 237663 h 874716" name="connsiteY48"/>
                <a:gd fmla="*/ 3119733 w 6857455" name="connsiteX49"/>
                <a:gd fmla="*/ 222233 h 874716" name="connsiteY49"/>
                <a:gd fmla="*/ 3045436 w 6857455" name="connsiteX50"/>
                <a:gd fmla="*/ 131742 h 874716" name="connsiteY50"/>
                <a:gd fmla="*/ 3037054 w 6857455" name="connsiteX51"/>
                <a:gd fmla="*/ 124121 h 874716" name="connsiteY51"/>
                <a:gd fmla="*/ 2936466 w 6857455" name="connsiteX52"/>
                <a:gd fmla="*/ 82400 h 874716" name="connsiteY52"/>
                <a:gd fmla="*/ 2901031 w 6857455" name="connsiteX53"/>
                <a:gd fmla="*/ 59731 h 874716" name="connsiteY53"/>
                <a:gd fmla="*/ 2828259 w 6857455" name="connsiteX54"/>
                <a:gd fmla="*/ 3149 h 874716" name="connsiteY54"/>
                <a:gd fmla="*/ 2799492 w 6857455" name="connsiteX55"/>
                <a:gd fmla="*/ 1245 h 874716" name="connsiteY55"/>
                <a:gd fmla="*/ 2693570 w 6857455" name="connsiteX56"/>
                <a:gd fmla="*/ 35154 h 874716" name="connsiteY56"/>
                <a:gd fmla="*/ 2639847 w 6857455" name="connsiteX57"/>
                <a:gd fmla="*/ 73448 h 874716" name="connsiteY57"/>
                <a:gd fmla="*/ 2621178 w 6857455" name="connsiteX58"/>
                <a:gd fmla="*/ 88688 h 874716" name="connsiteY58"/>
                <a:gd fmla="*/ 2489348 w 6857455" name="connsiteX59"/>
                <a:gd fmla="*/ 72304 h 874716" name="connsiteY59"/>
                <a:gd fmla="*/ 2452580 w 6857455" name="connsiteX60"/>
                <a:gd fmla="*/ 68683 h 874716" name="connsiteY60"/>
                <a:gd fmla="*/ 2326464 w 6857455" name="connsiteX61"/>
                <a:gd fmla="*/ 50395 h 874716" name="connsiteY61"/>
                <a:gd fmla="*/ 2300365 w 6857455" name="connsiteX62"/>
                <a:gd fmla="*/ 54777 h 874716" name="connsiteY62"/>
                <a:gd fmla="*/ 2130434 w 6857455" name="connsiteX63"/>
                <a:gd fmla="*/ 58397 h 874716" name="connsiteY63"/>
                <a:gd fmla="*/ 2118621 w 6857455" name="connsiteX64"/>
                <a:gd fmla="*/ 47919 h 874716" name="connsiteY64"/>
                <a:gd fmla="*/ 2057659 w 6857455" name="connsiteX65"/>
                <a:gd fmla="*/ 16866 h 874716" name="connsiteY65"/>
                <a:gd fmla="*/ 1976314 w 6857455" name="connsiteX66"/>
                <a:gd fmla="*/ 8865 h 874716" name="connsiteY66"/>
                <a:gd fmla="*/ 1961454 w 6857455" name="connsiteX67"/>
                <a:gd fmla="*/ 11724 h 874716" name="connsiteY67"/>
                <a:gd fmla="*/ 1906588 w 6857455" name="connsiteX68"/>
                <a:gd fmla="*/ 30964 h 874716" name="connsiteY68"/>
                <a:gd fmla="*/ 1783330 w 6857455" name="connsiteX69"/>
                <a:gd fmla="*/ 48871 h 874716" name="connsiteY69"/>
                <a:gd fmla="*/ 1759327 w 6857455" name="connsiteX70"/>
                <a:gd fmla="*/ 55349 h 874716" name="connsiteY70"/>
                <a:gd fmla="*/ 1716082 w 6857455" name="connsiteX71"/>
                <a:gd fmla="*/ 65445 h 874716" name="connsiteY71"/>
                <a:gd fmla="*/ 1598920 w 6857455" name="connsiteX72"/>
                <a:gd fmla="*/ 72114 h 874716" name="connsiteY72"/>
                <a:gd fmla="*/ 1542150 w 6857455" name="connsiteX73"/>
                <a:gd fmla="*/ 62207 h 874716" name="connsiteY73"/>
                <a:gd fmla="*/ 1516813 w 6857455" name="connsiteX74"/>
                <a:gd fmla="*/ 62779 h 874716" name="connsiteY74"/>
                <a:gd fmla="*/ 1432228 w 6857455" name="connsiteX75"/>
                <a:gd fmla="*/ 88116 h 874716" name="connsiteY75"/>
                <a:gd fmla="*/ 1224765 w 6857455" name="connsiteX76"/>
                <a:gd fmla="*/ 71924 h 874716" name="connsiteY76"/>
                <a:gd fmla="*/ 1159231 w 6857455" name="connsiteX77"/>
                <a:gd fmla="*/ 58207 h 874716" name="connsiteY77"/>
                <a:gd fmla="*/ 1124370 w 6857455" name="connsiteX78"/>
                <a:gd fmla="*/ 56301 h 874716" name="connsiteY78"/>
                <a:gd fmla="*/ 1075600 w 6857455" name="connsiteX79"/>
                <a:gd fmla="*/ 75542 h 874716" name="connsiteY79"/>
                <a:gd fmla="*/ 986633 w 6857455" name="connsiteX80"/>
                <a:gd fmla="*/ 79162 h 874716" name="connsiteY80"/>
                <a:gd fmla="*/ 861089 w 6857455" name="connsiteX81"/>
                <a:gd fmla="*/ 76304 h 874716" name="connsiteY81"/>
                <a:gd fmla="*/ 759168 w 6857455" name="connsiteX82"/>
                <a:gd fmla="*/ 104689 h 874716" name="connsiteY82"/>
                <a:gd fmla="*/ 723735 w 6857455" name="connsiteX83"/>
                <a:gd fmla="*/ 140696 h 874716" name="connsiteY83"/>
                <a:gd fmla="*/ 647532 w 6857455" name="connsiteX84"/>
                <a:gd fmla="*/ 147934 h 874716" name="connsiteY84"/>
                <a:gd fmla="*/ 552659 w 6857455" name="connsiteX85"/>
                <a:gd fmla="*/ 95926 h 874716" name="connsiteY85"/>
                <a:gd fmla="*/ 541800 w 6857455" name="connsiteX86"/>
                <a:gd fmla="*/ 97640 h 874716" name="connsiteY86"/>
                <a:gd fmla="*/ 375107 w 6857455" name="connsiteX87"/>
                <a:gd fmla="*/ 123169 h 874716" name="connsiteY87"/>
                <a:gd fmla="*/ 273567 w 6857455" name="connsiteX88"/>
                <a:gd fmla="*/ 145458 h 874716" name="connsiteY88"/>
                <a:gd fmla="*/ 264043 w 6857455" name="connsiteX89"/>
                <a:gd fmla="*/ 154792 h 874716" name="connsiteY89"/>
                <a:gd fmla="*/ 169360 w 6857455" name="connsiteX90"/>
                <a:gd fmla="*/ 177273 h 874716" name="connsiteY90"/>
                <a:gd fmla="*/ 89347 w 6857455" name="connsiteX91"/>
                <a:gd fmla="*/ 157460 h 874716" name="connsiteY91"/>
                <a:gd fmla="*/ 34291 w 6857455" name="connsiteX92"/>
                <a:gd fmla="*/ 145268 h 874716" name="connsiteY92"/>
                <a:gd fmla="*/ 0 w 6857455" name="connsiteX93"/>
                <a:gd fmla="*/ 142056 h 874716" name="connsiteY93"/>
                <a:gd fmla="*/ 0 w 6857455" name="connsiteX94"/>
                <a:gd fmla="*/ 849556 h 874716" name="connsiteY94"/>
                <a:gd fmla="*/ 60652 w 6857455" name="connsiteX95"/>
                <a:gd fmla="*/ 844783 h 874716" name="connsiteY95"/>
                <a:gd fmla="*/ 119068 w 6857455" name="connsiteX96"/>
                <a:gd fmla="*/ 827281 h 874716" name="connsiteY96"/>
                <a:gd fmla="*/ 171840 w 6857455" name="connsiteX97"/>
                <a:gd fmla="*/ 804420 h 874716" name="connsiteY97"/>
                <a:gd fmla="*/ 274329 w 6857455" name="connsiteX98"/>
                <a:gd fmla="*/ 794324 h 874716" name="connsiteY98"/>
                <a:gd fmla="*/ 306715 w 6857455" name="connsiteX99"/>
                <a:gd fmla="*/ 788798 h 874716" name="connsiteY99"/>
                <a:gd fmla="*/ 393967 w 6857455" name="connsiteX100"/>
                <a:gd fmla="*/ 765937 h 874716" name="connsiteY100"/>
                <a:gd fmla="*/ 493793 w 6857455" name="connsiteX101"/>
                <a:gd fmla="*/ 725549 h 874716" name="connsiteY101"/>
                <a:gd fmla="*/ 546373 w 6857455" name="connsiteX102"/>
                <a:gd fmla="*/ 740600 h 874716" name="connsiteY102"/>
                <a:gd fmla="*/ 730211 w 6857455" name="connsiteX103"/>
                <a:gd fmla="*/ 698116 h 874716" name="connsiteY103"/>
                <a:gd fmla="*/ 784889 w 6857455" name="connsiteX104"/>
                <a:gd fmla="*/ 676018 h 874716" name="connsiteY104"/>
                <a:gd fmla="*/ 800509 w 6857455" name="connsiteX105"/>
                <a:gd fmla="*/ 661349 h 874716" name="connsiteY105"/>
                <a:gd fmla="*/ 857661 w 6857455" name="connsiteX106"/>
                <a:gd fmla="*/ 626868 h 874716" name="connsiteY106"/>
                <a:gd fmla="*/ 949102 w 6857455" name="connsiteX107"/>
                <a:gd fmla="*/ 614676 h 874716" name="connsiteY107"/>
                <a:gd fmla="*/ 960342 w 6857455" name="connsiteX108"/>
                <a:gd fmla="*/ 607435 h 874716" name="connsiteY108"/>
                <a:gd fmla="*/ 977109 w 6857455" name="connsiteX109"/>
                <a:gd fmla="*/ 595815 h 874716" name="connsiteY109"/>
                <a:gd fmla="*/ 1071218 w 6857455" name="connsiteX110"/>
                <a:gd fmla="*/ 575240 h 874716" name="connsiteY110"/>
                <a:gd fmla="*/ 1091983 w 6857455" name="connsiteX111"/>
                <a:gd fmla="*/ 568764 h 874716" name="connsiteY111"/>
                <a:gd fmla="*/ 1109321 w 6857455" name="connsiteX112"/>
                <a:gd fmla="*/ 557904 h 874716" name="connsiteY112"/>
                <a:gd fmla="*/ 1162279 w 6857455" name="connsiteX113"/>
                <a:gd fmla="*/ 532949 h 874716" name="connsiteY113"/>
                <a:gd fmla="*/ 1206097 w 6857455" name="connsiteX114"/>
                <a:gd fmla="*/ 532187 h 874716" name="connsiteY114"/>
                <a:gd fmla="*/ 1266867 w 6857455" name="connsiteX115"/>
                <a:gd fmla="*/ 518088 h 874716" name="connsiteY115"/>
                <a:gd fmla="*/ 1380219 w 6857455" name="connsiteX116"/>
                <a:gd fmla="*/ 504182 h 874716" name="connsiteY116"/>
                <a:gd fmla="*/ 1403461 w 6857455" name="connsiteX117"/>
                <a:gd fmla="*/ 496180 h 874716" name="connsiteY117"/>
                <a:gd fmla="*/ 1544054 w 6857455" name="connsiteX118"/>
                <a:gd fmla="*/ 458268 h 874716" name="connsiteY118"/>
                <a:gd fmla="*/ 1656644 w 6857455" name="connsiteX119"/>
                <a:gd fmla="*/ 459032 h 874716" name="connsiteY119"/>
                <a:gd fmla="*/ 1665406 w 6857455" name="connsiteX120"/>
                <a:gd fmla="*/ 460747 h 874716" name="connsiteY120"/>
                <a:gd fmla="*/ 1708461 w 6857455" name="connsiteX121"/>
                <a:gd fmla="*/ 473318 h 874716" name="connsiteY121"/>
                <a:gd fmla="*/ 1775140 w 6857455" name="connsiteX122"/>
                <a:gd fmla="*/ 469891 h 874716" name="connsiteY122"/>
                <a:gd fmla="*/ 1821051 w 6857455" name="connsiteX123"/>
                <a:gd fmla="*/ 452554 h 874716" name="connsiteY123"/>
                <a:gd fmla="*/ 1878203 w 6857455" name="connsiteX124"/>
                <a:gd fmla="*/ 451792 h 874716" name="connsiteY124"/>
                <a:gd fmla="*/ 1943547 w 6857455" name="connsiteX125"/>
                <a:gd fmla="*/ 462651 h 874716" name="connsiteY125"/>
                <a:gd fmla="*/ 1972884 w 6857455" name="connsiteX126"/>
                <a:gd fmla="*/ 464937 h 874716" name="connsiteY126"/>
                <a:gd fmla="*/ 2053469 w 6857455" name="connsiteX127"/>
                <a:gd fmla="*/ 487417 h 874716" name="connsiteY127"/>
                <a:gd fmla="*/ 2101477 w 6857455" name="connsiteX128"/>
                <a:gd fmla="*/ 481893 h 874716" name="connsiteY128"/>
                <a:gd fmla="*/ 2148722 w 6857455" name="connsiteX129"/>
                <a:gd fmla="*/ 467033 h 874716" name="connsiteY129"/>
                <a:gd fmla="*/ 2179011 w 6857455" name="connsiteX130"/>
                <a:gd fmla="*/ 452744 h 874716" name="connsiteY130"/>
                <a:gd fmla="*/ 2240165 w 6857455" name="connsiteX131"/>
                <a:gd fmla="*/ 442648 h 874716" name="connsiteY131"/>
                <a:gd fmla="*/ 2251404 w 6857455" name="connsiteX132"/>
                <a:gd fmla="*/ 444172 h 874716" name="connsiteY132"/>
                <a:gd fmla="*/ 2433912 w 6857455" name="connsiteX133"/>
                <a:gd fmla="*/ 456746 h 874716" name="connsiteY133"/>
                <a:gd fmla="*/ 2506302 w 6857455" name="connsiteX134"/>
                <a:gd fmla="*/ 476939 h 874716" name="connsiteY134"/>
                <a:gd fmla="*/ 2521735 w 6857455" name="connsiteX135"/>
                <a:gd fmla="*/ 479415 h 874716" name="connsiteY135"/>
                <a:gd fmla="*/ 2675854 w 6857455" name="connsiteX136"/>
                <a:gd fmla="*/ 502086 h 874716" name="connsiteY136"/>
                <a:gd fmla="*/ 2692998 w 6857455" name="connsiteX137"/>
                <a:gd fmla="*/ 503038 h 874716" name="connsiteY137"/>
                <a:gd fmla="*/ 2740816 w 6857455" name="connsiteX138"/>
                <a:gd fmla="*/ 499037 h 874716" name="connsiteY138"/>
                <a:gd fmla="*/ 2853596 w 6857455" name="connsiteX139"/>
                <a:gd fmla="*/ 540187 h 874716" name="connsiteY139"/>
                <a:gd fmla="*/ 2966565 w 6857455" name="connsiteX140"/>
                <a:gd fmla="*/ 554286 h 874716" name="connsiteY140"/>
                <a:gd fmla="*/ 3028671 w 6857455" name="connsiteX141"/>
                <a:gd fmla="*/ 554094 h 874716" name="connsiteY141"/>
                <a:gd fmla="*/ 3073059 w 6857455" name="connsiteX142"/>
                <a:gd fmla="*/ 564192 h 874716" name="connsiteY142"/>
                <a:gd fmla="*/ 3182219 w 6857455" name="connsiteX143"/>
                <a:gd fmla="*/ 594862 h 874716" name="connsiteY143"/>
                <a:gd fmla="*/ 3233656 w 6857455" name="connsiteX144"/>
                <a:gd fmla="*/ 599625 h 874716" name="connsiteY144"/>
                <a:gd fmla="*/ 3288332 w 6857455" name="connsiteX145"/>
                <a:gd fmla="*/ 609914 h 874716" name="connsiteY145"/>
                <a:gd fmla="*/ 3423591 w 6857455" name="connsiteX146"/>
                <a:gd fmla="*/ 656015 h 874716" name="connsiteY146"/>
                <a:gd fmla="*/ 3534084 w 6857455" name="connsiteX147"/>
                <a:gd fmla="*/ 653349 h 874716" name="connsiteY147"/>
                <a:gd fmla="*/ 3604571 w 6857455" name="connsiteX148"/>
                <a:gd fmla="*/ 653918 h 874716" name="connsiteY148"/>
                <a:gd fmla="*/ 3688586 w 6857455" name="connsiteX149"/>
                <a:gd fmla="*/ 669160 h 874716" name="connsiteY149"/>
                <a:gd fmla="*/ 3757358 w 6857455" name="connsiteX150"/>
                <a:gd fmla="*/ 691450 h 874716" name="connsiteY150"/>
                <a:gd fmla="*/ 3852421 w 6857455" name="connsiteX151"/>
                <a:gd fmla="*/ 709167 h 874716" name="connsiteY151"/>
                <a:gd fmla="*/ 3947104 w 6857455" name="connsiteX152"/>
                <a:gd fmla="*/ 743267 h 874716" name="connsiteY152"/>
                <a:gd fmla="*/ 4013208 w 6857455" name="connsiteX153"/>
                <a:gd fmla="*/ 769367 h 874716" name="connsiteY153"/>
                <a:gd fmla="*/ 4105222 w 6857455" name="connsiteX154"/>
                <a:gd fmla="*/ 792418 h 874716" name="connsiteY154"/>
                <a:gd fmla="*/ 4246006 w 6857455" name="connsiteX155"/>
                <a:gd fmla="*/ 808610 h 874716" name="connsiteY155"/>
                <a:gd fmla="*/ 4310779 w 6857455" name="connsiteX156"/>
                <a:gd fmla="*/ 810326 h 874716" name="connsiteY156"/>
                <a:gd fmla="*/ 4413272 w 6857455" name="connsiteX157"/>
                <a:gd fmla="*/ 848235 h 874716" name="connsiteY157"/>
                <a:gd fmla="*/ 4457087 w 6857455" name="connsiteX158"/>
                <a:gd fmla="*/ 866524 h 874716" name="connsiteY158"/>
                <a:gd fmla="*/ 4496523 w 6857455" name="connsiteX159"/>
                <a:gd fmla="*/ 851284 h 874716" name="connsiteY159"/>
                <a:gd fmla="*/ 4522050 w 6857455" name="connsiteX160"/>
                <a:gd fmla="*/ 833757 h 874716" name="connsiteY160"/>
                <a:gd fmla="*/ 4602824 w 6857455" name="connsiteX161"/>
                <a:gd fmla="*/ 848618 h 874716" name="connsiteY161"/>
                <a:gd fmla="*/ 4688553 w 6857455" name="connsiteX162"/>
                <a:gd fmla="*/ 864238 h 874716" name="connsiteY162"/>
                <a:gd fmla="*/ 4749895 w 6857455" name="connsiteX163"/>
                <a:gd fmla="*/ 874716 h 874716" name="connsiteY163"/>
                <a:gd fmla="*/ 4826480 w 6857455" name="connsiteX164"/>
                <a:gd fmla="*/ 866334 h 874716" name="connsiteY164"/>
                <a:gd fmla="*/ 4886870 w 6857455" name="connsiteX165"/>
                <a:gd fmla="*/ 862906 h 874716" name="connsiteY165"/>
                <a:gd fmla="*/ 4935639 w 6857455" name="connsiteX166"/>
                <a:gd fmla="*/ 853190 h 874716" name="connsiteY166"/>
                <a:gd fmla="*/ 4952784 w 6857455" name="connsiteX167"/>
                <a:gd fmla="*/ 847473 h 874716" name="connsiteY167"/>
                <a:gd fmla="*/ 5088617 w 6857455" name="connsiteX168"/>
                <a:gd fmla="*/ 802896 h 874716" name="connsiteY168"/>
                <a:gd fmla="*/ 5233781 w 6857455" name="connsiteX169"/>
                <a:gd fmla="*/ 767271 h 874716" name="connsiteY169"/>
                <a:gd fmla="*/ 5327893 w 6857455" name="connsiteX170"/>
                <a:gd fmla="*/ 789752 h 874716" name="connsiteY170"/>
                <a:gd fmla="*/ 5362946 w 6857455" name="connsiteX171"/>
                <a:gd fmla="*/ 789370 h 874716" name="connsiteY171"/>
                <a:gd fmla="*/ 5524115 w 6857455" name="connsiteX172"/>
                <a:gd fmla="*/ 794514 h 874716" name="connsiteY172"/>
                <a:gd fmla="*/ 5552500 w 6857455" name="connsiteX173"/>
                <a:gd fmla="*/ 800038 h 874716" name="connsiteY173"/>
                <a:gd fmla="*/ 5705857 w 6857455" name="connsiteX174"/>
                <a:gd fmla="*/ 777367 h 874716" name="connsiteY174"/>
                <a:gd fmla="*/ 5761485 w 6857455" name="connsiteX175"/>
                <a:gd fmla="*/ 773557 h 874716" name="connsiteY175"/>
                <a:gd fmla="*/ 5812731 w 6857455" name="connsiteX176"/>
                <a:gd fmla="*/ 767271 h 874716" name="connsiteY176"/>
                <a:gd fmla="*/ 5884361 w 6857455" name="connsiteX177"/>
                <a:gd fmla="*/ 765747 h 874716" name="connsiteY177"/>
                <a:gd fmla="*/ 5958660 w 6857455" name="connsiteX178"/>
                <a:gd fmla="*/ 768605 h 874716" name="connsiteY178"/>
                <a:gd fmla="*/ 6041528 w 6857455" name="connsiteX179"/>
                <a:gd fmla="*/ 768033 h 874716" name="connsiteY179"/>
                <a:gd fmla="*/ 6074297 w 6857455" name="connsiteX180"/>
                <a:gd fmla="*/ 763081 h 874716" name="connsiteY180"/>
                <a:gd fmla="*/ 6162880 w 6857455" name="connsiteX181"/>
                <a:gd fmla="*/ 766509 h 874716" name="connsiteY181"/>
                <a:gd fmla="*/ 6209364 w 6857455" name="connsiteX182"/>
                <a:gd fmla="*/ 760795 h 874716" name="connsiteY182"/>
                <a:gd fmla="*/ 6285948 w 6857455" name="connsiteX183"/>
                <a:gd fmla="*/ 759651 h 874716" name="connsiteY183"/>
                <a:gd fmla="*/ 6310905 w 6857455" name="connsiteX184"/>
                <a:gd fmla="*/ 758316 h 874716" name="connsiteY184"/>
                <a:gd fmla="*/ 6333194 w 6857455" name="connsiteX185"/>
                <a:gd fmla="*/ 757554 h 874716" name="connsiteY185"/>
                <a:gd fmla="*/ 6409586 w 6857455" name="connsiteX186"/>
                <a:gd fmla="*/ 773177 h 874716" name="connsiteY186"/>
                <a:gd fmla="*/ 6477407 w 6857455" name="connsiteX187"/>
                <a:gd fmla="*/ 774129 h 874716" name="connsiteY187"/>
                <a:gd fmla="*/ 6596283 w 6857455" name="connsiteX188"/>
                <a:gd fmla="*/ 786703 h 874716" name="connsiteY188"/>
                <a:gd fmla="*/ 6622573 w 6857455" name="connsiteX189"/>
                <a:gd fmla="*/ 782321 h 874716" name="connsiteY189"/>
                <a:gd fmla="*/ 6704872 w 6857455" name="connsiteX190"/>
                <a:gd fmla="*/ 780607 h 874716" name="connsiteY190"/>
                <a:gd fmla="*/ 6751738 w 6857455" name="connsiteX191"/>
                <a:gd fmla="*/ 779273 h 874716" name="connsiteY191"/>
                <a:gd fmla="*/ 6809650 w 6857455" name="connsiteX192"/>
                <a:gd fmla="*/ 788417 h 874716" name="connsiteY192"/>
                <a:gd fmla="*/ 6832976 w 6857455" name="connsiteX193"/>
                <a:gd fmla="*/ 800428 h 874716" name="connsiteY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b="b" l="l" r="r" t="t"/>
              <a:pathLst>
                <a:path h="874716" w="6857455">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lstStyle/>
            <a:p>
              <a:pPr algn="ctr"/>
              <a:endParaRPr lang="en-US"/>
            </a:p>
          </p:txBody>
        </p:sp>
        <p:sp>
          <p:nvSpPr>
            <p:cNvPr id="20" name="Freeform: Shape 47">
              <a:extLst>
                <a:ext uri="{FF2B5EF4-FFF2-40B4-BE49-F238E27FC236}">
                  <a16:creationId xmlns:a16="http://schemas.microsoft.com/office/drawing/2014/main" id="{1E3EFCBE-34EF-4B4E-BB43-0CC49CCDD1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flipH="1" rot="5400000">
              <a:off x="2640988" y="2991370"/>
              <a:ext cx="6857455" cy="874716"/>
            </a:xfrm>
            <a:custGeom>
              <a:avLst/>
              <a:gdLst>
                <a:gd fmla="*/ 6857455 w 6857455" name="connsiteX0"/>
                <a:gd fmla="*/ 804643 h 874716" name="connsiteY0"/>
                <a:gd fmla="*/ 6857455 w 6857455" name="connsiteX1"/>
                <a:gd fmla="*/ 562246 h 874716" name="connsiteY1"/>
                <a:gd fmla="*/ 6829178 w 6857455" name="connsiteX2"/>
                <a:gd fmla="*/ 551284 h 874716" name="connsiteY2"/>
                <a:gd fmla="*/ 6766024 w 6857455" name="connsiteX3"/>
                <a:gd fmla="*/ 500372 h 874716" name="connsiteY3"/>
                <a:gd fmla="*/ 6734971 w 6857455" name="connsiteX4"/>
                <a:gd fmla="*/ 500944 h 874716" name="connsiteY4"/>
                <a:gd fmla="*/ 6683915 w 6857455" name="connsiteX5"/>
                <a:gd fmla="*/ 507040 h 874716" name="connsiteY5"/>
                <a:gd fmla="*/ 6628860 w 6857455" name="connsiteX6"/>
                <a:gd fmla="*/ 495418 h 874716" name="connsiteY6"/>
                <a:gd fmla="*/ 6588662 w 6857455" name="connsiteX7"/>
                <a:gd fmla="*/ 487227 h 874716" name="connsiteY7"/>
                <a:gd fmla="*/ 6476074 w 6857455" name="connsiteX8"/>
                <a:gd fmla="*/ 511230 h 874716" name="connsiteY8"/>
                <a:gd fmla="*/ 6382345 w 6857455" name="connsiteX9"/>
                <a:gd fmla="*/ 534853 h 874716" name="connsiteY9"/>
                <a:gd fmla="*/ 6369391 w 6857455" name="connsiteX10"/>
                <a:gd fmla="*/ 531615 h 874716" name="connsiteY10"/>
                <a:gd fmla="*/ 6244799 w 6857455" name="connsiteX11"/>
                <a:gd fmla="*/ 512182 h 874716" name="connsiteY11"/>
                <a:gd fmla="*/ 6190315 w 6857455" name="connsiteX12"/>
                <a:gd fmla="*/ 485703 h 874716" name="connsiteY12"/>
                <a:gd fmla="*/ 6115446 w 6857455" name="connsiteX13"/>
                <a:gd fmla="*/ 462270 h 874716" name="connsiteY13"/>
                <a:gd fmla="*/ 6032194 w 6857455" name="connsiteX14"/>
                <a:gd fmla="*/ 434266 h 874716" name="connsiteY14"/>
                <a:gd fmla="*/ 5971042 w 6857455" name="connsiteX15"/>
                <a:gd fmla="*/ 420738 h 874716" name="connsiteY15"/>
                <a:gd fmla="*/ 5880933 w 6857455" name="connsiteX16"/>
                <a:gd fmla="*/ 430646 h 874716" name="connsiteY16"/>
                <a:gd fmla="*/ 5862452 w 6857455" name="connsiteX17"/>
                <a:gd fmla="*/ 438648 h 874716" name="connsiteY17"/>
                <a:gd fmla="*/ 5685283 w 6857455" name="connsiteX18"/>
                <a:gd fmla="*/ 498658 h 874716" name="connsiteY18"/>
                <a:gd fmla="*/ 5567169 w 6857455" name="connsiteX19"/>
                <a:gd fmla="*/ 499420 h 874716" name="connsiteY19"/>
                <a:gd fmla="*/ 5527923 w 6857455" name="connsiteX20"/>
                <a:gd fmla="*/ 490466 h 874716" name="connsiteY20"/>
                <a:gd fmla="*/ 5456292 w 6857455" name="connsiteX21"/>
                <a:gd fmla="*/ 450650 h 874716" name="connsiteY21"/>
                <a:gd fmla="*/ 5424670 w 6857455" name="connsiteX22"/>
                <a:gd fmla="*/ 444934 h 874716" name="connsiteY22"/>
                <a:gd fmla="*/ 5368662 w 6857455" name="connsiteX23"/>
                <a:gd fmla="*/ 441124 h 874716" name="connsiteY23"/>
                <a:gd fmla="*/ 5247118 w 6857455" name="connsiteX24"/>
                <a:gd fmla="*/ 444934 h 874716" name="connsiteY24"/>
                <a:gd fmla="*/ 5088617 w 6857455" name="connsiteX25"/>
                <a:gd fmla="*/ 428742 h 874716" name="connsiteY25"/>
                <a:gd fmla="*/ 5025750 w 6857455" name="connsiteX26"/>
                <a:gd fmla="*/ 433694 h 874716" name="connsiteY26"/>
                <a:gd fmla="*/ 4957930 w 6857455" name="connsiteX27"/>
                <a:gd fmla="*/ 442268 h 874716" name="connsiteY27"/>
                <a:gd fmla="*/ 4938116 w 6857455" name="connsiteX28"/>
                <a:gd fmla="*/ 441886 h 874716" name="connsiteY28"/>
                <a:gd fmla="*/ 4833910 w 6857455" name="connsiteX29"/>
                <a:gd fmla="*/ 421693 h 874716" name="connsiteY29"/>
                <a:gd fmla="*/ 4810095 w 6857455" name="connsiteX30"/>
                <a:gd fmla="*/ 408167 h 874716" name="connsiteY30"/>
                <a:gd fmla="*/ 4747991 w 6857455" name="connsiteX31"/>
                <a:gd fmla="*/ 413691 h 874716" name="connsiteY31"/>
                <a:gd fmla="*/ 4692745 w 6857455" name="connsiteX32"/>
                <a:gd fmla="*/ 435790 h 874716" name="connsiteY32"/>
                <a:gd fmla="*/ 4375933 w 6857455" name="connsiteX33"/>
                <a:gd fmla="*/ 483417 h 874716" name="connsiteY33"/>
                <a:gd fmla="*/ 4185426 w 6857455" name="connsiteX34"/>
                <a:gd fmla="*/ 484179 h 874716" name="connsiteY34"/>
                <a:gd fmla="*/ 4052072 w 6857455" name="connsiteX35"/>
                <a:gd fmla="*/ 505134 h 874716" name="connsiteY35"/>
                <a:gd fmla="*/ 4029973 w 6857455" name="connsiteX36"/>
                <a:gd fmla="*/ 527233 h 874716" name="connsiteY36"/>
                <a:gd fmla="*/ 3948626 w 6857455" name="connsiteX37"/>
                <a:gd fmla="*/ 550666 h 874716" name="connsiteY37"/>
                <a:gd fmla="*/ 3871280 w 6857455" name="connsiteX38"/>
                <a:gd fmla="*/ 502275 h 874716" name="connsiteY38"/>
                <a:gd fmla="*/ 3774312 w 6857455" name="connsiteX39"/>
                <a:gd fmla="*/ 429122 h 874716" name="connsiteY39"/>
                <a:gd fmla="*/ 3721543 w 6857455" name="connsiteX40"/>
                <a:gd fmla="*/ 428552 h 874716" name="connsiteY40"/>
                <a:gd fmla="*/ 3612763 w 6857455" name="connsiteX41"/>
                <a:gd fmla="*/ 414263 h 874716" name="connsiteY41"/>
                <a:gd fmla="*/ 3537323 w 6857455" name="connsiteX42"/>
                <a:gd fmla="*/ 389878 h 874716" name="connsiteY42"/>
                <a:gd fmla="*/ 3431593 w 6857455" name="connsiteX43"/>
                <a:gd fmla="*/ 360921 h 874716" name="connsiteY43"/>
                <a:gd fmla="*/ 3392158 w 6857455" name="connsiteX44"/>
                <a:gd fmla="*/ 345681 h 874716" name="connsiteY44"/>
                <a:gd fmla="*/ 3297856 w 6857455" name="connsiteX45"/>
                <a:gd fmla="*/ 323010 h 874716" name="connsiteY45"/>
                <a:gd fmla="*/ 3219748 w 6857455" name="connsiteX46"/>
                <a:gd fmla="*/ 308151 h 874716" name="connsiteY46"/>
                <a:gd fmla="*/ 3156692 w 6857455" name="connsiteX47"/>
                <a:gd fmla="*/ 261668 h 874716" name="connsiteY47"/>
                <a:gd fmla="*/ 3136497 w 6857455" name="connsiteX48"/>
                <a:gd fmla="*/ 237663 h 874716" name="connsiteY48"/>
                <a:gd fmla="*/ 3119733 w 6857455" name="connsiteX49"/>
                <a:gd fmla="*/ 222233 h 874716" name="connsiteY49"/>
                <a:gd fmla="*/ 3045436 w 6857455" name="connsiteX50"/>
                <a:gd fmla="*/ 131742 h 874716" name="connsiteY50"/>
                <a:gd fmla="*/ 3037054 w 6857455" name="connsiteX51"/>
                <a:gd fmla="*/ 124121 h 874716" name="connsiteY51"/>
                <a:gd fmla="*/ 2936466 w 6857455" name="connsiteX52"/>
                <a:gd fmla="*/ 82400 h 874716" name="connsiteY52"/>
                <a:gd fmla="*/ 2901031 w 6857455" name="connsiteX53"/>
                <a:gd fmla="*/ 59731 h 874716" name="connsiteY53"/>
                <a:gd fmla="*/ 2828259 w 6857455" name="connsiteX54"/>
                <a:gd fmla="*/ 3149 h 874716" name="connsiteY54"/>
                <a:gd fmla="*/ 2799492 w 6857455" name="connsiteX55"/>
                <a:gd fmla="*/ 1245 h 874716" name="connsiteY55"/>
                <a:gd fmla="*/ 2693570 w 6857455" name="connsiteX56"/>
                <a:gd fmla="*/ 35154 h 874716" name="connsiteY56"/>
                <a:gd fmla="*/ 2639847 w 6857455" name="connsiteX57"/>
                <a:gd fmla="*/ 73448 h 874716" name="connsiteY57"/>
                <a:gd fmla="*/ 2621178 w 6857455" name="connsiteX58"/>
                <a:gd fmla="*/ 88688 h 874716" name="connsiteY58"/>
                <a:gd fmla="*/ 2489348 w 6857455" name="connsiteX59"/>
                <a:gd fmla="*/ 72304 h 874716" name="connsiteY59"/>
                <a:gd fmla="*/ 2452580 w 6857455" name="connsiteX60"/>
                <a:gd fmla="*/ 68683 h 874716" name="connsiteY60"/>
                <a:gd fmla="*/ 2326464 w 6857455" name="connsiteX61"/>
                <a:gd fmla="*/ 50395 h 874716" name="connsiteY61"/>
                <a:gd fmla="*/ 2300365 w 6857455" name="connsiteX62"/>
                <a:gd fmla="*/ 54777 h 874716" name="connsiteY62"/>
                <a:gd fmla="*/ 2130434 w 6857455" name="connsiteX63"/>
                <a:gd fmla="*/ 58397 h 874716" name="connsiteY63"/>
                <a:gd fmla="*/ 2118621 w 6857455" name="connsiteX64"/>
                <a:gd fmla="*/ 47919 h 874716" name="connsiteY64"/>
                <a:gd fmla="*/ 2057659 w 6857455" name="connsiteX65"/>
                <a:gd fmla="*/ 16866 h 874716" name="connsiteY65"/>
                <a:gd fmla="*/ 1976314 w 6857455" name="connsiteX66"/>
                <a:gd fmla="*/ 8865 h 874716" name="connsiteY66"/>
                <a:gd fmla="*/ 1961454 w 6857455" name="connsiteX67"/>
                <a:gd fmla="*/ 11724 h 874716" name="connsiteY67"/>
                <a:gd fmla="*/ 1906588 w 6857455" name="connsiteX68"/>
                <a:gd fmla="*/ 30964 h 874716" name="connsiteY68"/>
                <a:gd fmla="*/ 1783330 w 6857455" name="connsiteX69"/>
                <a:gd fmla="*/ 48871 h 874716" name="connsiteY69"/>
                <a:gd fmla="*/ 1759327 w 6857455" name="connsiteX70"/>
                <a:gd fmla="*/ 55349 h 874716" name="connsiteY70"/>
                <a:gd fmla="*/ 1716082 w 6857455" name="connsiteX71"/>
                <a:gd fmla="*/ 65445 h 874716" name="connsiteY71"/>
                <a:gd fmla="*/ 1598920 w 6857455" name="connsiteX72"/>
                <a:gd fmla="*/ 72114 h 874716" name="connsiteY72"/>
                <a:gd fmla="*/ 1542150 w 6857455" name="connsiteX73"/>
                <a:gd fmla="*/ 62207 h 874716" name="connsiteY73"/>
                <a:gd fmla="*/ 1516813 w 6857455" name="connsiteX74"/>
                <a:gd fmla="*/ 62779 h 874716" name="connsiteY74"/>
                <a:gd fmla="*/ 1432228 w 6857455" name="connsiteX75"/>
                <a:gd fmla="*/ 88116 h 874716" name="connsiteY75"/>
                <a:gd fmla="*/ 1224765 w 6857455" name="connsiteX76"/>
                <a:gd fmla="*/ 71924 h 874716" name="connsiteY76"/>
                <a:gd fmla="*/ 1159231 w 6857455" name="connsiteX77"/>
                <a:gd fmla="*/ 58207 h 874716" name="connsiteY77"/>
                <a:gd fmla="*/ 1124370 w 6857455" name="connsiteX78"/>
                <a:gd fmla="*/ 56301 h 874716" name="connsiteY78"/>
                <a:gd fmla="*/ 1075600 w 6857455" name="connsiteX79"/>
                <a:gd fmla="*/ 75542 h 874716" name="connsiteY79"/>
                <a:gd fmla="*/ 986633 w 6857455" name="connsiteX80"/>
                <a:gd fmla="*/ 79162 h 874716" name="connsiteY80"/>
                <a:gd fmla="*/ 861089 w 6857455" name="connsiteX81"/>
                <a:gd fmla="*/ 76304 h 874716" name="connsiteY81"/>
                <a:gd fmla="*/ 759168 w 6857455" name="connsiteX82"/>
                <a:gd fmla="*/ 104689 h 874716" name="connsiteY82"/>
                <a:gd fmla="*/ 723735 w 6857455" name="connsiteX83"/>
                <a:gd fmla="*/ 140696 h 874716" name="connsiteY83"/>
                <a:gd fmla="*/ 647532 w 6857455" name="connsiteX84"/>
                <a:gd fmla="*/ 147934 h 874716" name="connsiteY84"/>
                <a:gd fmla="*/ 552659 w 6857455" name="connsiteX85"/>
                <a:gd fmla="*/ 95926 h 874716" name="connsiteY85"/>
                <a:gd fmla="*/ 541800 w 6857455" name="connsiteX86"/>
                <a:gd fmla="*/ 97640 h 874716" name="connsiteY86"/>
                <a:gd fmla="*/ 375107 w 6857455" name="connsiteX87"/>
                <a:gd fmla="*/ 123169 h 874716" name="connsiteY87"/>
                <a:gd fmla="*/ 273567 w 6857455" name="connsiteX88"/>
                <a:gd fmla="*/ 145458 h 874716" name="connsiteY88"/>
                <a:gd fmla="*/ 264043 w 6857455" name="connsiteX89"/>
                <a:gd fmla="*/ 154792 h 874716" name="connsiteY89"/>
                <a:gd fmla="*/ 169360 w 6857455" name="connsiteX90"/>
                <a:gd fmla="*/ 177273 h 874716" name="connsiteY90"/>
                <a:gd fmla="*/ 89347 w 6857455" name="connsiteX91"/>
                <a:gd fmla="*/ 157460 h 874716" name="connsiteY91"/>
                <a:gd fmla="*/ 34291 w 6857455" name="connsiteX92"/>
                <a:gd fmla="*/ 145268 h 874716" name="connsiteY92"/>
                <a:gd fmla="*/ 0 w 6857455" name="connsiteX93"/>
                <a:gd fmla="*/ 142056 h 874716" name="connsiteY93"/>
                <a:gd fmla="*/ 0 w 6857455" name="connsiteX94"/>
                <a:gd fmla="*/ 849556 h 874716" name="connsiteY94"/>
                <a:gd fmla="*/ 60652 w 6857455" name="connsiteX95"/>
                <a:gd fmla="*/ 844783 h 874716" name="connsiteY95"/>
                <a:gd fmla="*/ 119068 w 6857455" name="connsiteX96"/>
                <a:gd fmla="*/ 827281 h 874716" name="connsiteY96"/>
                <a:gd fmla="*/ 171840 w 6857455" name="connsiteX97"/>
                <a:gd fmla="*/ 804420 h 874716" name="connsiteY97"/>
                <a:gd fmla="*/ 274329 w 6857455" name="connsiteX98"/>
                <a:gd fmla="*/ 794324 h 874716" name="connsiteY98"/>
                <a:gd fmla="*/ 306715 w 6857455" name="connsiteX99"/>
                <a:gd fmla="*/ 788798 h 874716" name="connsiteY99"/>
                <a:gd fmla="*/ 393967 w 6857455" name="connsiteX100"/>
                <a:gd fmla="*/ 765937 h 874716" name="connsiteY100"/>
                <a:gd fmla="*/ 493793 w 6857455" name="connsiteX101"/>
                <a:gd fmla="*/ 725549 h 874716" name="connsiteY101"/>
                <a:gd fmla="*/ 546373 w 6857455" name="connsiteX102"/>
                <a:gd fmla="*/ 740600 h 874716" name="connsiteY102"/>
                <a:gd fmla="*/ 730211 w 6857455" name="connsiteX103"/>
                <a:gd fmla="*/ 698116 h 874716" name="connsiteY103"/>
                <a:gd fmla="*/ 784889 w 6857455" name="connsiteX104"/>
                <a:gd fmla="*/ 676018 h 874716" name="connsiteY104"/>
                <a:gd fmla="*/ 800509 w 6857455" name="connsiteX105"/>
                <a:gd fmla="*/ 661349 h 874716" name="connsiteY105"/>
                <a:gd fmla="*/ 857661 w 6857455" name="connsiteX106"/>
                <a:gd fmla="*/ 626868 h 874716" name="connsiteY106"/>
                <a:gd fmla="*/ 949102 w 6857455" name="connsiteX107"/>
                <a:gd fmla="*/ 614676 h 874716" name="connsiteY107"/>
                <a:gd fmla="*/ 960342 w 6857455" name="connsiteX108"/>
                <a:gd fmla="*/ 607435 h 874716" name="connsiteY108"/>
                <a:gd fmla="*/ 977109 w 6857455" name="connsiteX109"/>
                <a:gd fmla="*/ 595815 h 874716" name="connsiteY109"/>
                <a:gd fmla="*/ 1071218 w 6857455" name="connsiteX110"/>
                <a:gd fmla="*/ 575240 h 874716" name="connsiteY110"/>
                <a:gd fmla="*/ 1091983 w 6857455" name="connsiteX111"/>
                <a:gd fmla="*/ 568764 h 874716" name="connsiteY111"/>
                <a:gd fmla="*/ 1109321 w 6857455" name="connsiteX112"/>
                <a:gd fmla="*/ 557904 h 874716" name="connsiteY112"/>
                <a:gd fmla="*/ 1162279 w 6857455" name="connsiteX113"/>
                <a:gd fmla="*/ 532949 h 874716" name="connsiteY113"/>
                <a:gd fmla="*/ 1206097 w 6857455" name="connsiteX114"/>
                <a:gd fmla="*/ 532187 h 874716" name="connsiteY114"/>
                <a:gd fmla="*/ 1266867 w 6857455" name="connsiteX115"/>
                <a:gd fmla="*/ 518088 h 874716" name="connsiteY115"/>
                <a:gd fmla="*/ 1380219 w 6857455" name="connsiteX116"/>
                <a:gd fmla="*/ 504182 h 874716" name="connsiteY116"/>
                <a:gd fmla="*/ 1403461 w 6857455" name="connsiteX117"/>
                <a:gd fmla="*/ 496180 h 874716" name="connsiteY117"/>
                <a:gd fmla="*/ 1544054 w 6857455" name="connsiteX118"/>
                <a:gd fmla="*/ 458268 h 874716" name="connsiteY118"/>
                <a:gd fmla="*/ 1656644 w 6857455" name="connsiteX119"/>
                <a:gd fmla="*/ 459032 h 874716" name="connsiteY119"/>
                <a:gd fmla="*/ 1665406 w 6857455" name="connsiteX120"/>
                <a:gd fmla="*/ 460747 h 874716" name="connsiteY120"/>
                <a:gd fmla="*/ 1708461 w 6857455" name="connsiteX121"/>
                <a:gd fmla="*/ 473318 h 874716" name="connsiteY121"/>
                <a:gd fmla="*/ 1775140 w 6857455" name="connsiteX122"/>
                <a:gd fmla="*/ 469891 h 874716" name="connsiteY122"/>
                <a:gd fmla="*/ 1821051 w 6857455" name="connsiteX123"/>
                <a:gd fmla="*/ 452554 h 874716" name="connsiteY123"/>
                <a:gd fmla="*/ 1878203 w 6857455" name="connsiteX124"/>
                <a:gd fmla="*/ 451792 h 874716" name="connsiteY124"/>
                <a:gd fmla="*/ 1943547 w 6857455" name="connsiteX125"/>
                <a:gd fmla="*/ 462651 h 874716" name="connsiteY125"/>
                <a:gd fmla="*/ 1972884 w 6857455" name="connsiteX126"/>
                <a:gd fmla="*/ 464937 h 874716" name="connsiteY126"/>
                <a:gd fmla="*/ 2053469 w 6857455" name="connsiteX127"/>
                <a:gd fmla="*/ 487417 h 874716" name="connsiteY127"/>
                <a:gd fmla="*/ 2101477 w 6857455" name="connsiteX128"/>
                <a:gd fmla="*/ 481893 h 874716" name="connsiteY128"/>
                <a:gd fmla="*/ 2148722 w 6857455" name="connsiteX129"/>
                <a:gd fmla="*/ 467033 h 874716" name="connsiteY129"/>
                <a:gd fmla="*/ 2179011 w 6857455" name="connsiteX130"/>
                <a:gd fmla="*/ 452744 h 874716" name="connsiteY130"/>
                <a:gd fmla="*/ 2240165 w 6857455" name="connsiteX131"/>
                <a:gd fmla="*/ 442648 h 874716" name="connsiteY131"/>
                <a:gd fmla="*/ 2251404 w 6857455" name="connsiteX132"/>
                <a:gd fmla="*/ 444172 h 874716" name="connsiteY132"/>
                <a:gd fmla="*/ 2433912 w 6857455" name="connsiteX133"/>
                <a:gd fmla="*/ 456746 h 874716" name="connsiteY133"/>
                <a:gd fmla="*/ 2506302 w 6857455" name="connsiteX134"/>
                <a:gd fmla="*/ 476939 h 874716" name="connsiteY134"/>
                <a:gd fmla="*/ 2521735 w 6857455" name="connsiteX135"/>
                <a:gd fmla="*/ 479415 h 874716" name="connsiteY135"/>
                <a:gd fmla="*/ 2675854 w 6857455" name="connsiteX136"/>
                <a:gd fmla="*/ 502086 h 874716" name="connsiteY136"/>
                <a:gd fmla="*/ 2692998 w 6857455" name="connsiteX137"/>
                <a:gd fmla="*/ 503038 h 874716" name="connsiteY137"/>
                <a:gd fmla="*/ 2740816 w 6857455" name="connsiteX138"/>
                <a:gd fmla="*/ 499037 h 874716" name="connsiteY138"/>
                <a:gd fmla="*/ 2853596 w 6857455" name="connsiteX139"/>
                <a:gd fmla="*/ 540187 h 874716" name="connsiteY139"/>
                <a:gd fmla="*/ 2966565 w 6857455" name="connsiteX140"/>
                <a:gd fmla="*/ 554286 h 874716" name="connsiteY140"/>
                <a:gd fmla="*/ 3028671 w 6857455" name="connsiteX141"/>
                <a:gd fmla="*/ 554094 h 874716" name="connsiteY141"/>
                <a:gd fmla="*/ 3073059 w 6857455" name="connsiteX142"/>
                <a:gd fmla="*/ 564192 h 874716" name="connsiteY142"/>
                <a:gd fmla="*/ 3182219 w 6857455" name="connsiteX143"/>
                <a:gd fmla="*/ 594862 h 874716" name="connsiteY143"/>
                <a:gd fmla="*/ 3233656 w 6857455" name="connsiteX144"/>
                <a:gd fmla="*/ 599625 h 874716" name="connsiteY144"/>
                <a:gd fmla="*/ 3288332 w 6857455" name="connsiteX145"/>
                <a:gd fmla="*/ 609914 h 874716" name="connsiteY145"/>
                <a:gd fmla="*/ 3423591 w 6857455" name="connsiteX146"/>
                <a:gd fmla="*/ 656015 h 874716" name="connsiteY146"/>
                <a:gd fmla="*/ 3534084 w 6857455" name="connsiteX147"/>
                <a:gd fmla="*/ 653349 h 874716" name="connsiteY147"/>
                <a:gd fmla="*/ 3604571 w 6857455" name="connsiteX148"/>
                <a:gd fmla="*/ 653918 h 874716" name="connsiteY148"/>
                <a:gd fmla="*/ 3688586 w 6857455" name="connsiteX149"/>
                <a:gd fmla="*/ 669160 h 874716" name="connsiteY149"/>
                <a:gd fmla="*/ 3757358 w 6857455" name="connsiteX150"/>
                <a:gd fmla="*/ 691450 h 874716" name="connsiteY150"/>
                <a:gd fmla="*/ 3852421 w 6857455" name="connsiteX151"/>
                <a:gd fmla="*/ 709167 h 874716" name="connsiteY151"/>
                <a:gd fmla="*/ 3947104 w 6857455" name="connsiteX152"/>
                <a:gd fmla="*/ 743267 h 874716" name="connsiteY152"/>
                <a:gd fmla="*/ 4013208 w 6857455" name="connsiteX153"/>
                <a:gd fmla="*/ 769367 h 874716" name="connsiteY153"/>
                <a:gd fmla="*/ 4105222 w 6857455" name="connsiteX154"/>
                <a:gd fmla="*/ 792417 h 874716" name="connsiteY154"/>
                <a:gd fmla="*/ 4246006 w 6857455" name="connsiteX155"/>
                <a:gd fmla="*/ 808610 h 874716" name="connsiteY155"/>
                <a:gd fmla="*/ 4310779 w 6857455" name="connsiteX156"/>
                <a:gd fmla="*/ 810326 h 874716" name="connsiteY156"/>
                <a:gd fmla="*/ 4413272 w 6857455" name="connsiteX157"/>
                <a:gd fmla="*/ 848235 h 874716" name="connsiteY157"/>
                <a:gd fmla="*/ 4457087 w 6857455" name="connsiteX158"/>
                <a:gd fmla="*/ 866524 h 874716" name="connsiteY158"/>
                <a:gd fmla="*/ 4496523 w 6857455" name="connsiteX159"/>
                <a:gd fmla="*/ 851284 h 874716" name="connsiteY159"/>
                <a:gd fmla="*/ 4522050 w 6857455" name="connsiteX160"/>
                <a:gd fmla="*/ 833757 h 874716" name="connsiteY160"/>
                <a:gd fmla="*/ 4602824 w 6857455" name="connsiteX161"/>
                <a:gd fmla="*/ 848618 h 874716" name="connsiteY161"/>
                <a:gd fmla="*/ 4688553 w 6857455" name="connsiteX162"/>
                <a:gd fmla="*/ 864238 h 874716" name="connsiteY162"/>
                <a:gd fmla="*/ 4749895 w 6857455" name="connsiteX163"/>
                <a:gd fmla="*/ 874716 h 874716" name="connsiteY163"/>
                <a:gd fmla="*/ 4826480 w 6857455" name="connsiteX164"/>
                <a:gd fmla="*/ 866334 h 874716" name="connsiteY164"/>
                <a:gd fmla="*/ 4886870 w 6857455" name="connsiteX165"/>
                <a:gd fmla="*/ 862906 h 874716" name="connsiteY165"/>
                <a:gd fmla="*/ 4935639 w 6857455" name="connsiteX166"/>
                <a:gd fmla="*/ 853190 h 874716" name="connsiteY166"/>
                <a:gd fmla="*/ 4952784 w 6857455" name="connsiteX167"/>
                <a:gd fmla="*/ 847473 h 874716" name="connsiteY167"/>
                <a:gd fmla="*/ 5088617 w 6857455" name="connsiteX168"/>
                <a:gd fmla="*/ 802896 h 874716" name="connsiteY168"/>
                <a:gd fmla="*/ 5233781 w 6857455" name="connsiteX169"/>
                <a:gd fmla="*/ 767271 h 874716" name="connsiteY169"/>
                <a:gd fmla="*/ 5327893 w 6857455" name="connsiteX170"/>
                <a:gd fmla="*/ 789752 h 874716" name="connsiteY170"/>
                <a:gd fmla="*/ 5362946 w 6857455" name="connsiteX171"/>
                <a:gd fmla="*/ 789370 h 874716" name="connsiteY171"/>
                <a:gd fmla="*/ 5524115 w 6857455" name="connsiteX172"/>
                <a:gd fmla="*/ 794514 h 874716" name="connsiteY172"/>
                <a:gd fmla="*/ 5552500 w 6857455" name="connsiteX173"/>
                <a:gd fmla="*/ 800038 h 874716" name="connsiteY173"/>
                <a:gd fmla="*/ 5705857 w 6857455" name="connsiteX174"/>
                <a:gd fmla="*/ 777367 h 874716" name="connsiteY174"/>
                <a:gd fmla="*/ 5761485 w 6857455" name="connsiteX175"/>
                <a:gd fmla="*/ 773557 h 874716" name="connsiteY175"/>
                <a:gd fmla="*/ 5812731 w 6857455" name="connsiteX176"/>
                <a:gd fmla="*/ 767271 h 874716" name="connsiteY176"/>
                <a:gd fmla="*/ 5884361 w 6857455" name="connsiteX177"/>
                <a:gd fmla="*/ 765747 h 874716" name="connsiteY177"/>
                <a:gd fmla="*/ 5958660 w 6857455" name="connsiteX178"/>
                <a:gd fmla="*/ 768605 h 874716" name="connsiteY178"/>
                <a:gd fmla="*/ 6041528 w 6857455" name="connsiteX179"/>
                <a:gd fmla="*/ 768033 h 874716" name="connsiteY179"/>
                <a:gd fmla="*/ 6074297 w 6857455" name="connsiteX180"/>
                <a:gd fmla="*/ 763081 h 874716" name="connsiteY180"/>
                <a:gd fmla="*/ 6162880 w 6857455" name="connsiteX181"/>
                <a:gd fmla="*/ 766509 h 874716" name="connsiteY181"/>
                <a:gd fmla="*/ 6209364 w 6857455" name="connsiteX182"/>
                <a:gd fmla="*/ 760795 h 874716" name="connsiteY182"/>
                <a:gd fmla="*/ 6285948 w 6857455" name="connsiteX183"/>
                <a:gd fmla="*/ 759651 h 874716" name="connsiteY183"/>
                <a:gd fmla="*/ 6310905 w 6857455" name="connsiteX184"/>
                <a:gd fmla="*/ 758316 h 874716" name="connsiteY184"/>
                <a:gd fmla="*/ 6333194 w 6857455" name="connsiteX185"/>
                <a:gd fmla="*/ 757554 h 874716" name="connsiteY185"/>
                <a:gd fmla="*/ 6409586 w 6857455" name="connsiteX186"/>
                <a:gd fmla="*/ 773177 h 874716" name="connsiteY186"/>
                <a:gd fmla="*/ 6477407 w 6857455" name="connsiteX187"/>
                <a:gd fmla="*/ 774129 h 874716" name="connsiteY187"/>
                <a:gd fmla="*/ 6596283 w 6857455" name="connsiteX188"/>
                <a:gd fmla="*/ 786703 h 874716" name="connsiteY188"/>
                <a:gd fmla="*/ 6622573 w 6857455" name="connsiteX189"/>
                <a:gd fmla="*/ 782321 h 874716" name="connsiteY189"/>
                <a:gd fmla="*/ 6704872 w 6857455" name="connsiteX190"/>
                <a:gd fmla="*/ 780607 h 874716" name="connsiteY190"/>
                <a:gd fmla="*/ 6751738 w 6857455" name="connsiteX191"/>
                <a:gd fmla="*/ 779273 h 874716" name="connsiteY191"/>
                <a:gd fmla="*/ 6809650 w 6857455" name="connsiteX192"/>
                <a:gd fmla="*/ 788417 h 874716" name="connsiteY192"/>
                <a:gd fmla="*/ 6832976 w 6857455" name="connsiteX193"/>
                <a:gd fmla="*/ 800428 h 874716" name="connsiteY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b="b" l="l" r="r" t="t"/>
              <a:pathLst>
                <a:path h="874716" w="6857455">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7"/>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blipFill dpi="0" rotWithShape="1">
              <a:blip r:embed="rId3">
                <a:alphaModFix amt="57000"/>
              </a:blip>
              <a:srcRect/>
              <a:tile algn="tl" flip="none" sx="100000" sy="100000" tx="0" ty="0"/>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lstStyle/>
            <a:p>
              <a:pPr algn="ctr"/>
              <a:endParaRPr lang="en-US"/>
            </a:p>
          </p:txBody>
        </p:sp>
      </p:grpSp>
      <p:sp>
        <p:nvSpPr>
          <p:cNvPr id="9" name="Freeform: Shape 8">
            <a:extLst>
              <a:ext uri="{FF2B5EF4-FFF2-40B4-BE49-F238E27FC236}">
                <a16:creationId xmlns:a16="http://schemas.microsoft.com/office/drawing/2014/main" id="{F32F4E99-68B4-440A-91FB-F0AC78AC3D87}"/>
              </a:ext>
            </a:extLst>
          </p:cNvPr>
          <p:cNvSpPr/>
          <p:nvPr userDrawn="1"/>
        </p:nvSpPr>
        <p:spPr>
          <a:xfrm>
            <a:off x="0" y="0"/>
            <a:ext cx="9143999" cy="3690929"/>
          </a:xfrm>
          <a:custGeom>
            <a:avLst/>
            <a:gdLst>
              <a:gd fmla="*/ 0 w 9144000" name="connsiteX0"/>
              <a:gd fmla="*/ 0 h 3704595" name="connsiteY0"/>
              <a:gd fmla="*/ 9144000 w 9144000" name="connsiteX1"/>
              <a:gd fmla="*/ 0 h 3704595" name="connsiteY1"/>
              <a:gd fmla="*/ 9144000 w 9144000" name="connsiteX2"/>
              <a:gd fmla="*/ 3704595 h 3704595" name="connsiteY2"/>
              <a:gd fmla="*/ 8983376 w 9144000" name="connsiteX3"/>
              <a:gd fmla="*/ 3589931 h 3704595" name="connsiteY3"/>
              <a:gd fmla="*/ 4191907 w 9144000" name="connsiteX4"/>
              <a:gd fmla="*/ 2322286 h 3704595" name="connsiteY4"/>
              <a:gd fmla="*/ 16852 w 9144000" name="connsiteX5"/>
              <a:gd fmla="*/ 3227218 h 3704595" name="connsiteY5"/>
              <a:gd fmla="*/ 0 w 9144000" name="connsiteX6"/>
              <a:gd fmla="*/ 3236231 h 3704595" name="connsiteY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b="b" l="l" r="r" t="t"/>
            <a:pathLst>
              <a:path h="3704595" w="9144000">
                <a:moveTo>
                  <a:pt x="0" y="0"/>
                </a:moveTo>
                <a:lnTo>
                  <a:pt x="9144000" y="0"/>
                </a:lnTo>
                <a:lnTo>
                  <a:pt x="9144000" y="3704595"/>
                </a:lnTo>
                <a:lnTo>
                  <a:pt x="8983376" y="3589931"/>
                </a:lnTo>
                <a:cubicBezTo>
                  <a:pt x="7844483" y="2815748"/>
                  <a:pt x="6120918" y="2322286"/>
                  <a:pt x="4191907" y="2322286"/>
                </a:cubicBezTo>
                <a:cubicBezTo>
                  <a:pt x="2584398" y="2322286"/>
                  <a:pt x="1119560" y="2664968"/>
                  <a:pt x="16852" y="3227218"/>
                </a:cubicBezTo>
                <a:lnTo>
                  <a:pt x="0" y="3236231"/>
                </a:lnTo>
                <a:close/>
              </a:path>
            </a:pathLst>
          </a:custGeom>
          <a:gradFill>
            <a:gsLst>
              <a:gs pos="100000">
                <a:schemeClr val="accent1">
                  <a:lumMod val="5000"/>
                  <a:lumOff val="95000"/>
                </a:schemeClr>
              </a:gs>
              <a:gs pos="0">
                <a:srgbClr val="2190BC"/>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lstStyle/>
          <a:p>
            <a:pPr algn="ctr"/>
            <a:endParaRPr lang="en-US"/>
          </a:p>
        </p:txBody>
      </p:sp>
      <p:sp>
        <p:nvSpPr>
          <p:cNvPr id="10" name="Freeform: Shape 9">
            <a:extLst>
              <a:ext uri="{FF2B5EF4-FFF2-40B4-BE49-F238E27FC236}">
                <a16:creationId xmlns:a16="http://schemas.microsoft.com/office/drawing/2014/main" id="{5635F975-9D22-4A02-9B93-709E2910DC03}"/>
              </a:ext>
            </a:extLst>
          </p:cNvPr>
          <p:cNvSpPr/>
          <p:nvPr userDrawn="1"/>
        </p:nvSpPr>
        <p:spPr>
          <a:xfrm rot="21105158">
            <a:off x="-115121" y="1891480"/>
            <a:ext cx="9223687" cy="960239"/>
          </a:xfrm>
          <a:custGeom>
            <a:avLst/>
            <a:gdLst>
              <a:gd fmla="*/ 7117835 w 9280687" name="connsiteX0"/>
              <a:gd fmla="*/ 125922 h 1183170" name="connsiteY0"/>
              <a:gd fmla="*/ 9073490 w 9280687" name="connsiteX1"/>
              <a:gd fmla="*/ 581620 h 1183170" name="connsiteY1"/>
              <a:gd fmla="*/ 9280687 w 9280687" name="connsiteX2"/>
              <a:gd fmla="*/ 666400 h 1183170" name="connsiteY2"/>
              <a:gd fmla="*/ 9205783 w 9280687" name="connsiteX3"/>
              <a:gd fmla="*/ 1183170 h 1183170" name="connsiteY3"/>
              <a:gd fmla="*/ 9165483 w 9280687" name="connsiteX4"/>
              <a:gd fmla="*/ 1165010 h 1183170" name="connsiteY4"/>
              <a:gd fmla="*/ 4283728 w 9280687" name="connsiteX5"/>
              <a:gd fmla="*/ 365188 h 1183170" name="connsiteY5"/>
              <a:gd fmla="*/ 162127 w 9280687" name="connsiteX6"/>
              <a:gd fmla="*/ 898131 h 1183170" name="connsiteY6"/>
              <a:gd fmla="*/ 0 w 9280687" name="connsiteX7"/>
              <a:gd fmla="*/ 950170 h 1183170" name="connsiteY7"/>
              <a:gd fmla="*/ 17697 w 9280687" name="connsiteX8"/>
              <a:gd fmla="*/ 828077 h 1183170" name="connsiteY8"/>
              <a:gd fmla="*/ 98649 w 9280687" name="connsiteX9"/>
              <a:gd fmla="*/ 796677 h 1183170" name="connsiteY9"/>
              <a:gd fmla="*/ 4021814 w 9280687" name="connsiteX10"/>
              <a:gd fmla="*/ 35922 h 1183170" name="connsiteY10"/>
              <a:gd fmla="*/ 7117835 w 9280687" name="connsiteX11"/>
              <a:gd fmla="*/ 125922 h 1183170" name="connsiteY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b="b" l="l" r="r" t="t"/>
            <a:pathLst>
              <a:path h="1183170" w="9280687">
                <a:moveTo>
                  <a:pt x="7117835" y="125922"/>
                </a:moveTo>
                <a:cubicBezTo>
                  <a:pt x="7861832" y="225359"/>
                  <a:pt x="8525639" y="380764"/>
                  <a:pt x="9073490" y="581620"/>
                </a:cubicBezTo>
                <a:lnTo>
                  <a:pt x="9280687" y="666400"/>
                </a:lnTo>
                <a:lnTo>
                  <a:pt x="9205783" y="1183170"/>
                </a:lnTo>
                <a:lnTo>
                  <a:pt x="9165483" y="1165010"/>
                </a:lnTo>
                <a:cubicBezTo>
                  <a:pt x="7981696" y="675094"/>
                  <a:pt x="6233665" y="365188"/>
                  <a:pt x="4283728" y="365188"/>
                </a:cubicBezTo>
                <a:cubicBezTo>
                  <a:pt x="2716814" y="365188"/>
                  <a:pt x="1280276" y="565303"/>
                  <a:pt x="162127" y="898131"/>
                </a:cubicBezTo>
                <a:lnTo>
                  <a:pt x="0" y="950170"/>
                </a:lnTo>
                <a:lnTo>
                  <a:pt x="17697" y="828077"/>
                </a:lnTo>
                <a:lnTo>
                  <a:pt x="98649" y="796677"/>
                </a:lnTo>
                <a:cubicBezTo>
                  <a:pt x="1161353" y="409476"/>
                  <a:pt x="2522327" y="131965"/>
                  <a:pt x="4021814" y="35922"/>
                </a:cubicBezTo>
                <a:cubicBezTo>
                  <a:pt x="5132546" y="-35221"/>
                  <a:pt x="6187838" y="1626"/>
                  <a:pt x="7117835" y="125922"/>
                </a:cubicBezTo>
                <a:close/>
              </a:path>
            </a:pathLst>
          </a:custGeom>
          <a:gradFill>
            <a:gsLst>
              <a:gs pos="0">
                <a:srgbClr val="24CA92"/>
              </a:gs>
              <a:gs pos="100000">
                <a:schemeClr val="bg1"/>
              </a:gs>
            </a:gsLst>
            <a:lin ang="5400000" scaled="1"/>
          </a:gradFill>
          <a:effectLst>
            <a:outerShdw algn="ctr" blurRad="63500" rotWithShape="0" sx="102000" sy="10200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lstStyle/>
          <a:p>
            <a:pPr algn="ctr"/>
            <a:endParaRPr lang="en-US"/>
          </a:p>
        </p:txBody>
      </p:sp>
      <p:sp>
        <p:nvSpPr>
          <p:cNvPr id="11" name="Freeform: Shape 10">
            <a:extLst>
              <a:ext uri="{FF2B5EF4-FFF2-40B4-BE49-F238E27FC236}">
                <a16:creationId xmlns:a16="http://schemas.microsoft.com/office/drawing/2014/main" id="{4D0A0BBA-FBDA-4D14-B650-78D431332D34}"/>
              </a:ext>
            </a:extLst>
          </p:cNvPr>
          <p:cNvSpPr/>
          <p:nvPr userDrawn="1"/>
        </p:nvSpPr>
        <p:spPr>
          <a:xfrm rot="21355703">
            <a:off x="-45151" y="2107503"/>
            <a:ext cx="9200885" cy="1258367"/>
          </a:xfrm>
          <a:custGeom>
            <a:avLst/>
            <a:gdLst>
              <a:gd fmla="*/ 6609653 w 9200885" name="connsiteX0"/>
              <a:gd fmla="*/ 47138 h 1113415" name="connsiteY0"/>
              <a:gd fmla="*/ 8863252 w 9200885" name="connsiteX1"/>
              <a:gd fmla="*/ 389400 h 1113415" name="connsiteY1"/>
              <a:gd fmla="*/ 9200885 w 9200885" name="connsiteX2"/>
              <a:gd fmla="*/ 482520 h 1113415" name="connsiteY2"/>
              <a:gd fmla="*/ 9155976 w 9200885" name="connsiteX3"/>
              <a:gd fmla="*/ 1113415 h 1113415" name="connsiteY3"/>
              <a:gd fmla="*/ 9122823 w 9200885" name="connsiteX4"/>
              <a:gd fmla="*/ 1102198 h 1113415" name="connsiteY4"/>
              <a:gd fmla="*/ 4303428 w 9200885" name="connsiteX5"/>
              <a:gd fmla="*/ 450385 h 1113415" name="connsiteY5"/>
              <a:gd fmla="*/ 394253 w 9200885" name="connsiteX6"/>
              <a:gd fmla="*/ 859171 h 1113415" name="connsiteY6"/>
              <a:gd fmla="*/ 0 w 9200885" name="connsiteX7"/>
              <a:gd fmla="*/ 956611 h 1113415" name="connsiteY7"/>
              <a:gd fmla="*/ 13469 w 9200885" name="connsiteX8"/>
              <a:gd fmla="*/ 767406 h 1113415" name="connsiteY8"/>
              <a:gd fmla="*/ 273245 w 9200885" name="connsiteX9"/>
              <a:gd fmla="*/ 685196 h 1113415" name="connsiteY9"/>
              <a:gd fmla="*/ 3996058 w 9200885" name="connsiteX10"/>
              <a:gd fmla="*/ 44303 h 1113415" name="connsiteY10"/>
              <a:gd fmla="*/ 6609653 w 9200885" name="connsiteX11"/>
              <a:gd fmla="*/ 47138 h 1113415" name="connsiteY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b="b" l="l" r="r" t="t"/>
            <a:pathLst>
              <a:path h="1113415" w="9200885">
                <a:moveTo>
                  <a:pt x="6609653" y="47138"/>
                </a:moveTo>
                <a:cubicBezTo>
                  <a:pt x="7430225" y="107551"/>
                  <a:pt x="8190798" y="224534"/>
                  <a:pt x="8863252" y="389400"/>
                </a:cubicBezTo>
                <a:lnTo>
                  <a:pt x="9200885" y="482520"/>
                </a:lnTo>
                <a:lnTo>
                  <a:pt x="9155976" y="1113415"/>
                </a:lnTo>
                <a:lnTo>
                  <a:pt x="9122823" y="1102198"/>
                </a:lnTo>
                <a:cubicBezTo>
                  <a:pt x="7813147" y="694997"/>
                  <a:pt x="6134111" y="450385"/>
                  <a:pt x="4303428" y="450385"/>
                </a:cubicBezTo>
                <a:cubicBezTo>
                  <a:pt x="2873207" y="450385"/>
                  <a:pt x="1535545" y="599684"/>
                  <a:pt x="394253" y="859171"/>
                </a:cubicBezTo>
                <a:lnTo>
                  <a:pt x="0" y="956611"/>
                </a:lnTo>
                <a:lnTo>
                  <a:pt x="13469" y="767406"/>
                </a:lnTo>
                <a:lnTo>
                  <a:pt x="273245" y="685196"/>
                </a:lnTo>
                <a:cubicBezTo>
                  <a:pt x="1357040" y="363945"/>
                  <a:pt x="2627382" y="136431"/>
                  <a:pt x="3996058" y="44303"/>
                </a:cubicBezTo>
                <a:cubicBezTo>
                  <a:pt x="4908509" y="-17116"/>
                  <a:pt x="5789080" y="-13274"/>
                  <a:pt x="6609653" y="47138"/>
                </a:cubicBezTo>
                <a:close/>
              </a:path>
            </a:pathLst>
          </a:custGeom>
          <a:gradFill>
            <a:gsLst>
              <a:gs pos="100000">
                <a:schemeClr val="accent1">
                  <a:lumMod val="5000"/>
                  <a:lumOff val="95000"/>
                </a:schemeClr>
              </a:gs>
              <a:gs pos="99000">
                <a:srgbClr val="2190BC"/>
              </a:gs>
            </a:gsLst>
            <a:lin ang="5400000" scaled="1"/>
          </a:gradFill>
          <a:effectLst>
            <a:outerShdw algn="ctr" blurRad="63500" rotWithShape="0" sx="102000" sy="10200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lstStyle/>
          <a:p>
            <a:pPr algn="ctr"/>
            <a:endParaRPr lang="en-US"/>
          </a:p>
        </p:txBody>
      </p:sp>
      <p:sp>
        <p:nvSpPr>
          <p:cNvPr id="12" name="Freeform: Shape 11">
            <a:extLst>
              <a:ext uri="{FF2B5EF4-FFF2-40B4-BE49-F238E27FC236}">
                <a16:creationId xmlns:a16="http://schemas.microsoft.com/office/drawing/2014/main" id="{82B581B3-FD97-4E7C-B776-8C7DC373B8D1}"/>
              </a:ext>
            </a:extLst>
          </p:cNvPr>
          <p:cNvSpPr/>
          <p:nvPr userDrawn="1"/>
        </p:nvSpPr>
        <p:spPr>
          <a:xfrm rot="21355703">
            <a:off x="-16681" y="2429132"/>
            <a:ext cx="9169155" cy="1398953"/>
          </a:xfrm>
          <a:custGeom>
            <a:avLst/>
            <a:gdLst>
              <a:gd fmla="*/ 5794348 w 9169155" name="connsiteX0"/>
              <a:gd fmla="*/ 47138 h 1398953" name="connsiteY0"/>
              <a:gd fmla="*/ 9109159 w 9169155" name="connsiteX1"/>
              <a:gd fmla="*/ 717310 h 1398953" name="connsiteY1"/>
              <a:gd fmla="*/ 9169155 w 9169155" name="connsiteX2"/>
              <a:gd fmla="*/ 743109 h 1398953" name="connsiteY2"/>
              <a:gd fmla="*/ 9122470 w 9169155" name="connsiteX3"/>
              <a:gd fmla="*/ 1398953 h 1398953" name="connsiteY3"/>
              <a:gd fmla="*/ 8780907 w 9169155" name="connsiteX4"/>
              <a:gd fmla="*/ 1262360 h 1398953" name="connsiteY4"/>
              <a:gd fmla="*/ 3488123 w 9169155" name="connsiteX5"/>
              <a:gd fmla="*/ 450385 h 1398953" name="connsiteY5"/>
              <a:gd fmla="*/ 79793 w 9169155" name="connsiteX6"/>
              <a:gd fmla="*/ 754823 h 1398953" name="connsiteY6"/>
              <a:gd fmla="*/ 0 w 9169155" name="connsiteX7"/>
              <a:gd fmla="*/ 771447 h 1398953" name="connsiteY7"/>
              <a:gd fmla="*/ 16951 w 9169155" name="connsiteX8"/>
              <a:gd fmla="*/ 533313 h 1398953" name="connsiteY8"/>
              <a:gd fmla="*/ 430535 w 9169155" name="connsiteX9"/>
              <a:gd fmla="*/ 433765 h 1398953" name="connsiteY9"/>
              <a:gd fmla="*/ 3180753 w 9169155" name="connsiteX10"/>
              <a:gd fmla="*/ 44303 h 1398953" name="connsiteY10"/>
              <a:gd fmla="*/ 5794348 w 9169155" name="connsiteX11"/>
              <a:gd fmla="*/ 47138 h 1398953" name="connsiteY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b="b" l="l" r="r" t="t"/>
            <a:pathLst>
              <a:path h="1398953" w="9169155">
                <a:moveTo>
                  <a:pt x="5794348" y="47138"/>
                </a:moveTo>
                <a:cubicBezTo>
                  <a:pt x="7083818" y="142072"/>
                  <a:pt x="8225127" y="376702"/>
                  <a:pt x="9109159" y="717310"/>
                </a:cubicBezTo>
                <a:lnTo>
                  <a:pt x="9169155" y="743109"/>
                </a:lnTo>
                <a:lnTo>
                  <a:pt x="9122470" y="1398953"/>
                </a:lnTo>
                <a:lnTo>
                  <a:pt x="8780907" y="1262360"/>
                </a:lnTo>
                <a:cubicBezTo>
                  <a:pt x="7415231" y="759972"/>
                  <a:pt x="5547641" y="450385"/>
                  <a:pt x="3488123" y="450385"/>
                </a:cubicBezTo>
                <a:cubicBezTo>
                  <a:pt x="2262220" y="450385"/>
                  <a:pt x="1104318" y="560074"/>
                  <a:pt x="79793" y="754823"/>
                </a:cubicBezTo>
                <a:lnTo>
                  <a:pt x="0" y="771447"/>
                </a:lnTo>
                <a:lnTo>
                  <a:pt x="16951" y="533313"/>
                </a:lnTo>
                <a:lnTo>
                  <a:pt x="430535" y="433765"/>
                </a:lnTo>
                <a:cubicBezTo>
                  <a:pt x="1275672" y="244988"/>
                  <a:pt x="2203127" y="110108"/>
                  <a:pt x="3180753" y="44303"/>
                </a:cubicBezTo>
                <a:cubicBezTo>
                  <a:pt x="4093204" y="-17116"/>
                  <a:pt x="4973776" y="-13274"/>
                  <a:pt x="5794348" y="47138"/>
                </a:cubicBezTo>
                <a:close/>
              </a:path>
            </a:pathLst>
          </a:custGeom>
          <a:gradFill>
            <a:gsLst>
              <a:gs pos="0">
                <a:schemeClr val="tx1">
                  <a:lumMod val="95000"/>
                  <a:lumOff val="5000"/>
                </a:schemeClr>
              </a:gs>
              <a:gs pos="100000">
                <a:schemeClr val="bg1"/>
              </a:gs>
            </a:gsLst>
            <a:lin ang="5400000" scaled="1"/>
          </a:gradFill>
          <a:effectLst>
            <a:outerShdw algn="ctr" blurRad="63500" rotWithShape="0" sx="102000" sy="10200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lstStyle/>
          <a:p>
            <a:pPr algn="ctr" lvl="0"/>
            <a:endParaRPr lang="en-US"/>
          </a:p>
        </p:txBody>
      </p:sp>
      <p:sp>
        <p:nvSpPr>
          <p:cNvPr id="13" name="Freeform: Shape 12">
            <a:extLst>
              <a:ext uri="{FF2B5EF4-FFF2-40B4-BE49-F238E27FC236}">
                <a16:creationId xmlns:a16="http://schemas.microsoft.com/office/drawing/2014/main" id="{9F5E8873-D83F-4C08-9068-07CC77B0EC70}"/>
              </a:ext>
            </a:extLst>
          </p:cNvPr>
          <p:cNvSpPr/>
          <p:nvPr userDrawn="1"/>
        </p:nvSpPr>
        <p:spPr>
          <a:xfrm rot="21355703">
            <a:off x="-2699" y="2606199"/>
            <a:ext cx="9146481" cy="1652513"/>
          </a:xfrm>
          <a:custGeom>
            <a:avLst/>
            <a:gdLst>
              <a:gd fmla="*/ 5304048 w 9146481" name="connsiteX0"/>
              <a:gd fmla="*/ 47138 h 1652513" name="connsiteY0"/>
              <a:gd fmla="*/ 9003437 w 9146481" name="connsiteX1"/>
              <a:gd fmla="*/ 913405 h 1652513" name="connsiteY1"/>
              <a:gd fmla="*/ 9146481 w 9146481" name="connsiteX2"/>
              <a:gd fmla="*/ 991895 h 1652513" name="connsiteY2"/>
              <a:gd fmla="*/ 9099457 w 9146481" name="connsiteX3"/>
              <a:gd fmla="*/ 1652513 h 1652513" name="connsiteY3"/>
              <a:gd fmla="*/ 9050932 w 9146481" name="connsiteX4"/>
              <a:gd fmla="*/ 1624567 h 1652513" name="connsiteY4"/>
              <a:gd fmla="*/ 3041522 w 9146481" name="connsiteX5"/>
              <a:gd fmla="*/ 450385 h 1652513" name="connsiteY5"/>
              <a:gd fmla="*/ 210937 w 9146481" name="connsiteX6"/>
              <a:gd fmla="*/ 664651 h 1652513" name="connsiteY6"/>
              <a:gd fmla="*/ 0 w 9146481" name="connsiteX7"/>
              <a:gd fmla="*/ 701716 h 1652513" name="connsiteY7"/>
              <a:gd fmla="*/ 18669 w 9146481" name="connsiteX8"/>
              <a:gd fmla="*/ 439457 h 1652513" name="connsiteY8"/>
              <a:gd fmla="*/ 41869 w 9146481" name="connsiteX9"/>
              <a:gd fmla="*/ 433765 h 1652513" name="connsiteY9"/>
              <a:gd fmla="*/ 2739976 w 9146481" name="connsiteX10"/>
              <a:gd fmla="*/ 44302 h 1652513" name="connsiteY10"/>
              <a:gd fmla="*/ 5304048 w 9146481" name="connsiteX11"/>
              <a:gd fmla="*/ 47138 h 1652513" name="connsiteY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b="b" l="l" r="r" t="t"/>
            <a:pathLst>
              <a:path h="1652513" w="9146481">
                <a:moveTo>
                  <a:pt x="5304048" y="47138"/>
                </a:moveTo>
                <a:cubicBezTo>
                  <a:pt x="6799093" y="159333"/>
                  <a:pt x="8091122" y="466640"/>
                  <a:pt x="9003437" y="913405"/>
                </a:cubicBezTo>
                <a:lnTo>
                  <a:pt x="9146481" y="991895"/>
                </a:lnTo>
                <a:lnTo>
                  <a:pt x="9099457" y="1652513"/>
                </a:lnTo>
                <a:lnTo>
                  <a:pt x="9050932" y="1624567"/>
                </a:lnTo>
                <a:cubicBezTo>
                  <a:pt x="7699233" y="912854"/>
                  <a:pt x="5511015" y="450385"/>
                  <a:pt x="3041522" y="450385"/>
                </a:cubicBezTo>
                <a:cubicBezTo>
                  <a:pt x="2039293" y="450385"/>
                  <a:pt x="1083393" y="526558"/>
                  <a:pt x="210937" y="664651"/>
                </a:cubicBezTo>
                <a:lnTo>
                  <a:pt x="0" y="701716"/>
                </a:lnTo>
                <a:lnTo>
                  <a:pt x="18669" y="439457"/>
                </a:lnTo>
                <a:lnTo>
                  <a:pt x="41869" y="433765"/>
                </a:lnTo>
                <a:cubicBezTo>
                  <a:pt x="870993" y="244988"/>
                  <a:pt x="1780874" y="110107"/>
                  <a:pt x="2739976" y="44302"/>
                </a:cubicBezTo>
                <a:cubicBezTo>
                  <a:pt x="3635138" y="-17116"/>
                  <a:pt x="4499024" y="-13274"/>
                  <a:pt x="5304048" y="47138"/>
                </a:cubicBezTo>
                <a:close/>
              </a:path>
            </a:pathLst>
          </a:custGeom>
          <a:gradFill>
            <a:gsLst>
              <a:gs pos="53000">
                <a:srgbClr val="BEEFDF"/>
              </a:gs>
              <a:gs pos="0">
                <a:srgbClr val="24CA92"/>
              </a:gs>
              <a:gs pos="34000">
                <a:srgbClr val="5ED8AF"/>
              </a:gs>
              <a:gs pos="0">
                <a:schemeClr val="bg1"/>
              </a:gs>
            </a:gsLst>
            <a:lin ang="5400000" scaled="1"/>
          </a:gradFill>
          <a:effectLst>
            <a:outerShdw algn="ctr" blurRad="63500" rotWithShape="0" sx="102000" sy="10200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lstStyle/>
          <a:p>
            <a:pPr algn="ctr" lvl="0"/>
            <a:endParaRPr lang="en-US"/>
          </a:p>
        </p:txBody>
      </p:sp>
      <p:sp>
        <p:nvSpPr>
          <p:cNvPr id="14" name="Freeform: Shape 13">
            <a:extLst>
              <a:ext uri="{FF2B5EF4-FFF2-40B4-BE49-F238E27FC236}">
                <a16:creationId xmlns:a16="http://schemas.microsoft.com/office/drawing/2014/main" id="{2C31DCB5-A2E3-4FAC-B7CD-8972360366D9}"/>
              </a:ext>
            </a:extLst>
          </p:cNvPr>
          <p:cNvSpPr/>
          <p:nvPr userDrawn="1"/>
        </p:nvSpPr>
        <p:spPr>
          <a:xfrm rot="5400000">
            <a:off x="4076972" y="1790428"/>
            <a:ext cx="6857455" cy="3276599"/>
          </a:xfrm>
          <a:custGeom>
            <a:avLst/>
            <a:gdLst>
              <a:gd fmla="*/ 0 w 9144000" name="connsiteX0"/>
              <a:gd fmla="*/ 0 h 3704595" name="connsiteY0"/>
              <a:gd fmla="*/ 9144000 w 9144000" name="connsiteX1"/>
              <a:gd fmla="*/ 0 h 3704595" name="connsiteY1"/>
              <a:gd fmla="*/ 9144000 w 9144000" name="connsiteX2"/>
              <a:gd fmla="*/ 3704595 h 3704595" name="connsiteY2"/>
              <a:gd fmla="*/ 8983376 w 9144000" name="connsiteX3"/>
              <a:gd fmla="*/ 3589931 h 3704595" name="connsiteY3"/>
              <a:gd fmla="*/ 4191907 w 9144000" name="connsiteX4"/>
              <a:gd fmla="*/ 2322286 h 3704595" name="connsiteY4"/>
              <a:gd fmla="*/ 16852 w 9144000" name="connsiteX5"/>
              <a:gd fmla="*/ 3227218 h 3704595" name="connsiteY5"/>
              <a:gd fmla="*/ 0 w 9144000" name="connsiteX6"/>
              <a:gd fmla="*/ 3236231 h 3704595" name="connsiteY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b="b" l="l" r="r" t="t"/>
            <a:pathLst>
              <a:path h="3704595" w="9144000">
                <a:moveTo>
                  <a:pt x="0" y="0"/>
                </a:moveTo>
                <a:lnTo>
                  <a:pt x="9144000" y="0"/>
                </a:lnTo>
                <a:lnTo>
                  <a:pt x="9144000" y="3704595"/>
                </a:lnTo>
                <a:lnTo>
                  <a:pt x="8983376" y="3589931"/>
                </a:lnTo>
                <a:cubicBezTo>
                  <a:pt x="7844483" y="2815748"/>
                  <a:pt x="6120918" y="2322286"/>
                  <a:pt x="4191907" y="2322286"/>
                </a:cubicBezTo>
                <a:cubicBezTo>
                  <a:pt x="2584398" y="2322286"/>
                  <a:pt x="1119560" y="2664968"/>
                  <a:pt x="16852" y="3227218"/>
                </a:cubicBezTo>
                <a:lnTo>
                  <a:pt x="0" y="3236231"/>
                </a:lnTo>
                <a:close/>
              </a:path>
            </a:pathLst>
          </a:custGeom>
          <a:gradFill>
            <a:gsLst>
              <a:gs pos="100000">
                <a:schemeClr val="accent1">
                  <a:lumMod val="5000"/>
                  <a:lumOff val="95000"/>
                </a:schemeClr>
              </a:gs>
              <a:gs pos="0">
                <a:srgbClr val="2190BC"/>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lstStyle/>
          <a:p>
            <a:pPr algn="ctr" lvl="0"/>
            <a:endParaRPr lang="en-US"/>
          </a:p>
        </p:txBody>
      </p:sp>
      <p:sp>
        <p:nvSpPr>
          <p:cNvPr id="5" name="Rectangle: Rounded Corners 4">
            <a:extLst>
              <a:ext uri="{FF2B5EF4-FFF2-40B4-BE49-F238E27FC236}">
                <a16:creationId xmlns:a16="http://schemas.microsoft.com/office/drawing/2014/main" id="{960CA3A4-661C-4DEE-9101-664E531A1731}"/>
              </a:ext>
            </a:extLst>
          </p:cNvPr>
          <p:cNvSpPr/>
          <p:nvPr userDrawn="1"/>
        </p:nvSpPr>
        <p:spPr>
          <a:xfrm>
            <a:off x="163701" y="233557"/>
            <a:ext cx="2419803" cy="629057"/>
          </a:xfrm>
          <a:prstGeom prst="roundRect">
            <a:avLst>
              <a:gd fmla="val 6911" name="adj"/>
            </a:avLst>
          </a:prstGeom>
          <a:solidFill>
            <a:srgbClr val="092E43"/>
          </a:solidFill>
          <a:ln>
            <a:solidFill>
              <a:schemeClr val="bg1"/>
            </a:solidFill>
          </a:ln>
          <a:effectLst>
            <a:glow rad="101600">
              <a:schemeClr val="accent1">
                <a:satMod val="175000"/>
                <a:alpha val="40000"/>
              </a:schemeClr>
            </a:glow>
            <a:outerShdw algn="ctr" blurRad="63500" rotWithShape="0" sx="102000" sy="10200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l"/>
            <a:r>
              <a:rPr dirty="0" lang="en-US" sz="4400">
                <a:latin charset="0" panose="020B0502040204020203" pitchFamily="34" typeface="Bahnschrift SemiBold"/>
              </a:rPr>
              <a:t>ECAP615</a:t>
            </a:r>
          </a:p>
        </p:txBody>
      </p:sp>
      <p:sp>
        <p:nvSpPr>
          <p:cNvPr id="29" name="Rectangle: Rounded Corners 28">
            <a:extLst>
              <a:ext uri="{FF2B5EF4-FFF2-40B4-BE49-F238E27FC236}">
                <a16:creationId xmlns:a16="http://schemas.microsoft.com/office/drawing/2014/main" id="{1F73FC2C-78D8-4F25-A1AF-BB364D32B46F}"/>
              </a:ext>
            </a:extLst>
          </p:cNvPr>
          <p:cNvSpPr/>
          <p:nvPr userDrawn="1"/>
        </p:nvSpPr>
        <p:spPr>
          <a:xfrm>
            <a:off x="163701" y="949943"/>
            <a:ext cx="4597612" cy="698539"/>
          </a:xfrm>
          <a:prstGeom prst="roundRect">
            <a:avLst>
              <a:gd fmla="val 6911" name="adj"/>
            </a:avLst>
          </a:prstGeom>
          <a:solidFill>
            <a:schemeClr val="bg1">
              <a:alpha val="76000"/>
            </a:schemeClr>
          </a:solidFill>
          <a:ln>
            <a:solidFill>
              <a:srgbClr val="092E43"/>
            </a:solidFill>
          </a:ln>
          <a:effectLst>
            <a:outerShdw algn="ctr" blurRad="63500" rotWithShape="0" sx="102000" sy="10200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l" lvl="0"/>
            <a:r>
              <a:rPr dirty="0" lang="en-US" sz="3600">
                <a:solidFill>
                  <a:srgbClr val="092E43"/>
                </a:solidFill>
                <a:latin charset="0" panose="020B0502040204020203" pitchFamily="34" typeface="Bahnschrift SemiBold"/>
              </a:rPr>
              <a:t>Programming in Java</a:t>
            </a:r>
          </a:p>
        </p:txBody>
      </p:sp>
      <p:sp>
        <p:nvSpPr>
          <p:cNvPr id="6" name="TextBox 5">
            <a:extLst>
              <a:ext uri="{FF2B5EF4-FFF2-40B4-BE49-F238E27FC236}">
                <a16:creationId xmlns:a16="http://schemas.microsoft.com/office/drawing/2014/main" id="{0CB5999A-8717-4E4E-9AE5-F3006B6E41B8}"/>
              </a:ext>
            </a:extLst>
          </p:cNvPr>
          <p:cNvSpPr txBox="1"/>
          <p:nvPr userDrawn="1"/>
        </p:nvSpPr>
        <p:spPr>
          <a:xfrm>
            <a:off x="6915505" y="5636216"/>
            <a:ext cx="2228495" cy="461665"/>
          </a:xfrm>
          <a:prstGeom prst="rect">
            <a:avLst/>
          </a:prstGeom>
          <a:noFill/>
        </p:spPr>
        <p:txBody>
          <a:bodyPr rtlCol="0" wrap="square">
            <a:spAutoFit/>
          </a:bodyPr>
          <a:lstStyle/>
          <a:p>
            <a:pPr algn="r"/>
            <a:r>
              <a:rPr dirty="0" lang="en-US" sz="2400">
                <a:latin charset="0" panose="020B0502040204020203" pitchFamily="34" typeface="Bahnschrift SemiBold"/>
              </a:rPr>
              <a:t>Harjinder Kaur</a:t>
            </a:r>
          </a:p>
        </p:txBody>
      </p:sp>
      <p:sp>
        <p:nvSpPr>
          <p:cNvPr id="31" name="TextBox 30">
            <a:extLst>
              <a:ext uri="{FF2B5EF4-FFF2-40B4-BE49-F238E27FC236}">
                <a16:creationId xmlns:a16="http://schemas.microsoft.com/office/drawing/2014/main" id="{D57F825F-CF67-4A4B-BC18-3B73F3A865F0}"/>
              </a:ext>
            </a:extLst>
          </p:cNvPr>
          <p:cNvSpPr txBox="1"/>
          <p:nvPr userDrawn="1"/>
        </p:nvSpPr>
        <p:spPr>
          <a:xfrm>
            <a:off x="6544640" y="6111653"/>
            <a:ext cx="2599360" cy="400110"/>
          </a:xfrm>
          <a:prstGeom prst="rect">
            <a:avLst/>
          </a:prstGeom>
          <a:noFill/>
        </p:spPr>
        <p:txBody>
          <a:bodyPr rtlCol="0" wrap="square">
            <a:spAutoFit/>
          </a:bodyPr>
          <a:lstStyle/>
          <a:p>
            <a:pPr algn="r"/>
            <a:r>
              <a:rPr dirty="0" lang="en-US" sz="2000">
                <a:latin charset="0" panose="020B0502040204020203" pitchFamily="34" typeface="Bahnschrift SemiBold"/>
              </a:rPr>
              <a:t>Assistant Professor</a:t>
            </a:r>
          </a:p>
        </p:txBody>
      </p:sp>
      <p:sp>
        <p:nvSpPr>
          <p:cNvPr id="8" name="Rectangle 7">
            <a:extLst>
              <a:ext uri="{FF2B5EF4-FFF2-40B4-BE49-F238E27FC236}">
                <a16:creationId xmlns:a16="http://schemas.microsoft.com/office/drawing/2014/main" id="{2B3AF2A3-52FB-4DC4-9AA3-31CF66E9B067}"/>
              </a:ext>
            </a:extLst>
          </p:cNvPr>
          <p:cNvSpPr/>
          <p:nvPr userDrawn="1"/>
        </p:nvSpPr>
        <p:spPr>
          <a:xfrm>
            <a:off x="6796829" y="6056456"/>
            <a:ext cx="2331451" cy="66624"/>
          </a:xfrm>
          <a:prstGeom prst="rect">
            <a:avLst/>
          </a:prstGeom>
          <a:gradFill flip="none" rotWithShape="1">
            <a:gsLst>
              <a:gs pos="100000">
                <a:schemeClr val="accent1">
                  <a:lumMod val="5000"/>
                  <a:lumOff val="95000"/>
                </a:schemeClr>
              </a:gs>
              <a:gs pos="0">
                <a:srgbClr val="2C2C2C"/>
              </a:gs>
            </a:gsLst>
            <a:path path="circle">
              <a:fillToRect b="50000" l="50000" r="50000" t="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34" name="Rectangle 33">
            <a:extLst>
              <a:ext uri="{FF2B5EF4-FFF2-40B4-BE49-F238E27FC236}">
                <a16:creationId xmlns:a16="http://schemas.microsoft.com/office/drawing/2014/main" id="{34ADF17D-5B32-4DA7-A1AA-5652C5375815}"/>
              </a:ext>
            </a:extLst>
          </p:cNvPr>
          <p:cNvSpPr/>
          <p:nvPr userDrawn="1"/>
        </p:nvSpPr>
        <p:spPr>
          <a:xfrm>
            <a:off x="6796829" y="6495107"/>
            <a:ext cx="2331451" cy="66624"/>
          </a:xfrm>
          <a:prstGeom prst="rect">
            <a:avLst/>
          </a:prstGeom>
          <a:gradFill flip="none" rotWithShape="1">
            <a:gsLst>
              <a:gs pos="100000">
                <a:schemeClr val="accent1">
                  <a:lumMod val="5000"/>
                  <a:lumOff val="95000"/>
                </a:schemeClr>
              </a:gs>
              <a:gs pos="0">
                <a:srgbClr val="2C2C2C"/>
              </a:gs>
            </a:gsLst>
            <a:path path="circle">
              <a:fillToRect b="50000" l="50000" r="50000" t="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grpSp>
        <p:nvGrpSpPr>
          <p:cNvPr id="23" name="Group 22">
            <a:extLst>
              <a:ext uri="{FF2B5EF4-FFF2-40B4-BE49-F238E27FC236}">
                <a16:creationId xmlns:a16="http://schemas.microsoft.com/office/drawing/2014/main" id="{E5EDBA53-1760-4BD9-8BAD-11DF3743DFE5}"/>
              </a:ext>
            </a:extLst>
          </p:cNvPr>
          <p:cNvGrpSpPr/>
          <p:nvPr userDrawn="1"/>
        </p:nvGrpSpPr>
        <p:grpSpPr>
          <a:xfrm>
            <a:off x="4702817" y="-7877"/>
            <a:ext cx="2884019" cy="6937583"/>
            <a:chOff x="4702817" y="-7877"/>
            <a:chExt cx="2884019" cy="6937583"/>
          </a:xfrm>
        </p:grpSpPr>
        <p:sp>
          <p:nvSpPr>
            <p:cNvPr id="15" name="Freeform: Shape 14">
              <a:extLst>
                <a:ext uri="{FF2B5EF4-FFF2-40B4-BE49-F238E27FC236}">
                  <a16:creationId xmlns:a16="http://schemas.microsoft.com/office/drawing/2014/main" id="{93A3589B-FD0E-4C96-9661-10B154C21E1E}"/>
                </a:ext>
              </a:extLst>
            </p:cNvPr>
            <p:cNvSpPr/>
            <p:nvPr userDrawn="1"/>
          </p:nvSpPr>
          <p:spPr>
            <a:xfrm flipH="1" rot="5873456">
              <a:off x="3446679" y="2789549"/>
              <a:ext cx="6937583" cy="1342731"/>
            </a:xfrm>
            <a:custGeom>
              <a:avLst/>
              <a:gdLst>
                <a:gd fmla="*/ 6879256 w 6937583" name="connsiteX0"/>
                <a:gd fmla="*/ 1342731 h 1342731" name="connsiteY0"/>
                <a:gd fmla="*/ 6937583 w 6937583" name="connsiteX1"/>
                <a:gd fmla="*/ 756270 h 1342731" name="connsiteY1"/>
                <a:gd fmla="*/ 6776242 w 6937583" name="connsiteX2"/>
                <a:gd fmla="*/ 660056 h 1342731" name="connsiteY2"/>
                <a:gd fmla="*/ 5253407 w 6937583" name="connsiteX3"/>
                <a:gd fmla="*/ 142904 h 1342731" name="connsiteY3"/>
                <a:gd fmla="*/ 2842590 w 6937583" name="connsiteX4"/>
                <a:gd fmla="*/ 40766 h 1342731" name="connsiteY4"/>
                <a:gd fmla="*/ 108649 w 6937583" name="connsiteX5"/>
                <a:gd fmla="*/ 745329 h 1342731" name="connsiteY5"/>
                <a:gd fmla="*/ 23118 w 6937583" name="connsiteX6"/>
                <a:gd fmla="*/ 787644 h 1342731" name="connsiteY6"/>
                <a:gd fmla="*/ 0 w 6937583" name="connsiteX7"/>
                <a:gd fmla="*/ 954439 h 1342731" name="connsiteY7"/>
                <a:gd fmla="*/ 174961 w 6937583" name="connsiteX8"/>
                <a:gd fmla="*/ 884819 h 1342731" name="connsiteY8"/>
                <a:gd fmla="*/ 3046538 w 6937583" name="connsiteX9"/>
                <a:gd fmla="*/ 414437 h 1342731" name="connsiteY9"/>
                <a:gd fmla="*/ 6847875 w 6937583" name="connsiteX10"/>
                <a:gd fmla="*/ 1322122 h 1342731" name="connsiteY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b="b" l="l" r="r" t="t"/>
              <a:pathLst>
                <a:path h="1342731" w="6937583">
                  <a:moveTo>
                    <a:pt x="6879256" y="1342731"/>
                  </a:moveTo>
                  <a:lnTo>
                    <a:pt x="6937583" y="756270"/>
                  </a:lnTo>
                  <a:lnTo>
                    <a:pt x="6776242" y="660056"/>
                  </a:lnTo>
                  <a:cubicBezTo>
                    <a:pt x="6349640" y="432113"/>
                    <a:pt x="5832745" y="255751"/>
                    <a:pt x="5253407" y="142904"/>
                  </a:cubicBezTo>
                  <a:cubicBezTo>
                    <a:pt x="4529235" y="1845"/>
                    <a:pt x="3707497" y="-39971"/>
                    <a:pt x="2842590" y="40766"/>
                  </a:cubicBezTo>
                  <a:cubicBezTo>
                    <a:pt x="1820918" y="136137"/>
                    <a:pt x="881825" y="389181"/>
                    <a:pt x="108649" y="745329"/>
                  </a:cubicBezTo>
                  <a:lnTo>
                    <a:pt x="23118" y="787644"/>
                  </a:lnTo>
                  <a:lnTo>
                    <a:pt x="0" y="954439"/>
                  </a:lnTo>
                  <a:lnTo>
                    <a:pt x="174961" y="884819"/>
                  </a:lnTo>
                  <a:cubicBezTo>
                    <a:pt x="989040" y="588312"/>
                    <a:pt x="1978925" y="414437"/>
                    <a:pt x="3046538" y="414437"/>
                  </a:cubicBezTo>
                  <a:cubicBezTo>
                    <a:pt x="4564920" y="414437"/>
                    <a:pt x="5926081" y="766137"/>
                    <a:pt x="6847875" y="1322122"/>
                  </a:cubicBezTo>
                  <a:close/>
                </a:path>
              </a:pathLst>
            </a:custGeom>
            <a:gradFill>
              <a:gsLst>
                <a:gs pos="0">
                  <a:srgbClr val="24CA92"/>
                </a:gs>
                <a:gs pos="100000">
                  <a:schemeClr val="bg1"/>
                </a:gs>
              </a:gsLst>
              <a:lin ang="5400000" scaled="1"/>
            </a:gradFill>
            <a:effectLst>
              <a:outerShdw algn="ctr" blurRad="63500" rotWithShape="0" sx="102000" sy="10200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lstStyle/>
            <a:p>
              <a:pPr algn="ctr" lvl="0"/>
              <a:endParaRPr lang="en-US"/>
            </a:p>
          </p:txBody>
        </p:sp>
        <p:sp>
          <p:nvSpPr>
            <p:cNvPr id="16" name="Freeform: Shape 15">
              <a:extLst>
                <a:ext uri="{FF2B5EF4-FFF2-40B4-BE49-F238E27FC236}">
                  <a16:creationId xmlns:a16="http://schemas.microsoft.com/office/drawing/2014/main" id="{30FC4704-3201-4A9E-ABF7-A9E2D2C9DCEC}"/>
                </a:ext>
              </a:extLst>
            </p:cNvPr>
            <p:cNvSpPr/>
            <p:nvPr userDrawn="1"/>
          </p:nvSpPr>
          <p:spPr>
            <a:xfrm flipH="1" rot="5644297">
              <a:off x="3030930" y="2720825"/>
              <a:ext cx="6885388" cy="1464384"/>
            </a:xfrm>
            <a:custGeom>
              <a:avLst/>
              <a:gdLst>
                <a:gd fmla="*/ 6850410 w 6885388" name="connsiteX0"/>
                <a:gd fmla="*/ 1464384 h 1464384" name="connsiteY0"/>
                <a:gd fmla="*/ 6885388 w 6885388" name="connsiteX1"/>
                <a:gd fmla="*/ 634619 h 1464384" name="connsiteY1"/>
                <a:gd fmla="*/ 6622419 w 6885388" name="connsiteX2"/>
                <a:gd fmla="*/ 512146 h 1464384" name="connsiteY2"/>
                <a:gd fmla="*/ 4867180 w 6885388" name="connsiteX3"/>
                <a:gd fmla="*/ 61997 h 1464384" name="connsiteY3"/>
                <a:gd fmla="*/ 2831555 w 6885388" name="connsiteX4"/>
                <a:gd fmla="*/ 58268 h 1464384" name="connsiteY4"/>
                <a:gd fmla="*/ 255228 w 6885388" name="connsiteX5"/>
                <a:gd fmla="*/ 748625 h 1464384" name="connsiteY5"/>
                <a:gd fmla="*/ 20025 w 6885388" name="connsiteX6"/>
                <a:gd fmla="*/ 859638 h 1464384" name="connsiteY6"/>
                <a:gd fmla="*/ 0 w 6885388" name="connsiteX7"/>
                <a:gd fmla="*/ 1140954 h 1464384" name="connsiteY7"/>
                <a:gd fmla="*/ 26253 w 6885388" name="connsiteX8"/>
                <a:gd fmla="*/ 1129998 h 1464384" name="connsiteY8"/>
                <a:gd fmla="*/ 3070954 w 6885388" name="connsiteX9"/>
                <a:gd fmla="*/ 592355 h 1464384" name="connsiteY9"/>
                <a:gd fmla="*/ 6824588 w 6885388" name="connsiteX10"/>
                <a:gd fmla="*/ 1449631 h 1464384" name="connsiteY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b="b" l="l" r="r" t="t"/>
              <a:pathLst>
                <a:path h="1464384" w="6885388">
                  <a:moveTo>
                    <a:pt x="6850410" y="1464384"/>
                  </a:moveTo>
                  <a:lnTo>
                    <a:pt x="6885388" y="634619"/>
                  </a:lnTo>
                  <a:lnTo>
                    <a:pt x="6622419" y="512146"/>
                  </a:lnTo>
                  <a:cubicBezTo>
                    <a:pt x="6098671" y="295311"/>
                    <a:pt x="5506291" y="141453"/>
                    <a:pt x="4867180" y="61997"/>
                  </a:cubicBezTo>
                  <a:cubicBezTo>
                    <a:pt x="4228069" y="-17458"/>
                    <a:pt x="3542227" y="-22511"/>
                    <a:pt x="2831555" y="58268"/>
                  </a:cubicBezTo>
                  <a:cubicBezTo>
                    <a:pt x="1898799" y="164290"/>
                    <a:pt x="1024681" y="406642"/>
                    <a:pt x="255228" y="748625"/>
                  </a:cubicBezTo>
                  <a:lnTo>
                    <a:pt x="20025" y="859638"/>
                  </a:lnTo>
                  <a:lnTo>
                    <a:pt x="0" y="1140954"/>
                  </a:lnTo>
                  <a:lnTo>
                    <a:pt x="26253" y="1129998"/>
                  </a:lnTo>
                  <a:cubicBezTo>
                    <a:pt x="915160" y="788716"/>
                    <a:pt x="1957012" y="592355"/>
                    <a:pt x="3070954" y="592355"/>
                  </a:cubicBezTo>
                  <a:cubicBezTo>
                    <a:pt x="4496800" y="592354"/>
                    <a:pt x="5804534" y="914073"/>
                    <a:pt x="6824588" y="1449631"/>
                  </a:cubicBezTo>
                  <a:close/>
                </a:path>
              </a:pathLst>
            </a:custGeom>
            <a:gradFill>
              <a:gsLst>
                <a:gs pos="100000">
                  <a:schemeClr val="accent1">
                    <a:lumMod val="5000"/>
                    <a:lumOff val="95000"/>
                  </a:schemeClr>
                </a:gs>
                <a:gs pos="99000">
                  <a:srgbClr val="2190BC"/>
                </a:gs>
              </a:gsLst>
              <a:lin ang="5400000" scaled="1"/>
            </a:gradFill>
            <a:effectLst>
              <a:outerShdw algn="ctr" blurRad="63500" rotWithShape="0" sx="102000" sy="10200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lstStyle/>
            <a:p>
              <a:pPr algn="ctr" lvl="0"/>
              <a:endParaRPr lang="en-US"/>
            </a:p>
          </p:txBody>
        </p:sp>
        <p:sp>
          <p:nvSpPr>
            <p:cNvPr id="17" name="Freeform: Shape 16">
              <a:extLst>
                <a:ext uri="{FF2B5EF4-FFF2-40B4-BE49-F238E27FC236}">
                  <a16:creationId xmlns:a16="http://schemas.microsoft.com/office/drawing/2014/main" id="{9D8A78AD-0B29-4984-894A-A3C2470281C9}"/>
                </a:ext>
              </a:extLst>
            </p:cNvPr>
            <p:cNvSpPr/>
            <p:nvPr userDrawn="1"/>
          </p:nvSpPr>
          <p:spPr>
            <a:xfrm flipH="1" rot="5644297">
              <a:off x="2590707" y="2625942"/>
              <a:ext cx="6854129" cy="1627986"/>
            </a:xfrm>
            <a:custGeom>
              <a:avLst/>
              <a:gdLst>
                <a:gd fmla="*/ 6817768 w 6854129" name="connsiteX0"/>
                <a:gd fmla="*/ 1627986 h 1627986" name="connsiteY0"/>
                <a:gd fmla="*/ 6854129 w 6854129" name="connsiteX1"/>
                <a:gd fmla="*/ 864769 h 1627986" name="connsiteY1"/>
                <a:gd fmla="*/ 6807400 w 6854129" name="connsiteX2"/>
                <a:gd fmla="*/ 834746 h 1627986" name="connsiteY2"/>
                <a:gd fmla="*/ 4225626 w 6854129" name="connsiteX3"/>
                <a:gd fmla="*/ 54855 h 1627986" name="connsiteY3"/>
                <a:gd fmla="*/ 2190001 w 6854129" name="connsiteX4"/>
                <a:gd fmla="*/ 51556 h 1627986" name="connsiteY4"/>
                <a:gd fmla="*/ 47966 w 6854129" name="connsiteX5"/>
                <a:gd fmla="*/ 504780 h 1627986" name="connsiteY5"/>
                <a:gd fmla="*/ 21689 w 6854129" name="connsiteX6"/>
                <a:gd fmla="*/ 514230 h 1627986" name="connsiteY6"/>
                <a:gd fmla="*/ 0 w 6854129" name="connsiteX7"/>
                <a:gd fmla="*/ 818919 h 1627986" name="connsiteY7"/>
                <a:gd fmla="*/ 78792 w 6854129" name="connsiteX8"/>
                <a:gd fmla="*/ 798109 h 1627986" name="connsiteY8"/>
                <a:gd fmla="*/ 2429400 w 6854129" name="connsiteX9"/>
                <a:gd fmla="*/ 524121 h 1627986" name="connsiteY9"/>
                <a:gd fmla="*/ 6551738 w 6854129" name="connsiteX10"/>
                <a:gd fmla="*/ 1469030 h 1627986" name="connsiteY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b="b" l="l" r="r" t="t"/>
              <a:pathLst>
                <a:path h="1627986" w="6854129">
                  <a:moveTo>
                    <a:pt x="6817768" y="1627986"/>
                  </a:moveTo>
                  <a:lnTo>
                    <a:pt x="6854129" y="864769"/>
                  </a:lnTo>
                  <a:lnTo>
                    <a:pt x="6807400" y="834746"/>
                  </a:lnTo>
                  <a:cubicBezTo>
                    <a:pt x="6118863" y="438375"/>
                    <a:pt x="5229943" y="165331"/>
                    <a:pt x="4225626" y="54855"/>
                  </a:cubicBezTo>
                  <a:cubicBezTo>
                    <a:pt x="3586515" y="-15447"/>
                    <a:pt x="2900673" y="-19918"/>
                    <a:pt x="2190001" y="51556"/>
                  </a:cubicBezTo>
                  <a:cubicBezTo>
                    <a:pt x="1428567" y="128135"/>
                    <a:pt x="706209" y="285097"/>
                    <a:pt x="47966" y="504780"/>
                  </a:cubicBezTo>
                  <a:lnTo>
                    <a:pt x="21689" y="514230"/>
                  </a:lnTo>
                  <a:lnTo>
                    <a:pt x="0" y="818919"/>
                  </a:lnTo>
                  <a:lnTo>
                    <a:pt x="78792" y="798109"/>
                  </a:lnTo>
                  <a:cubicBezTo>
                    <a:pt x="799037" y="621851"/>
                    <a:pt x="1593943" y="524120"/>
                    <a:pt x="2429400" y="524121"/>
                  </a:cubicBezTo>
                  <a:cubicBezTo>
                    <a:pt x="4033476" y="524121"/>
                    <a:pt x="5488067" y="884393"/>
                    <a:pt x="6551738" y="1469030"/>
                  </a:cubicBezTo>
                  <a:close/>
                </a:path>
              </a:pathLst>
            </a:custGeom>
            <a:gradFill>
              <a:gsLst>
                <a:gs pos="0">
                  <a:schemeClr val="tx1">
                    <a:lumMod val="95000"/>
                    <a:lumOff val="5000"/>
                  </a:schemeClr>
                </a:gs>
                <a:gs pos="100000">
                  <a:schemeClr val="bg1"/>
                </a:gs>
              </a:gsLst>
              <a:lin ang="5400000" scaled="1"/>
            </a:gradFill>
            <a:effectLst>
              <a:outerShdw algn="ctr" blurRad="63500" rotWithShape="0" sx="102000" sy="10200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lstStyle/>
            <a:p>
              <a:pPr algn="ctr" lvl="0"/>
              <a:endParaRPr lang="en-US"/>
            </a:p>
          </p:txBody>
        </p:sp>
        <p:sp>
          <p:nvSpPr>
            <p:cNvPr id="21" name="Freeform: Shape 20">
              <a:extLst>
                <a:ext uri="{FF2B5EF4-FFF2-40B4-BE49-F238E27FC236}">
                  <a16:creationId xmlns:a16="http://schemas.microsoft.com/office/drawing/2014/main" id="{3755F720-D690-4341-9D8E-56FF569E0A44}"/>
                </a:ext>
              </a:extLst>
            </p:cNvPr>
            <p:cNvSpPr/>
            <p:nvPr userDrawn="1"/>
          </p:nvSpPr>
          <p:spPr>
            <a:xfrm flipH="1" rot="5644297">
              <a:off x="2248465" y="2473999"/>
              <a:ext cx="6831762" cy="1923058"/>
            </a:xfrm>
            <a:custGeom>
              <a:avLst/>
              <a:gdLst>
                <a:gd fmla="*/ 6795137 w 6831762" name="connsiteX0"/>
                <a:gd fmla="*/ 1923058 h 1923058" name="connsiteY0"/>
                <a:gd fmla="*/ 6831762 w 6831762" name="connsiteX1"/>
                <a:gd fmla="*/ 1154285 h 1923058" name="connsiteY1"/>
                <a:gd fmla="*/ 6720350 w 6831762" name="connsiteX2"/>
                <a:gd fmla="*/ 1062945 h 1923058" name="connsiteY2"/>
                <a:gd fmla="*/ 3839043 w 6831762" name="connsiteX3"/>
                <a:gd fmla="*/ 54855 h 1923058" name="connsiteY3"/>
                <a:gd fmla="*/ 1841990 w 6831762" name="connsiteX4"/>
                <a:gd fmla="*/ 51555 h 1923058" name="connsiteY4"/>
                <a:gd fmla="*/ 236280 w 6831762" name="connsiteX5"/>
                <a:gd fmla="*/ 352053 h 1923058" name="connsiteY5"/>
                <a:gd fmla="*/ 23468 w 6831762" name="connsiteX6"/>
                <a:gd fmla="*/ 417617 h 1923058" name="connsiteY6"/>
                <a:gd fmla="*/ 0 w 6831762" name="connsiteX7"/>
                <a:gd fmla="*/ 747301 h 1923058" name="connsiteY7"/>
                <a:gd fmla="*/ 393597 w 6831762" name="connsiteX8"/>
                <a:gd fmla="*/ 666710 h 1923058" name="connsiteY8"/>
                <a:gd fmla="*/ 2076852 w 6831762" name="connsiteX9"/>
                <a:gd fmla="*/ 524121 h 1923058" name="connsiteY9"/>
                <a:gd fmla="*/ 6757342 w 6831762" name="connsiteX10"/>
                <a:gd fmla="*/ 1890536 h 1923058" name="connsiteY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b="b" l="l" r="r" t="t"/>
              <a:pathLst>
                <a:path h="1923058" w="6831762">
                  <a:moveTo>
                    <a:pt x="6795137" y="1923058"/>
                  </a:moveTo>
                  <a:lnTo>
                    <a:pt x="6831762" y="1154285"/>
                  </a:lnTo>
                  <a:lnTo>
                    <a:pt x="6720350" y="1062945"/>
                  </a:lnTo>
                  <a:cubicBezTo>
                    <a:pt x="6009785" y="543037"/>
                    <a:pt x="5003475" y="185418"/>
                    <a:pt x="3839043" y="54855"/>
                  </a:cubicBezTo>
                  <a:cubicBezTo>
                    <a:pt x="3212042" y="-15447"/>
                    <a:pt x="2539196" y="-19918"/>
                    <a:pt x="1841990" y="51555"/>
                  </a:cubicBezTo>
                  <a:cubicBezTo>
                    <a:pt x="1281735" y="108989"/>
                    <a:pt x="743045" y="211639"/>
                    <a:pt x="236280" y="352053"/>
                  </a:cubicBezTo>
                  <a:lnTo>
                    <a:pt x="23468" y="417617"/>
                  </a:lnTo>
                  <a:lnTo>
                    <a:pt x="0" y="747301"/>
                  </a:lnTo>
                  <a:lnTo>
                    <a:pt x="393597" y="666710"/>
                  </a:lnTo>
                  <a:cubicBezTo>
                    <a:pt x="926255" y="573983"/>
                    <a:pt x="1491405" y="524121"/>
                    <a:pt x="2076852" y="524121"/>
                  </a:cubicBezTo>
                  <a:cubicBezTo>
                    <a:pt x="4000242" y="524121"/>
                    <a:pt x="5704558" y="1062304"/>
                    <a:pt x="6757342" y="1890536"/>
                  </a:cubicBezTo>
                  <a:close/>
                </a:path>
              </a:pathLst>
            </a:custGeom>
            <a:gradFill>
              <a:gsLst>
                <a:gs pos="53000">
                  <a:srgbClr val="BEEFDF"/>
                </a:gs>
                <a:gs pos="0">
                  <a:srgbClr val="24CA92"/>
                </a:gs>
                <a:gs pos="34000">
                  <a:srgbClr val="5ED8AF"/>
                </a:gs>
                <a:gs pos="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lstStyle/>
            <a:p>
              <a:pPr algn="ctr" lvl="0"/>
              <a:endParaRPr lang="en-US"/>
            </a:p>
          </p:txBody>
        </p:sp>
      </p:grpSp>
    </p:spTree>
    <p:extLst>
      <p:ext uri="{BB962C8B-B14F-4D97-AF65-F5344CB8AC3E}">
        <p14:creationId xmlns:p14="http://schemas.microsoft.com/office/powerpoint/2010/main" val="259374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BC5188-02C1-4612-A2C7-F501CF181F2E}" type="datetimeFigureOut">
              <a:rPr lang="en-US" smtClean="0"/>
              <a:t>6/25/2021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2474809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BC5188-02C1-4612-A2C7-F501CF181F2E}" type="datetimeFigureOut">
              <a:rPr lang="en-US" smtClean="0"/>
              <a:t>6/25/2021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33838827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BC5188-02C1-4612-A2C7-F501CF181F2E}" type="datetimeFigureOut">
              <a:rPr lang="en-US" smtClean="0"/>
              <a:t>6/25/2021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33442609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BC5188-02C1-4612-A2C7-F501CF181F2E}" type="datetimeFigureOut">
              <a:rPr lang="en-US" smtClean="0"/>
              <a:t>6/25/2021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3230408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rgbClr val="F4F4F5"/>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3A4C81D-18A7-452F-9BBC-C8DF7C8B815D}"/>
              </a:ext>
            </a:extLst>
          </p:cNvPr>
          <p:cNvSpPr/>
          <p:nvPr userDrawn="1"/>
        </p:nvSpPr>
        <p:spPr>
          <a:xfrm>
            <a:off x="0" y="0"/>
            <a:ext cx="9144000" cy="1959429"/>
          </a:xfrm>
          <a:prstGeom prst="rect">
            <a:avLst/>
          </a:prstGeom>
          <a:gradFill flip="none" rotWithShape="1">
            <a:gsLst>
              <a:gs pos="0">
                <a:srgbClr val="2190BC"/>
              </a:gs>
              <a:gs pos="41000">
                <a:srgbClr val="2190BC"/>
              </a:gs>
              <a:gs pos="88000">
                <a:srgbClr val="F4F4F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hasCustomPrompt="1"/>
          </p:nvPr>
        </p:nvSpPr>
        <p:spPr>
          <a:xfrm>
            <a:off x="989350" y="2818150"/>
            <a:ext cx="7525999" cy="3698763"/>
          </a:xfrm>
        </p:spPr>
        <p:txBody>
          <a:bodyPr/>
          <a:lstStyle>
            <a:lvl1pPr>
              <a:lnSpc>
                <a:spcPct val="150000"/>
              </a:lnSpc>
              <a:defRPr sz="2600">
                <a:latin typeface="Bahnschrift" panose="020B0502040204020203" pitchFamily="34" charset="0"/>
              </a:defRPr>
            </a:lvl1pPr>
            <a:lvl2pPr>
              <a:lnSpc>
                <a:spcPct val="150000"/>
              </a:lnSpc>
              <a:defRPr>
                <a:latin typeface="Bahnschrift" panose="020B0502040204020203" pitchFamily="34" charset="0"/>
              </a:defRPr>
            </a:lvl2pPr>
            <a:lvl3pPr>
              <a:lnSpc>
                <a:spcPct val="150000"/>
              </a:lnSpc>
              <a:defRPr>
                <a:latin typeface="Bahnschrift" panose="020B0502040204020203" pitchFamily="34" charset="0"/>
              </a:defRPr>
            </a:lvl3pPr>
            <a:lvl4pPr>
              <a:lnSpc>
                <a:spcPct val="150000"/>
              </a:lnSpc>
              <a:defRPr>
                <a:latin typeface="Bahnschrift" panose="020B0502040204020203" pitchFamily="34" charset="0"/>
              </a:defRPr>
            </a:lvl4pPr>
            <a:lvl5pPr>
              <a:lnSpc>
                <a:spcPct val="150000"/>
              </a:lnSpc>
              <a:defRPr>
                <a:latin typeface="Bahnschrift" panose="020B0502040204020203" pitchFamily="34" charset="0"/>
              </a:defRPr>
            </a:lvl5pPr>
          </a:lstStyle>
          <a:p>
            <a:pPr lvl="0"/>
            <a:r>
              <a:rPr lang="en-US" dirty="0"/>
              <a:t>Outcome 1</a:t>
            </a:r>
          </a:p>
          <a:p>
            <a:pPr lvl="0"/>
            <a:r>
              <a:rPr lang="en-US" dirty="0"/>
              <a:t>Outcome 2</a:t>
            </a:r>
          </a:p>
          <a:p>
            <a:pPr lvl="0"/>
            <a:r>
              <a:rPr lang="en-US" dirty="0"/>
              <a:t>Outcome 3</a:t>
            </a:r>
          </a:p>
        </p:txBody>
      </p:sp>
      <p:sp>
        <p:nvSpPr>
          <p:cNvPr id="10" name="TextBox 9">
            <a:extLst>
              <a:ext uri="{FF2B5EF4-FFF2-40B4-BE49-F238E27FC236}">
                <a16:creationId xmlns:a16="http://schemas.microsoft.com/office/drawing/2014/main" id="{66F90CB2-A495-4AF3-BC7C-1B34E1164439}"/>
              </a:ext>
            </a:extLst>
          </p:cNvPr>
          <p:cNvSpPr txBox="1"/>
          <p:nvPr userDrawn="1"/>
        </p:nvSpPr>
        <p:spPr>
          <a:xfrm>
            <a:off x="628650" y="235182"/>
            <a:ext cx="3429000" cy="1446550"/>
          </a:xfrm>
          <a:prstGeom prst="rect">
            <a:avLst/>
          </a:prstGeom>
          <a:noFill/>
        </p:spPr>
        <p:txBody>
          <a:bodyPr wrap="square" rtlCol="0">
            <a:spAutoFit/>
          </a:bodyPr>
          <a:lstStyle/>
          <a:p>
            <a:pPr marL="0" algn="l" defTabSz="457200" rtl="0" eaLnBrk="1" latinLnBrk="0" hangingPunct="1">
              <a:lnSpc>
                <a:spcPct val="100000"/>
              </a:lnSpc>
              <a:spcBef>
                <a:spcPct val="0"/>
              </a:spcBef>
              <a:buNone/>
            </a:pPr>
            <a:r>
              <a:rPr lang="en-US" sz="4400" kern="1200" dirty="0">
                <a:solidFill>
                  <a:schemeClr val="bg1"/>
                </a:solidFill>
                <a:latin typeface="Bahnschrift SemiBold" panose="020B0502040204020203" pitchFamily="34" charset="0"/>
                <a:ea typeface="+mn-ea"/>
                <a:cs typeface="+mn-cs"/>
              </a:rPr>
              <a:t>Learning Outcomes</a:t>
            </a:r>
          </a:p>
        </p:txBody>
      </p:sp>
      <p:pic>
        <p:nvPicPr>
          <p:cNvPr id="12" name="Picture 11">
            <a:extLst>
              <a:ext uri="{FF2B5EF4-FFF2-40B4-BE49-F238E27FC236}">
                <a16:creationId xmlns:a16="http://schemas.microsoft.com/office/drawing/2014/main" id="{70BD9AB8-BE8B-4AD4-8989-7D5BB1CBD5C5}"/>
              </a:ext>
            </a:extLst>
          </p:cNvPr>
          <p:cNvPicPr>
            <a:picLocks noChangeAspect="1"/>
          </p:cNvPicPr>
          <p:nvPr userDrawn="1"/>
        </p:nvPicPr>
        <p:blipFill>
          <a:blip r:embed="rId2">
            <a:extLst>
              <a:ext uri="{BEBA8EAE-BF5A-486C-A8C5-ECC9F3942E4B}">
                <a14:imgProps xmlns:a14="http://schemas.microsoft.com/office/drawing/2010/main">
                  <a14:imgLayer r:embed="rId3">
                    <a14:imgEffect>
                      <a14:backgroundRemoval t="6102" b="98622" l="9753" r="89973">
                        <a14:foregroundMark x1="62637" y1="39764" x2="62637" y2="39764"/>
                        <a14:foregroundMark x1="40797" y1="53346" x2="40797" y2="53346"/>
                        <a14:foregroundMark x1="27198" y1="59055" x2="27198" y2="59055"/>
                        <a14:foregroundMark x1="25687" y1="41929" x2="25687" y2="41929"/>
                        <a14:foregroundMark x1="28434" y1="22835" x2="28434" y2="22835"/>
                        <a14:foregroundMark x1="37225" y1="10433" x2="37225" y2="10433"/>
                        <a14:foregroundMark x1="49863" y1="6496" x2="49863" y2="6496"/>
                        <a14:foregroundMark x1="61538" y1="13583" x2="61538" y2="13583"/>
                        <a14:foregroundMark x1="71016" y1="24803" x2="71016" y2="24803"/>
                        <a14:foregroundMark x1="73626" y1="40945" x2="73626" y2="40945"/>
                        <a14:foregroundMark x1="72115" y1="60039" x2="72115" y2="60039"/>
                        <a14:foregroundMark x1="55345" y1="90060" x2="55907" y2="90157"/>
                        <a14:foregroundMark x1="48764" y1="98622" x2="50275" y2="97835"/>
                        <a14:foregroundMark x1="53709" y1="89764" x2="53709" y2="89764"/>
                        <a14:foregroundMark x1="53434" y1="90354" x2="51511" y2="89370"/>
                        <a14:foregroundMark x1="44780" y1="88189" x2="51236" y2="89567"/>
                        <a14:backgroundMark x1="55769" y1="85433" x2="49950" y2="86267"/>
                        <a14:backgroundMark x1="52194" y1="91242" x2="50589" y2="90886"/>
                        <a14:backgroundMark x1="56181" y1="92126" x2="53895" y2="91619"/>
                        <a14:backgroundMark x1="55495" y1="86024" x2="54258" y2="85827"/>
                        <a14:backgroundMark x1="54396" y1="86024" x2="55632" y2="86614"/>
                        <a14:backgroundMark x1="49176" y1="96654" x2="47940" y2="95079"/>
                      </a14:backgroundRemoval>
                    </a14:imgEffect>
                  </a14:imgLayer>
                </a14:imgProps>
              </a:ext>
            </a:extLst>
          </a:blip>
          <a:stretch>
            <a:fillRect/>
          </a:stretch>
        </p:blipFill>
        <p:spPr>
          <a:xfrm rot="19619398">
            <a:off x="6397866" y="99256"/>
            <a:ext cx="2389846" cy="1667640"/>
          </a:xfrm>
          <a:prstGeom prst="rect">
            <a:avLst/>
          </a:prstGeom>
        </p:spPr>
      </p:pic>
      <p:sp>
        <p:nvSpPr>
          <p:cNvPr id="2" name="Rectangle 1">
            <a:extLst>
              <a:ext uri="{FF2B5EF4-FFF2-40B4-BE49-F238E27FC236}">
                <a16:creationId xmlns:a16="http://schemas.microsoft.com/office/drawing/2014/main" id="{0FCCDEB3-12E7-45AF-A8F2-BC0F9E2254EE}"/>
              </a:ext>
            </a:extLst>
          </p:cNvPr>
          <p:cNvSpPr/>
          <p:nvPr userDrawn="1"/>
        </p:nvSpPr>
        <p:spPr>
          <a:xfrm>
            <a:off x="599608" y="1959429"/>
            <a:ext cx="7915742" cy="740967"/>
          </a:xfrm>
          <a:prstGeom prst="rect">
            <a:avLst/>
          </a:prstGeom>
        </p:spPr>
        <p:txBody>
          <a:bodyPr vert="horz" lIns="91440" tIns="45720" rIns="91440" bIns="45720" rtlCol="0">
            <a:normAutofit/>
          </a:bodyPr>
          <a:lstStyle/>
          <a:p>
            <a:pPr marL="0" lvl="0" indent="0" defTabSz="914400">
              <a:lnSpc>
                <a:spcPct val="150000"/>
              </a:lnSpc>
              <a:spcBef>
                <a:spcPts val="1000"/>
              </a:spcBef>
              <a:buFont typeface="Arial" panose="020B0604020202020204" pitchFamily="34" charset="0"/>
              <a:buNone/>
            </a:pPr>
            <a:r>
              <a:rPr lang="en-US" sz="2800" dirty="0">
                <a:solidFill>
                  <a:schemeClr val="tx1"/>
                </a:solidFill>
                <a:latin typeface="Bahnschrift" panose="020B0502040204020203" pitchFamily="34" charset="0"/>
              </a:rPr>
              <a:t>After this lecture, you will be able to</a:t>
            </a:r>
          </a:p>
        </p:txBody>
      </p:sp>
    </p:spTree>
    <p:extLst>
      <p:ext uri="{BB962C8B-B14F-4D97-AF65-F5344CB8AC3E}">
        <p14:creationId xmlns:p14="http://schemas.microsoft.com/office/powerpoint/2010/main" val="2209906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bg>
      <p:bgPr>
        <a:solidFill>
          <a:srgbClr val="F4F4F5"/>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3A4C81D-18A7-452F-9BBC-C8DF7C8B815D}"/>
              </a:ext>
            </a:extLst>
          </p:cNvPr>
          <p:cNvSpPr/>
          <p:nvPr userDrawn="1"/>
        </p:nvSpPr>
        <p:spPr>
          <a:xfrm>
            <a:off x="0" y="0"/>
            <a:ext cx="9144000" cy="1325563"/>
          </a:xfrm>
          <a:prstGeom prst="rect">
            <a:avLst/>
          </a:prstGeom>
          <a:solidFill>
            <a:srgbClr val="2190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628650" y="1628145"/>
            <a:ext cx="7886700" cy="5004884"/>
          </a:xfrm>
        </p:spPr>
        <p:txBody>
          <a:bodyPr/>
          <a:lstStyle>
            <a:lvl1pPr>
              <a:lnSpc>
                <a:spcPct val="150000"/>
              </a:lnSpc>
              <a:defRPr>
                <a:latin typeface="Bahnschrift" panose="020B0502040204020203" pitchFamily="34" charset="0"/>
              </a:defRPr>
            </a:lvl1pPr>
            <a:lvl2pPr>
              <a:lnSpc>
                <a:spcPct val="150000"/>
              </a:lnSpc>
              <a:defRPr>
                <a:latin typeface="Bahnschrift" panose="020B0502040204020203" pitchFamily="34" charset="0"/>
              </a:defRPr>
            </a:lvl2pPr>
            <a:lvl3pPr>
              <a:lnSpc>
                <a:spcPct val="150000"/>
              </a:lnSpc>
              <a:defRPr>
                <a:latin typeface="Bahnschrift" panose="020B0502040204020203" pitchFamily="34" charset="0"/>
              </a:defRPr>
            </a:lvl3pPr>
            <a:lvl4pPr>
              <a:lnSpc>
                <a:spcPct val="150000"/>
              </a:lnSpc>
              <a:defRPr>
                <a:latin typeface="Bahnschrift" panose="020B0502040204020203" pitchFamily="34" charset="0"/>
              </a:defRPr>
            </a:lvl4pPr>
            <a:lvl5pPr>
              <a:lnSpc>
                <a:spcPct val="150000"/>
              </a:lnSpc>
              <a:defRPr>
                <a:latin typeface="Bahnschrif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1">
            <a:extLst>
              <a:ext uri="{FF2B5EF4-FFF2-40B4-BE49-F238E27FC236}">
                <a16:creationId xmlns:a16="http://schemas.microsoft.com/office/drawing/2014/main" id="{D674DD10-9343-40FC-87DE-8A1F63FF11A0}"/>
              </a:ext>
            </a:extLst>
          </p:cNvPr>
          <p:cNvSpPr>
            <a:spLocks noGrp="1"/>
          </p:cNvSpPr>
          <p:nvPr>
            <p:ph type="title"/>
          </p:nvPr>
        </p:nvSpPr>
        <p:spPr>
          <a:xfrm>
            <a:off x="338363" y="0"/>
            <a:ext cx="7886700" cy="1325563"/>
          </a:xfrm>
        </p:spPr>
        <p:txBody>
          <a:bodyPr>
            <a:normAutofit/>
          </a:bodyPr>
          <a:lstStyle>
            <a:lvl1pPr marL="0" algn="l" defTabSz="457200" rtl="0" eaLnBrk="1" latinLnBrk="0" hangingPunct="1">
              <a:lnSpc>
                <a:spcPct val="100000"/>
              </a:lnSpc>
              <a:defRPr lang="en-US" sz="3600" kern="1200" dirty="0">
                <a:solidFill>
                  <a:schemeClr val="bg1"/>
                </a:solidFill>
                <a:latin typeface="Bahnschrift SemiBold" panose="020B0502040204020203" pitchFamily="34" charset="0"/>
                <a:ea typeface="+mn-ea"/>
                <a:cs typeface="+mn-cs"/>
              </a:defRPr>
            </a:lvl1pPr>
          </a:lstStyle>
          <a:p>
            <a:r>
              <a:rPr lang="en-US" dirty="0"/>
              <a:t>Click to edit Master title style</a:t>
            </a:r>
          </a:p>
        </p:txBody>
      </p:sp>
    </p:spTree>
    <p:extLst>
      <p:ext uri="{BB962C8B-B14F-4D97-AF65-F5344CB8AC3E}">
        <p14:creationId xmlns:p14="http://schemas.microsoft.com/office/powerpoint/2010/main" val="2192153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bg>
      <p:bgPr>
        <a:gradFill flip="none" rotWithShape="1">
          <a:gsLst>
            <a:gs pos="0">
              <a:schemeClr val="bg1"/>
            </a:gs>
            <a:gs pos="100000">
              <a:srgbClr val="2190BC"/>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Scroll: Horizontal 1">
            <a:extLst>
              <a:ext uri="{FF2B5EF4-FFF2-40B4-BE49-F238E27FC236}">
                <a16:creationId xmlns:a16="http://schemas.microsoft.com/office/drawing/2014/main" id="{71C566E7-15C2-47D1-BCD0-6048C4B61AEB}"/>
              </a:ext>
            </a:extLst>
          </p:cNvPr>
          <p:cNvSpPr/>
          <p:nvPr userDrawn="1"/>
        </p:nvSpPr>
        <p:spPr>
          <a:xfrm>
            <a:off x="1785257" y="2514600"/>
            <a:ext cx="5573486" cy="1828800"/>
          </a:xfrm>
          <a:prstGeom prst="horizontalScroll">
            <a:avLst/>
          </a:prstGeom>
          <a:gradFill>
            <a:gsLst>
              <a:gs pos="0">
                <a:schemeClr val="accent1">
                  <a:lumMod val="5000"/>
                  <a:lumOff val="95000"/>
                </a:schemeClr>
              </a:gs>
              <a:gs pos="100000">
                <a:srgbClr val="2190BC"/>
              </a:gs>
            </a:gsLst>
            <a:path path="circle">
              <a:fillToRect l="50000" t="50000" r="50000" b="50000"/>
            </a:path>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a:xfrm>
            <a:off x="628650" y="8928101"/>
            <a:ext cx="2057400" cy="365125"/>
          </a:xfrm>
        </p:spPr>
        <p:txBody>
          <a:bodyPr/>
          <a:lstStyle/>
          <a:p>
            <a:fld id="{71BC5188-02C1-4612-A2C7-F501CF181F2E}" type="datetimeFigureOut">
              <a:rPr lang="en-US" smtClean="0"/>
              <a:t>6/25/2021</a:t>
            </a:fld>
            <a:endParaRPr lang="en-US"/>
          </a:p>
        </p:txBody>
      </p:sp>
      <p:sp>
        <p:nvSpPr>
          <p:cNvPr id="5" name="Footer Placeholder 4"/>
          <p:cNvSpPr>
            <a:spLocks noGrp="1"/>
          </p:cNvSpPr>
          <p:nvPr>
            <p:ph type="ftr" sz="quarter" idx="11"/>
          </p:nvPr>
        </p:nvSpPr>
        <p:spPr>
          <a:xfrm>
            <a:off x="3028950" y="8928101"/>
            <a:ext cx="3086100" cy="365125"/>
          </a:xfrm>
        </p:spPr>
        <p:txBody>
          <a:bodyPr/>
          <a:lstStyle/>
          <a:p>
            <a:endParaRPr lang="en-US"/>
          </a:p>
        </p:txBody>
      </p:sp>
      <p:sp>
        <p:nvSpPr>
          <p:cNvPr id="6" name="Slide Number Placeholder 5"/>
          <p:cNvSpPr>
            <a:spLocks noGrp="1"/>
          </p:cNvSpPr>
          <p:nvPr>
            <p:ph type="sldNum" sz="quarter" idx="12"/>
          </p:nvPr>
        </p:nvSpPr>
        <p:spPr>
          <a:xfrm>
            <a:off x="6457950" y="8928101"/>
            <a:ext cx="2057400" cy="365125"/>
          </a:xfrm>
        </p:spPr>
        <p:txBody>
          <a:bodyPr/>
          <a:lstStyle/>
          <a:p>
            <a:fld id="{0E4DDFBB-2C77-4C22-A6ED-B339E4E2C87F}" type="slidenum">
              <a:rPr lang="en-US" smtClean="0"/>
              <a:t>‹#›</a:t>
            </a:fld>
            <a:endParaRPr lang="en-US"/>
          </a:p>
        </p:txBody>
      </p:sp>
      <p:sp>
        <p:nvSpPr>
          <p:cNvPr id="22" name="TextBox 21">
            <a:extLst>
              <a:ext uri="{FF2B5EF4-FFF2-40B4-BE49-F238E27FC236}">
                <a16:creationId xmlns:a16="http://schemas.microsoft.com/office/drawing/2014/main" id="{513C37F6-66F0-4125-B2E0-B93F212BA9B3}"/>
              </a:ext>
            </a:extLst>
          </p:cNvPr>
          <p:cNvSpPr txBox="1"/>
          <p:nvPr userDrawn="1"/>
        </p:nvSpPr>
        <p:spPr>
          <a:xfrm>
            <a:off x="2147298" y="3044280"/>
            <a:ext cx="4849404" cy="769441"/>
          </a:xfrm>
          <a:prstGeom prst="rect">
            <a:avLst/>
          </a:prstGeom>
          <a:noFill/>
        </p:spPr>
        <p:txBody>
          <a:bodyPr wrap="none" rtlCol="0">
            <a:spAutoFit/>
          </a:bodyPr>
          <a:lstStyle/>
          <a:p>
            <a:r>
              <a:rPr lang="en-US" sz="4400" dirty="0">
                <a:solidFill>
                  <a:srgbClr val="092E43"/>
                </a:solidFill>
                <a:latin typeface="Bahnschrift SemiBold" panose="020B0502040204020203" pitchFamily="34" charset="0"/>
              </a:rPr>
              <a:t>That’s all for now…</a:t>
            </a:r>
          </a:p>
        </p:txBody>
      </p:sp>
    </p:spTree>
    <p:extLst>
      <p:ext uri="{BB962C8B-B14F-4D97-AF65-F5344CB8AC3E}">
        <p14:creationId xmlns:p14="http://schemas.microsoft.com/office/powerpoint/2010/main" val="780960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BC5188-02C1-4612-A2C7-F501CF181F2E}" type="datetimeFigureOut">
              <a:rPr lang="en-US" smtClean="0"/>
              <a:t>6/25/2021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1078509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BC5188-02C1-4612-A2C7-F501CF181F2E}" type="datetimeFigureOut">
              <a:rPr lang="en-US" smtClean="0"/>
              <a:t>6/25/2021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2653003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BC5188-02C1-4612-A2C7-F501CF181F2E}" type="datetimeFigureOut">
              <a:rPr lang="en-US" smtClean="0"/>
              <a:t>6/25/2021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236719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1BC5188-02C1-4612-A2C7-F501CF181F2E}" type="datetimeFigureOut">
              <a:rPr lang="en-US" smtClean="0"/>
              <a:t>6/25/2021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776215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BC5188-02C1-4612-A2C7-F501CF181F2E}" type="datetimeFigureOut">
              <a:rPr lang="en-US" smtClean="0"/>
              <a:t>6/25/2021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3028252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BC5188-02C1-4612-A2C7-F501CF181F2E}" type="datetimeFigureOut">
              <a:rPr lang="en-US" smtClean="0"/>
              <a:t>6/25/2021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4DDFBB-2C77-4C22-A6ED-B339E4E2C87F}" type="slidenum">
              <a:rPr lang="en-US" smtClean="0"/>
              <a:t>‹#›</a:t>
            </a:fld>
            <a:endParaRPr lang="en-US"/>
          </a:p>
        </p:txBody>
      </p:sp>
    </p:spTree>
    <p:extLst>
      <p:ext uri="{BB962C8B-B14F-4D97-AF65-F5344CB8AC3E}">
        <p14:creationId xmlns:p14="http://schemas.microsoft.com/office/powerpoint/2010/main" val="2771957338"/>
      </p:ext>
    </p:extLst>
  </p:cSld>
  <p:clrMap bg1="lt1" tx1="dk1" bg2="lt2" tx2="dk2" accent1="accent1" accent2="accent2" accent3="accent3" accent4="accent4" accent5="accent5" accent6="accent6" hlink="hlink" folHlink="folHlink"/>
  <p:sldLayoutIdLst>
    <p:sldLayoutId id="2147483675" r:id="rId1"/>
    <p:sldLayoutId id="2147483673" r:id="rId2"/>
    <p:sldLayoutId id="2147483674"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76091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8363" y="1478243"/>
            <a:ext cx="8325952" cy="5004884"/>
          </a:xfrm>
        </p:spPr>
        <p:txBody>
          <a:bodyPr>
            <a:normAutofit/>
          </a:bodyPr>
          <a:lstStyle/>
          <a:p>
            <a:pPr algn="just"/>
            <a:r>
              <a:rPr lang="en-US" dirty="0"/>
              <a:t>A static nested class is associated with its outer class similar to class </a:t>
            </a:r>
            <a:r>
              <a:rPr lang="en-IN" dirty="0"/>
              <a:t>methods and variables.</a:t>
            </a:r>
          </a:p>
          <a:p>
            <a:pPr algn="just"/>
            <a:r>
              <a:rPr lang="en-US" dirty="0"/>
              <a:t>A static nested class cannot refer directly to instance variables or methods defined in its enclosing class.</a:t>
            </a:r>
          </a:p>
          <a:p>
            <a:pPr algn="just"/>
            <a:r>
              <a:rPr lang="en-US" dirty="0"/>
              <a:t> It can use them only through an object reference.</a:t>
            </a:r>
            <a:endParaRPr lang="en-IN" dirty="0"/>
          </a:p>
        </p:txBody>
      </p:sp>
      <p:sp>
        <p:nvSpPr>
          <p:cNvPr id="3" name="Title 2"/>
          <p:cNvSpPr>
            <a:spLocks noGrp="1"/>
          </p:cNvSpPr>
          <p:nvPr>
            <p:ph type="title"/>
          </p:nvPr>
        </p:nvSpPr>
        <p:spPr/>
        <p:txBody>
          <a:bodyPr/>
          <a:lstStyle/>
          <a:p>
            <a:r>
              <a:rPr lang="en-IN" dirty="0"/>
              <a:t>Static Nested Classes</a:t>
            </a:r>
          </a:p>
        </p:txBody>
      </p:sp>
    </p:spTree>
    <p:extLst>
      <p:ext uri="{BB962C8B-B14F-4D97-AF65-F5344CB8AC3E}">
        <p14:creationId xmlns:p14="http://schemas.microsoft.com/office/powerpoint/2010/main" val="517143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8363" y="1447258"/>
            <a:ext cx="7886700" cy="5004884"/>
          </a:xfrm>
        </p:spPr>
        <p:txBody>
          <a:bodyPr>
            <a:normAutofit lnSpcReduction="10000"/>
          </a:bodyPr>
          <a:lstStyle/>
          <a:p>
            <a:pPr marL="0" indent="0">
              <a:buNone/>
            </a:pPr>
            <a:r>
              <a:rPr lang="en-IN" sz="2000" b="1" dirty="0"/>
              <a:t>class</a:t>
            </a:r>
            <a:r>
              <a:rPr lang="en-IN" sz="2000" dirty="0"/>
              <a:t> TestOuter1{  </a:t>
            </a:r>
          </a:p>
          <a:p>
            <a:pPr marL="0" indent="0">
              <a:buNone/>
            </a:pPr>
            <a:r>
              <a:rPr lang="en-IN" sz="2000" dirty="0"/>
              <a:t>  </a:t>
            </a:r>
            <a:r>
              <a:rPr lang="en-IN" sz="2000" b="1" dirty="0"/>
              <a:t>static</a:t>
            </a:r>
            <a:r>
              <a:rPr lang="en-IN" sz="2000" dirty="0"/>
              <a:t> </a:t>
            </a:r>
            <a:r>
              <a:rPr lang="en-IN" sz="2000" b="1" dirty="0" err="1"/>
              <a:t>int</a:t>
            </a:r>
            <a:r>
              <a:rPr lang="en-IN" sz="2000" dirty="0"/>
              <a:t> data=30;  </a:t>
            </a:r>
          </a:p>
          <a:p>
            <a:pPr marL="0" indent="0">
              <a:buNone/>
            </a:pPr>
            <a:r>
              <a:rPr lang="en-IN" sz="2000" dirty="0"/>
              <a:t>  </a:t>
            </a:r>
            <a:r>
              <a:rPr lang="en-IN" sz="2000" b="1" dirty="0"/>
              <a:t>static</a:t>
            </a:r>
            <a:r>
              <a:rPr lang="en-IN" sz="2000" dirty="0"/>
              <a:t> </a:t>
            </a:r>
            <a:r>
              <a:rPr lang="en-IN" sz="2000" b="1" dirty="0"/>
              <a:t>class</a:t>
            </a:r>
            <a:r>
              <a:rPr lang="en-IN" sz="2000" dirty="0"/>
              <a:t> Inner{  </a:t>
            </a:r>
          </a:p>
          <a:p>
            <a:pPr marL="0" indent="0">
              <a:buNone/>
            </a:pPr>
            <a:r>
              <a:rPr lang="en-IN" sz="2000" dirty="0"/>
              <a:t>   </a:t>
            </a:r>
            <a:r>
              <a:rPr lang="en-IN" sz="2000" b="1" dirty="0"/>
              <a:t>void</a:t>
            </a:r>
            <a:r>
              <a:rPr lang="en-IN" sz="2000" dirty="0"/>
              <a:t> </a:t>
            </a:r>
            <a:r>
              <a:rPr lang="en-IN" sz="2000" dirty="0" err="1"/>
              <a:t>msg</a:t>
            </a:r>
            <a:r>
              <a:rPr lang="en-IN" sz="2000" dirty="0"/>
              <a:t>(){</a:t>
            </a:r>
            <a:r>
              <a:rPr lang="en-IN" sz="2000" dirty="0" err="1"/>
              <a:t>System.out.println</a:t>
            </a:r>
            <a:r>
              <a:rPr lang="en-IN" sz="2000" dirty="0"/>
              <a:t>("data is "+data);}  </a:t>
            </a:r>
          </a:p>
          <a:p>
            <a:pPr marL="0" indent="0">
              <a:buNone/>
            </a:pPr>
            <a:r>
              <a:rPr lang="en-IN" sz="2000" dirty="0"/>
              <a:t>  }  </a:t>
            </a:r>
            <a:r>
              <a:rPr lang="en-IN" sz="2000" b="1" dirty="0"/>
              <a:t> public</a:t>
            </a:r>
            <a:r>
              <a:rPr lang="en-IN" sz="2000" dirty="0"/>
              <a:t> </a:t>
            </a:r>
            <a:r>
              <a:rPr lang="en-IN" sz="2000" b="1" dirty="0"/>
              <a:t>static</a:t>
            </a:r>
            <a:r>
              <a:rPr lang="en-IN" sz="2000" dirty="0"/>
              <a:t> </a:t>
            </a:r>
            <a:r>
              <a:rPr lang="en-IN" sz="2000" b="1" dirty="0"/>
              <a:t>void</a:t>
            </a:r>
            <a:r>
              <a:rPr lang="en-IN" sz="2000" dirty="0"/>
              <a:t> main(String </a:t>
            </a:r>
            <a:r>
              <a:rPr lang="en-IN" sz="2000" dirty="0" err="1"/>
              <a:t>args</a:t>
            </a:r>
            <a:r>
              <a:rPr lang="en-IN" sz="2000" dirty="0"/>
              <a:t>[]){  </a:t>
            </a:r>
          </a:p>
          <a:p>
            <a:pPr marL="0" indent="0">
              <a:buNone/>
            </a:pPr>
            <a:r>
              <a:rPr lang="en-IN" sz="2000" dirty="0"/>
              <a:t> TestOuter1.Inner </a:t>
            </a:r>
            <a:r>
              <a:rPr lang="en-IN" sz="2000" dirty="0" err="1"/>
              <a:t>obj</a:t>
            </a:r>
            <a:r>
              <a:rPr lang="en-IN" sz="2000" dirty="0"/>
              <a:t>=</a:t>
            </a:r>
            <a:r>
              <a:rPr lang="en-IN" sz="2000" b="1" dirty="0"/>
              <a:t>new</a:t>
            </a:r>
            <a:r>
              <a:rPr lang="en-IN" sz="2000" dirty="0"/>
              <a:t> TestOuter1.Inner();  </a:t>
            </a:r>
          </a:p>
          <a:p>
            <a:pPr marL="0" indent="0">
              <a:buNone/>
            </a:pPr>
            <a:r>
              <a:rPr lang="en-IN" sz="2000" dirty="0"/>
              <a:t>  obj.msg();  </a:t>
            </a:r>
          </a:p>
          <a:p>
            <a:pPr marL="0" indent="0">
              <a:buNone/>
            </a:pPr>
            <a:r>
              <a:rPr lang="en-IN" sz="2000" dirty="0"/>
              <a:t>  }  </a:t>
            </a:r>
          </a:p>
          <a:p>
            <a:pPr marL="0" indent="0">
              <a:buNone/>
            </a:pPr>
            <a:r>
              <a:rPr lang="en-IN" sz="2000" dirty="0"/>
              <a:t>}</a:t>
            </a:r>
          </a:p>
        </p:txBody>
      </p:sp>
      <p:sp>
        <p:nvSpPr>
          <p:cNvPr id="3" name="Title 2"/>
          <p:cNvSpPr>
            <a:spLocks noGrp="1"/>
          </p:cNvSpPr>
          <p:nvPr>
            <p:ph type="title"/>
          </p:nvPr>
        </p:nvSpPr>
        <p:spPr/>
        <p:txBody>
          <a:bodyPr/>
          <a:lstStyle/>
          <a:p>
            <a:r>
              <a:rPr lang="en-IN" dirty="0"/>
              <a:t>Example with instance method</a:t>
            </a:r>
          </a:p>
        </p:txBody>
      </p:sp>
      <p:sp>
        <p:nvSpPr>
          <p:cNvPr id="4" name="Content Placeholder 3"/>
          <p:cNvSpPr>
            <a:spLocks noGrp="1"/>
          </p:cNvSpPr>
          <p:nvPr>
            <p:ph sz="half" idx="4294967295"/>
          </p:nvPr>
        </p:nvSpPr>
        <p:spPr>
          <a:xfrm>
            <a:off x="4524375" y="1077913"/>
            <a:ext cx="4619625" cy="5495925"/>
          </a:xfrm>
        </p:spPr>
        <p:txBody>
          <a:bodyPr>
            <a:normAutofit/>
          </a:bodyPr>
          <a:lstStyle/>
          <a:p>
            <a:pPr marL="0" indent="0">
              <a:buNone/>
            </a:pPr>
            <a:r>
              <a:rPr lang="en-IN" dirty="0"/>
              <a:t> </a:t>
            </a:r>
            <a:endParaRPr lang="en-IN" dirty="0">
              <a:solidFill>
                <a:srgbClr val="FF0000"/>
              </a:solidFill>
            </a:endParaRPr>
          </a:p>
        </p:txBody>
      </p:sp>
    </p:spTree>
    <p:extLst>
      <p:ext uri="{BB962C8B-B14F-4D97-AF65-F5344CB8AC3E}">
        <p14:creationId xmlns:p14="http://schemas.microsoft.com/office/powerpoint/2010/main" val="1343590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4F4F5"/>
        </a:solidFill>
        <a:effectLst/>
      </p:bgPr>
    </p:bg>
    <p:spTree>
      <p:nvGrpSpPr>
        <p:cNvPr id="1" name=""/>
        <p:cNvGrpSpPr/>
        <p:nvPr/>
      </p:nvGrpSpPr>
      <p:grpSpPr>
        <a:xfrm>
          <a:off x="0" y="0"/>
          <a:ext cx="0" cy="0"/>
          <a:chOff x="0" y="0"/>
          <a:chExt cx="0" cy="0"/>
        </a:xfrm>
      </p:grpSpPr>
      <p:sp>
        <p:nvSpPr>
          <p:cNvPr id="6" name="Content Placeholder 5"/>
          <p:cNvSpPr>
            <a:spLocks noGrp="1"/>
          </p:cNvSpPr>
          <p:nvPr>
            <p:ph idx="1"/>
          </p:nvPr>
        </p:nvSpPr>
        <p:spPr>
          <a:xfrm>
            <a:off x="338362" y="1414914"/>
            <a:ext cx="8805637" cy="5443086"/>
          </a:xfrm>
        </p:spPr>
        <p:txBody>
          <a:bodyPr>
            <a:normAutofit fontScale="85000" lnSpcReduction="20000"/>
          </a:bodyPr>
          <a:lstStyle/>
          <a:p>
            <a:pPr marL="0" indent="0">
              <a:buNone/>
            </a:pPr>
            <a:r>
              <a:rPr lang="en-IN" b="1" dirty="0"/>
              <a:t>class</a:t>
            </a:r>
            <a:r>
              <a:rPr lang="en-IN" dirty="0"/>
              <a:t> TestOuter2{  </a:t>
            </a:r>
          </a:p>
          <a:p>
            <a:pPr marL="0" indent="0">
              <a:buNone/>
            </a:pPr>
            <a:r>
              <a:rPr lang="en-IN" b="1" dirty="0"/>
              <a:t>static</a:t>
            </a:r>
            <a:r>
              <a:rPr lang="en-IN" dirty="0"/>
              <a:t> </a:t>
            </a:r>
            <a:r>
              <a:rPr lang="en-IN" b="1" dirty="0"/>
              <a:t>int</a:t>
            </a:r>
            <a:r>
              <a:rPr lang="en-IN" dirty="0"/>
              <a:t> data=30;  </a:t>
            </a:r>
          </a:p>
          <a:p>
            <a:pPr marL="0" indent="0">
              <a:buNone/>
            </a:pPr>
            <a:r>
              <a:rPr lang="en-IN" b="1" dirty="0"/>
              <a:t>static</a:t>
            </a:r>
            <a:r>
              <a:rPr lang="en-IN" dirty="0"/>
              <a:t> </a:t>
            </a:r>
            <a:r>
              <a:rPr lang="en-IN" b="1" dirty="0"/>
              <a:t>class</a:t>
            </a:r>
            <a:r>
              <a:rPr lang="en-IN" dirty="0"/>
              <a:t> Inner{  </a:t>
            </a:r>
          </a:p>
          <a:p>
            <a:pPr marL="0" indent="0">
              <a:buNone/>
            </a:pPr>
            <a:r>
              <a:rPr lang="en-IN" b="1" dirty="0"/>
              <a:t>static</a:t>
            </a:r>
            <a:r>
              <a:rPr lang="en-IN" dirty="0"/>
              <a:t> </a:t>
            </a:r>
            <a:r>
              <a:rPr lang="en-IN" b="1" dirty="0"/>
              <a:t>void</a:t>
            </a:r>
            <a:r>
              <a:rPr lang="en-IN" dirty="0"/>
              <a:t> </a:t>
            </a:r>
            <a:r>
              <a:rPr lang="en-IN" dirty="0" err="1"/>
              <a:t>msg</a:t>
            </a:r>
            <a:r>
              <a:rPr lang="en-IN" dirty="0"/>
              <a:t>(){</a:t>
            </a:r>
            <a:r>
              <a:rPr lang="en-IN" dirty="0" err="1"/>
              <a:t>System.out.println</a:t>
            </a:r>
            <a:r>
              <a:rPr lang="en-IN" dirty="0"/>
              <a:t>("data is "+data);}  </a:t>
            </a:r>
          </a:p>
          <a:p>
            <a:pPr marL="0" indent="0">
              <a:buNone/>
            </a:pPr>
            <a:r>
              <a:rPr lang="en-IN" dirty="0"/>
              <a:t>  }  </a:t>
            </a:r>
          </a:p>
          <a:p>
            <a:pPr marL="0" indent="0">
              <a:buNone/>
            </a:pP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p>
          <a:p>
            <a:pPr marL="0" indent="0">
              <a:buNone/>
            </a:pPr>
            <a:r>
              <a:rPr lang="en-IN" dirty="0"/>
              <a:t>  TestOuter2.Inner.msg();//no need to create the instance of static nested class    }  </a:t>
            </a:r>
          </a:p>
          <a:p>
            <a:pPr marL="0" indent="0">
              <a:buNone/>
            </a:pPr>
            <a:r>
              <a:rPr lang="en-IN" dirty="0"/>
              <a:t>}  </a:t>
            </a:r>
          </a:p>
          <a:p>
            <a:endParaRPr lang="en-IN" dirty="0"/>
          </a:p>
        </p:txBody>
      </p:sp>
      <p:sp>
        <p:nvSpPr>
          <p:cNvPr id="5" name="Title 4"/>
          <p:cNvSpPr>
            <a:spLocks noGrp="1"/>
          </p:cNvSpPr>
          <p:nvPr>
            <p:ph type="title"/>
          </p:nvPr>
        </p:nvSpPr>
        <p:spPr/>
        <p:txBody>
          <a:bodyPr/>
          <a:lstStyle/>
          <a:p>
            <a:r>
              <a:rPr lang="en-IN" dirty="0"/>
              <a:t>Example with static method</a:t>
            </a:r>
          </a:p>
        </p:txBody>
      </p:sp>
    </p:spTree>
    <p:extLst>
      <p:ext uri="{BB962C8B-B14F-4D97-AF65-F5344CB8AC3E}">
        <p14:creationId xmlns:p14="http://schemas.microsoft.com/office/powerpoint/2010/main" val="518594552"/>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649566848"/>
              </p:ext>
            </p:extLst>
          </p:nvPr>
        </p:nvGraphicFramePr>
        <p:xfrm>
          <a:off x="294310" y="1583805"/>
          <a:ext cx="8555380" cy="4999852"/>
        </p:xfrm>
        <a:graphic>
          <a:graphicData uri="http://schemas.openxmlformats.org/drawingml/2006/table">
            <a:tbl>
              <a:tblPr firstRow="1" bandRow="1">
                <a:tableStyleId>{93296810-A885-4BE3-A3E7-6D5BEEA58F35}</a:tableStyleId>
              </a:tblPr>
              <a:tblGrid>
                <a:gridCol w="4277690">
                  <a:extLst>
                    <a:ext uri="{9D8B030D-6E8A-4147-A177-3AD203B41FA5}">
                      <a16:colId xmlns:a16="http://schemas.microsoft.com/office/drawing/2014/main" val="20000"/>
                    </a:ext>
                  </a:extLst>
                </a:gridCol>
                <a:gridCol w="4277690">
                  <a:extLst>
                    <a:ext uri="{9D8B030D-6E8A-4147-A177-3AD203B41FA5}">
                      <a16:colId xmlns:a16="http://schemas.microsoft.com/office/drawing/2014/main" val="20001"/>
                    </a:ext>
                  </a:extLst>
                </a:gridCol>
              </a:tblGrid>
              <a:tr h="633280">
                <a:tc>
                  <a:txBody>
                    <a:bodyPr/>
                    <a:lstStyle/>
                    <a:p>
                      <a:pPr algn="ctr" fontAlgn="t"/>
                      <a:r>
                        <a:rPr lang="en-IN" sz="2800" b="0" dirty="0">
                          <a:effectLst/>
                          <a:latin typeface="Bahnschrift" panose="020B0502040204020203" pitchFamily="34" charset="0"/>
                        </a:rPr>
                        <a:t>Type</a:t>
                      </a:r>
                      <a:endParaRPr lang="en-IN" sz="2800" b="0" dirty="0">
                        <a:solidFill>
                          <a:srgbClr val="000000"/>
                        </a:solidFill>
                        <a:effectLst/>
                        <a:latin typeface="Bahnschrift" panose="020B0502040204020203" pitchFamily="34" charset="0"/>
                      </a:endParaRPr>
                    </a:p>
                  </a:txBody>
                  <a:tcPr marL="76200" marR="76200" marT="76200" marB="76200">
                    <a:lnB w="12700" cap="flat" cmpd="sng" algn="ctr">
                      <a:solidFill>
                        <a:schemeClr val="tx1"/>
                      </a:solidFill>
                      <a:prstDash val="solid"/>
                      <a:round/>
                      <a:headEnd type="none" w="med" len="med"/>
                      <a:tailEnd type="none" w="med" len="med"/>
                    </a:lnB>
                    <a:solidFill>
                      <a:srgbClr val="2190BC"/>
                    </a:solidFill>
                  </a:tcPr>
                </a:tc>
                <a:tc>
                  <a:txBody>
                    <a:bodyPr/>
                    <a:lstStyle/>
                    <a:p>
                      <a:pPr algn="ctr" fontAlgn="t"/>
                      <a:r>
                        <a:rPr lang="en-IN" sz="2800" b="0" dirty="0">
                          <a:effectLst/>
                          <a:latin typeface="Bahnschrift" panose="020B0502040204020203" pitchFamily="34" charset="0"/>
                        </a:rPr>
                        <a:t>Description</a:t>
                      </a:r>
                      <a:endParaRPr lang="en-IN" sz="2800" b="0" dirty="0">
                        <a:solidFill>
                          <a:srgbClr val="000000"/>
                        </a:solidFill>
                        <a:effectLst/>
                        <a:latin typeface="Bahnschrift" panose="020B0502040204020203" pitchFamily="34" charset="0"/>
                      </a:endParaRPr>
                    </a:p>
                  </a:txBody>
                  <a:tcPr marL="76200" marR="76200" marT="76200" marB="76200">
                    <a:lnB w="12700" cap="flat" cmpd="sng" algn="ctr">
                      <a:solidFill>
                        <a:schemeClr val="tx1"/>
                      </a:solidFill>
                      <a:prstDash val="solid"/>
                      <a:round/>
                      <a:headEnd type="none" w="med" len="med"/>
                      <a:tailEnd type="none" w="med" len="med"/>
                    </a:lnB>
                    <a:solidFill>
                      <a:srgbClr val="2190BC"/>
                    </a:solidFill>
                  </a:tcPr>
                </a:tc>
                <a:extLst>
                  <a:ext uri="{0D108BD9-81ED-4DB2-BD59-A6C34878D82A}">
                    <a16:rowId xmlns:a16="http://schemas.microsoft.com/office/drawing/2014/main" val="10000"/>
                  </a:ext>
                </a:extLst>
              </a:tr>
              <a:tr h="964997">
                <a:tc>
                  <a:txBody>
                    <a:bodyPr/>
                    <a:lstStyle/>
                    <a:p>
                      <a:pPr algn="ctr" fontAlgn="t"/>
                      <a:r>
                        <a:rPr lang="en-IN" sz="2000" b="0" u="none" strike="noStrike" dirty="0">
                          <a:effectLst/>
                          <a:latin typeface="Bahnschrift" panose="020B0502040204020203" pitchFamily="34" charset="0"/>
                        </a:rPr>
                        <a:t>Member Inner Class</a:t>
                      </a:r>
                      <a:endParaRPr lang="en-IN" sz="2000" b="0" dirty="0">
                        <a:solidFill>
                          <a:schemeClr val="tx1"/>
                        </a:solidFill>
                        <a:effectLst/>
                        <a:latin typeface="Bahnschrift" panose="020B0502040204020203" pitchFamily="34" charset="0"/>
                      </a:endParaRPr>
                    </a:p>
                  </a:txBody>
                  <a:tcPr marL="50800" marR="508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fontAlgn="t"/>
                      <a:r>
                        <a:rPr lang="en-US" sz="2000">
                          <a:effectLst/>
                          <a:latin typeface="Bahnschrift" panose="020B0502040204020203" pitchFamily="34" charset="0"/>
                        </a:rPr>
                        <a:t>A class created within class and outside method.</a:t>
                      </a:r>
                      <a:endParaRPr lang="en-US" sz="2000">
                        <a:solidFill>
                          <a:srgbClr val="333333"/>
                        </a:solidFill>
                        <a:effectLst/>
                        <a:latin typeface="Bahnschrift" panose="020B0502040204020203"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959937">
                <a:tc>
                  <a:txBody>
                    <a:bodyPr/>
                    <a:lstStyle/>
                    <a:p>
                      <a:pPr algn="ctr" fontAlgn="t"/>
                      <a:r>
                        <a:rPr lang="en-IN" sz="2000" b="0" u="none" strike="noStrike" dirty="0">
                          <a:effectLst/>
                          <a:latin typeface="Bahnschrift" panose="020B0502040204020203" pitchFamily="34" charset="0"/>
                        </a:rPr>
                        <a:t>Anonymous Inner Class</a:t>
                      </a:r>
                      <a:endParaRPr lang="en-IN" sz="2000" b="0" dirty="0">
                        <a:solidFill>
                          <a:schemeClr val="tx1"/>
                        </a:solidFill>
                        <a:effectLst/>
                        <a:latin typeface="Bahnschrift" panose="020B0502040204020203" pitchFamily="34" charset="0"/>
                      </a:endParaRPr>
                    </a:p>
                  </a:txBody>
                  <a:tcPr marL="50800" marR="508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fontAlgn="t"/>
                      <a:r>
                        <a:rPr lang="en-US" sz="2000" dirty="0">
                          <a:effectLst/>
                          <a:latin typeface="Bahnschrift" panose="020B0502040204020203" pitchFamily="34" charset="0"/>
                        </a:rPr>
                        <a:t>A class created for implementing interface or extending class. Its name is decided by the java compiler.</a:t>
                      </a:r>
                      <a:endParaRPr lang="en-US" sz="2000" dirty="0">
                        <a:solidFill>
                          <a:srgbClr val="333333"/>
                        </a:solidFill>
                        <a:effectLst/>
                        <a:latin typeface="Bahnschrift" panose="020B0502040204020203"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557889">
                <a:tc>
                  <a:txBody>
                    <a:bodyPr/>
                    <a:lstStyle/>
                    <a:p>
                      <a:pPr algn="ctr" fontAlgn="t"/>
                      <a:r>
                        <a:rPr lang="en-IN" sz="2000" b="0" u="none" strike="noStrike" dirty="0">
                          <a:effectLst/>
                          <a:latin typeface="Bahnschrift" panose="020B0502040204020203" pitchFamily="34" charset="0"/>
                        </a:rPr>
                        <a:t>Local Inner Class</a:t>
                      </a:r>
                      <a:endParaRPr lang="en-IN" sz="2000" b="0" dirty="0">
                        <a:solidFill>
                          <a:schemeClr val="tx1"/>
                        </a:solidFill>
                        <a:effectLst/>
                        <a:latin typeface="Bahnschrift" panose="020B0502040204020203" pitchFamily="34" charset="0"/>
                      </a:endParaRPr>
                    </a:p>
                  </a:txBody>
                  <a:tcPr marL="50800" marR="508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fontAlgn="t"/>
                      <a:r>
                        <a:rPr lang="en-US" sz="2000" dirty="0">
                          <a:effectLst/>
                          <a:latin typeface="Bahnschrift" panose="020B0502040204020203" pitchFamily="34" charset="0"/>
                        </a:rPr>
                        <a:t>A class created within method.</a:t>
                      </a:r>
                      <a:endParaRPr lang="en-US" sz="2000" dirty="0">
                        <a:solidFill>
                          <a:srgbClr val="333333"/>
                        </a:solidFill>
                        <a:effectLst/>
                        <a:latin typeface="Bahnschrift" panose="020B0502040204020203"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557889">
                <a:tc>
                  <a:txBody>
                    <a:bodyPr/>
                    <a:lstStyle/>
                    <a:p>
                      <a:pPr algn="ctr" fontAlgn="t"/>
                      <a:r>
                        <a:rPr lang="en-IN" sz="2000" b="0" u="none" strike="noStrike" dirty="0">
                          <a:effectLst/>
                          <a:latin typeface="Bahnschrift" panose="020B0502040204020203" pitchFamily="34" charset="0"/>
                        </a:rPr>
                        <a:t>Static Nested Class</a:t>
                      </a:r>
                      <a:endParaRPr lang="en-IN" sz="2000" b="0" dirty="0">
                        <a:solidFill>
                          <a:schemeClr val="tx1"/>
                        </a:solidFill>
                        <a:effectLst/>
                        <a:latin typeface="Bahnschrift" panose="020B0502040204020203" pitchFamily="34" charset="0"/>
                      </a:endParaRPr>
                    </a:p>
                  </a:txBody>
                  <a:tcPr marL="50800" marR="508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fontAlgn="t"/>
                      <a:r>
                        <a:rPr lang="en-US" sz="2000" dirty="0">
                          <a:effectLst/>
                          <a:latin typeface="Bahnschrift" panose="020B0502040204020203" pitchFamily="34" charset="0"/>
                        </a:rPr>
                        <a:t>A static class created within class.</a:t>
                      </a:r>
                      <a:endParaRPr lang="en-US" sz="2000" dirty="0">
                        <a:solidFill>
                          <a:srgbClr val="333333"/>
                        </a:solidFill>
                        <a:effectLst/>
                        <a:latin typeface="Bahnschrift" panose="020B0502040204020203"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964997">
                <a:tc>
                  <a:txBody>
                    <a:bodyPr/>
                    <a:lstStyle/>
                    <a:p>
                      <a:pPr algn="ctr" fontAlgn="t"/>
                      <a:r>
                        <a:rPr lang="en-IN" sz="2000" b="0" u="none" strike="noStrike" dirty="0">
                          <a:effectLst/>
                          <a:latin typeface="Bahnschrift" panose="020B0502040204020203" pitchFamily="34" charset="0"/>
                        </a:rPr>
                        <a:t>Nested Interface</a:t>
                      </a:r>
                      <a:endParaRPr lang="en-IN" sz="2000" b="0" dirty="0">
                        <a:solidFill>
                          <a:schemeClr val="tx1"/>
                        </a:solidFill>
                        <a:effectLst/>
                        <a:latin typeface="Bahnschrift" panose="020B0502040204020203" pitchFamily="34" charset="0"/>
                      </a:endParaRPr>
                    </a:p>
                  </a:txBody>
                  <a:tcPr marL="50800" marR="508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fontAlgn="t"/>
                      <a:r>
                        <a:rPr lang="en-US" sz="2000" dirty="0">
                          <a:effectLst/>
                          <a:latin typeface="Bahnschrift" panose="020B0502040204020203" pitchFamily="34" charset="0"/>
                        </a:rPr>
                        <a:t>An interface created within class or interface.</a:t>
                      </a:r>
                      <a:endParaRPr lang="en-US" sz="2000" dirty="0">
                        <a:solidFill>
                          <a:srgbClr val="333333"/>
                        </a:solidFill>
                        <a:effectLst/>
                        <a:latin typeface="Bahnschrift" panose="020B0502040204020203"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sp>
        <p:nvSpPr>
          <p:cNvPr id="3" name="Title 2"/>
          <p:cNvSpPr>
            <a:spLocks noGrp="1"/>
          </p:cNvSpPr>
          <p:nvPr>
            <p:ph type="title"/>
          </p:nvPr>
        </p:nvSpPr>
        <p:spPr/>
        <p:txBody>
          <a:bodyPr/>
          <a:lstStyle/>
          <a:p>
            <a:r>
              <a:rPr lang="en-IN" dirty="0"/>
              <a:t>Inner Class Types</a:t>
            </a:r>
          </a:p>
        </p:txBody>
      </p:sp>
    </p:spTree>
    <p:extLst>
      <p:ext uri="{BB962C8B-B14F-4D97-AF65-F5344CB8AC3E}">
        <p14:creationId xmlns:p14="http://schemas.microsoft.com/office/powerpoint/2010/main" val="4704566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8363" y="1408011"/>
            <a:ext cx="8712504" cy="5339921"/>
          </a:xfrm>
        </p:spPr>
        <p:txBody>
          <a:bodyPr>
            <a:normAutofit fontScale="85000" lnSpcReduction="20000"/>
          </a:bodyPr>
          <a:lstStyle/>
          <a:p>
            <a:pPr marL="0" indent="0" algn="just">
              <a:buNone/>
            </a:pPr>
            <a:r>
              <a:rPr lang="en-US" dirty="0"/>
              <a:t>A non-static class that is created inside a class but outside a method is called member inner class.</a:t>
            </a:r>
          </a:p>
          <a:p>
            <a:pPr marL="0" indent="0" algn="just">
              <a:buNone/>
            </a:pPr>
            <a:r>
              <a:rPr lang="en-US" b="1" dirty="0"/>
              <a:t>Syntax:</a:t>
            </a:r>
          </a:p>
          <a:p>
            <a:pPr marL="0" indent="0" algn="just">
              <a:buNone/>
            </a:pPr>
            <a:r>
              <a:rPr lang="en-IN" b="1" dirty="0"/>
              <a:t>class</a:t>
            </a:r>
            <a:r>
              <a:rPr lang="en-IN" dirty="0"/>
              <a:t> Outer{  </a:t>
            </a:r>
          </a:p>
          <a:p>
            <a:pPr marL="0" indent="0" algn="just">
              <a:buNone/>
            </a:pPr>
            <a:r>
              <a:rPr lang="en-IN" dirty="0"/>
              <a:t> //code  </a:t>
            </a:r>
          </a:p>
          <a:p>
            <a:pPr marL="0" indent="0" algn="just">
              <a:buNone/>
            </a:pPr>
            <a:r>
              <a:rPr lang="en-IN" dirty="0"/>
              <a:t> </a:t>
            </a:r>
            <a:r>
              <a:rPr lang="en-IN" b="1" dirty="0"/>
              <a:t>class</a:t>
            </a:r>
            <a:r>
              <a:rPr lang="en-IN" dirty="0"/>
              <a:t> Inner{  </a:t>
            </a:r>
          </a:p>
          <a:p>
            <a:pPr marL="0" indent="0" algn="just">
              <a:buNone/>
            </a:pPr>
            <a:r>
              <a:rPr lang="en-IN" dirty="0"/>
              <a:t>  //code  </a:t>
            </a:r>
          </a:p>
          <a:p>
            <a:pPr marL="0" indent="0" algn="just">
              <a:buNone/>
            </a:pPr>
            <a:r>
              <a:rPr lang="en-IN" dirty="0"/>
              <a:t> }  </a:t>
            </a:r>
          </a:p>
          <a:p>
            <a:pPr marL="0" indent="0" algn="just">
              <a:buNone/>
            </a:pPr>
            <a:r>
              <a:rPr lang="en-IN" dirty="0"/>
              <a:t>}  </a:t>
            </a:r>
          </a:p>
          <a:p>
            <a:pPr algn="just"/>
            <a:endParaRPr lang="en-IN" dirty="0"/>
          </a:p>
        </p:txBody>
      </p:sp>
      <p:sp>
        <p:nvSpPr>
          <p:cNvPr id="3" name="Title 2"/>
          <p:cNvSpPr>
            <a:spLocks noGrp="1"/>
          </p:cNvSpPr>
          <p:nvPr>
            <p:ph type="title"/>
          </p:nvPr>
        </p:nvSpPr>
        <p:spPr/>
        <p:txBody>
          <a:bodyPr/>
          <a:lstStyle/>
          <a:p>
            <a:r>
              <a:rPr lang="en-IN" dirty="0"/>
              <a:t>Member inner class</a:t>
            </a:r>
          </a:p>
        </p:txBody>
      </p:sp>
    </p:spTree>
    <p:extLst>
      <p:ext uri="{BB962C8B-B14F-4D97-AF65-F5344CB8AC3E}">
        <p14:creationId xmlns:p14="http://schemas.microsoft.com/office/powerpoint/2010/main" val="28906848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8363" y="1370533"/>
            <a:ext cx="8769030" cy="5277369"/>
          </a:xfrm>
        </p:spPr>
        <p:txBody>
          <a:bodyPr>
            <a:noAutofit/>
          </a:bodyPr>
          <a:lstStyle/>
          <a:p>
            <a:pPr marL="0" indent="0">
              <a:buNone/>
            </a:pPr>
            <a:r>
              <a:rPr lang="en-IN" sz="2000" b="1" dirty="0"/>
              <a:t>class</a:t>
            </a:r>
            <a:r>
              <a:rPr lang="en-IN" sz="2000" dirty="0"/>
              <a:t> TestMemberOuter1{  </a:t>
            </a:r>
          </a:p>
          <a:p>
            <a:pPr marL="0" indent="0">
              <a:buNone/>
            </a:pPr>
            <a:r>
              <a:rPr lang="en-IN" sz="2000" dirty="0"/>
              <a:t> </a:t>
            </a:r>
            <a:r>
              <a:rPr lang="en-IN" sz="2000" b="1" dirty="0"/>
              <a:t>private</a:t>
            </a:r>
            <a:r>
              <a:rPr lang="en-IN" sz="2000" dirty="0"/>
              <a:t> </a:t>
            </a:r>
            <a:r>
              <a:rPr lang="en-IN" sz="2000" b="1" dirty="0" err="1"/>
              <a:t>int</a:t>
            </a:r>
            <a:r>
              <a:rPr lang="en-IN" sz="2000" dirty="0"/>
              <a:t> data=30;  </a:t>
            </a:r>
          </a:p>
          <a:p>
            <a:pPr marL="0" indent="0">
              <a:buNone/>
            </a:pPr>
            <a:r>
              <a:rPr lang="en-IN" sz="2000" dirty="0"/>
              <a:t> </a:t>
            </a:r>
            <a:r>
              <a:rPr lang="en-IN" sz="2000" b="1" dirty="0"/>
              <a:t>class</a:t>
            </a:r>
            <a:r>
              <a:rPr lang="en-IN" sz="2000" dirty="0"/>
              <a:t> Inner{  </a:t>
            </a:r>
          </a:p>
          <a:p>
            <a:pPr marL="0" indent="0">
              <a:buNone/>
            </a:pPr>
            <a:r>
              <a:rPr lang="en-IN" sz="2000" dirty="0"/>
              <a:t>  </a:t>
            </a:r>
            <a:r>
              <a:rPr lang="en-IN" sz="2000" b="1" dirty="0"/>
              <a:t>void</a:t>
            </a:r>
            <a:r>
              <a:rPr lang="en-IN" sz="2000" dirty="0"/>
              <a:t> </a:t>
            </a:r>
            <a:r>
              <a:rPr lang="en-IN" sz="2000" dirty="0" err="1"/>
              <a:t>msg</a:t>
            </a:r>
            <a:r>
              <a:rPr lang="en-IN" sz="2000" dirty="0"/>
              <a:t>(){</a:t>
            </a:r>
            <a:r>
              <a:rPr lang="en-IN" sz="2000" dirty="0" err="1"/>
              <a:t>System.out.println</a:t>
            </a:r>
            <a:r>
              <a:rPr lang="en-IN" sz="2000" dirty="0"/>
              <a:t>("data is "+data);}  </a:t>
            </a:r>
          </a:p>
          <a:p>
            <a:pPr marL="0" indent="0">
              <a:buNone/>
            </a:pPr>
            <a:r>
              <a:rPr lang="en-IN" sz="2000" dirty="0"/>
              <a:t> }  </a:t>
            </a:r>
          </a:p>
          <a:p>
            <a:pPr marL="0" indent="0">
              <a:buNone/>
            </a:pPr>
            <a:r>
              <a:rPr lang="en-IN" sz="2000" dirty="0"/>
              <a:t> </a:t>
            </a:r>
            <a:r>
              <a:rPr lang="en-IN" sz="2000" b="1" dirty="0"/>
              <a:t>public</a:t>
            </a:r>
            <a:r>
              <a:rPr lang="en-IN" sz="2000" dirty="0"/>
              <a:t> </a:t>
            </a:r>
            <a:r>
              <a:rPr lang="en-IN" sz="2000" b="1" dirty="0"/>
              <a:t>static</a:t>
            </a:r>
            <a:r>
              <a:rPr lang="en-IN" sz="2000" dirty="0"/>
              <a:t> </a:t>
            </a:r>
            <a:r>
              <a:rPr lang="en-IN" sz="2000" b="1" dirty="0"/>
              <a:t>void</a:t>
            </a:r>
            <a:r>
              <a:rPr lang="en-IN" sz="2000" dirty="0"/>
              <a:t> main(String </a:t>
            </a:r>
            <a:r>
              <a:rPr lang="en-IN" sz="2000" dirty="0" err="1"/>
              <a:t>args</a:t>
            </a:r>
            <a:r>
              <a:rPr lang="en-IN" sz="2000" dirty="0"/>
              <a:t>[]){  </a:t>
            </a:r>
          </a:p>
          <a:p>
            <a:pPr marL="0" indent="0">
              <a:buNone/>
            </a:pPr>
            <a:r>
              <a:rPr lang="en-IN" sz="2000" dirty="0"/>
              <a:t>  TestMemberOuter1 </a:t>
            </a:r>
            <a:r>
              <a:rPr lang="en-IN" sz="2000" dirty="0" err="1"/>
              <a:t>obj</a:t>
            </a:r>
            <a:r>
              <a:rPr lang="en-IN" sz="2000" dirty="0"/>
              <a:t>=</a:t>
            </a:r>
            <a:r>
              <a:rPr lang="en-IN" sz="2000" b="1" dirty="0"/>
              <a:t>new</a:t>
            </a:r>
            <a:r>
              <a:rPr lang="en-IN" sz="2000" dirty="0"/>
              <a:t> TestMemberOuter1();  </a:t>
            </a:r>
          </a:p>
          <a:p>
            <a:pPr marL="0" indent="0">
              <a:buNone/>
            </a:pPr>
            <a:r>
              <a:rPr lang="en-IN" sz="2000" dirty="0"/>
              <a:t>  TestMemberOuter1.Inner in=</a:t>
            </a:r>
            <a:r>
              <a:rPr lang="en-IN" sz="2000" dirty="0" err="1"/>
              <a:t>obj.</a:t>
            </a:r>
            <a:r>
              <a:rPr lang="en-IN" sz="2000" b="1" dirty="0" err="1"/>
              <a:t>new</a:t>
            </a:r>
            <a:r>
              <a:rPr lang="en-IN" sz="2000" dirty="0"/>
              <a:t> Inner();  </a:t>
            </a:r>
          </a:p>
          <a:p>
            <a:pPr marL="0" indent="0">
              <a:buNone/>
            </a:pPr>
            <a:r>
              <a:rPr lang="en-IN" sz="2000" dirty="0"/>
              <a:t>  in.msg();   }  }  </a:t>
            </a:r>
          </a:p>
          <a:p>
            <a:endParaRPr lang="en-IN" sz="2000" dirty="0"/>
          </a:p>
        </p:txBody>
      </p:sp>
      <p:sp>
        <p:nvSpPr>
          <p:cNvPr id="3" name="Title 2"/>
          <p:cNvSpPr>
            <a:spLocks noGrp="1"/>
          </p:cNvSpPr>
          <p:nvPr>
            <p:ph type="title"/>
          </p:nvPr>
        </p:nvSpPr>
        <p:spPr/>
        <p:txBody>
          <a:bodyPr/>
          <a:lstStyle/>
          <a:p>
            <a:r>
              <a:rPr lang="en-IN" dirty="0"/>
              <a:t>Example</a:t>
            </a:r>
          </a:p>
        </p:txBody>
      </p:sp>
    </p:spTree>
    <p:extLst>
      <p:ext uri="{BB962C8B-B14F-4D97-AF65-F5344CB8AC3E}">
        <p14:creationId xmlns:p14="http://schemas.microsoft.com/office/powerpoint/2010/main" val="25247322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8363" y="1481667"/>
            <a:ext cx="8653237" cy="5317066"/>
          </a:xfrm>
        </p:spPr>
        <p:txBody>
          <a:bodyPr/>
          <a:lstStyle/>
          <a:p>
            <a:pPr marL="0" indent="0" algn="just">
              <a:buNone/>
            </a:pPr>
            <a:r>
              <a:rPr lang="en-US" dirty="0"/>
              <a:t>A class that have no name is known as anonymous inner class in java. It should be used if you have to override method of class or interface. Java Anonymous inner class can be created by two ways:</a:t>
            </a:r>
          </a:p>
          <a:p>
            <a:pPr lvl="1" algn="just">
              <a:buFont typeface="Wingdings" panose="05000000000000000000" pitchFamily="2" charset="2"/>
              <a:buChar char="Ø"/>
            </a:pPr>
            <a:r>
              <a:rPr lang="en-US" sz="2800" dirty="0"/>
              <a:t>Class (may be abstract or concrete).</a:t>
            </a:r>
          </a:p>
          <a:p>
            <a:pPr lvl="1" algn="just">
              <a:buFont typeface="Wingdings" panose="05000000000000000000" pitchFamily="2" charset="2"/>
              <a:buChar char="Ø"/>
            </a:pPr>
            <a:r>
              <a:rPr lang="en-US" sz="2800" dirty="0"/>
              <a:t>Interface</a:t>
            </a:r>
          </a:p>
          <a:p>
            <a:endParaRPr lang="en-IN" dirty="0"/>
          </a:p>
        </p:txBody>
      </p:sp>
      <p:sp>
        <p:nvSpPr>
          <p:cNvPr id="3" name="Title 2"/>
          <p:cNvSpPr>
            <a:spLocks noGrp="1"/>
          </p:cNvSpPr>
          <p:nvPr>
            <p:ph type="title"/>
          </p:nvPr>
        </p:nvSpPr>
        <p:spPr/>
        <p:txBody>
          <a:bodyPr/>
          <a:lstStyle/>
          <a:p>
            <a:r>
              <a:rPr lang="en-IN" dirty="0"/>
              <a:t>Anonymous inner class</a:t>
            </a:r>
          </a:p>
        </p:txBody>
      </p:sp>
    </p:spTree>
    <p:extLst>
      <p:ext uri="{BB962C8B-B14F-4D97-AF65-F5344CB8AC3E}">
        <p14:creationId xmlns:p14="http://schemas.microsoft.com/office/powerpoint/2010/main" val="20831215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8363" y="1481667"/>
            <a:ext cx="8176987" cy="5151362"/>
          </a:xfrm>
        </p:spPr>
        <p:txBody>
          <a:bodyPr>
            <a:normAutofit fontScale="55000" lnSpcReduction="20000"/>
          </a:bodyPr>
          <a:lstStyle/>
          <a:p>
            <a:pPr marL="0" indent="0">
              <a:buNone/>
            </a:pPr>
            <a:r>
              <a:rPr lang="en-IN" b="1" dirty="0"/>
              <a:t>abstract</a:t>
            </a:r>
            <a:r>
              <a:rPr lang="en-IN" dirty="0"/>
              <a:t> </a:t>
            </a:r>
            <a:r>
              <a:rPr lang="en-IN" b="1" dirty="0"/>
              <a:t>class</a:t>
            </a:r>
            <a:r>
              <a:rPr lang="en-IN" dirty="0"/>
              <a:t> Person{  </a:t>
            </a:r>
          </a:p>
          <a:p>
            <a:pPr marL="0" indent="0">
              <a:buNone/>
            </a:pPr>
            <a:r>
              <a:rPr lang="en-IN" dirty="0"/>
              <a:t>  </a:t>
            </a:r>
            <a:r>
              <a:rPr lang="en-IN" b="1" dirty="0"/>
              <a:t>abstract</a:t>
            </a:r>
            <a:r>
              <a:rPr lang="en-IN" dirty="0"/>
              <a:t> </a:t>
            </a:r>
            <a:r>
              <a:rPr lang="en-IN" b="1" dirty="0"/>
              <a:t>void</a:t>
            </a:r>
            <a:r>
              <a:rPr lang="en-IN" dirty="0"/>
              <a:t> eat();  </a:t>
            </a:r>
          </a:p>
          <a:p>
            <a:pPr marL="0" indent="0">
              <a:buNone/>
            </a:pPr>
            <a:r>
              <a:rPr lang="en-IN" dirty="0"/>
              <a:t>}  </a:t>
            </a:r>
          </a:p>
          <a:p>
            <a:pPr marL="0" indent="0">
              <a:buNone/>
            </a:pPr>
            <a:r>
              <a:rPr lang="en-IN" b="1" dirty="0"/>
              <a:t>class</a:t>
            </a:r>
            <a:r>
              <a:rPr lang="en-IN" dirty="0"/>
              <a:t> </a:t>
            </a:r>
            <a:r>
              <a:rPr lang="en-IN" dirty="0" err="1"/>
              <a:t>TestAnonymousInner</a:t>
            </a:r>
            <a:r>
              <a:rPr lang="en-IN" dirty="0"/>
              <a:t>{  </a:t>
            </a:r>
          </a:p>
          <a:p>
            <a:pPr marL="0" indent="0">
              <a:buNone/>
            </a:pPr>
            <a:r>
              <a:rPr lang="en-IN" dirty="0"/>
              <a:t> </a:t>
            </a: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p>
          <a:p>
            <a:pPr marL="0" indent="0">
              <a:buNone/>
            </a:pPr>
            <a:r>
              <a:rPr lang="en-IN" dirty="0"/>
              <a:t>  Person p=</a:t>
            </a:r>
            <a:r>
              <a:rPr lang="en-IN" b="1" dirty="0"/>
              <a:t>new</a:t>
            </a:r>
            <a:r>
              <a:rPr lang="en-IN" dirty="0"/>
              <a:t> Person(){  </a:t>
            </a:r>
          </a:p>
          <a:p>
            <a:pPr marL="0" indent="0">
              <a:buNone/>
            </a:pPr>
            <a:r>
              <a:rPr lang="en-IN" dirty="0"/>
              <a:t>  </a:t>
            </a:r>
            <a:r>
              <a:rPr lang="en-IN" b="1" dirty="0"/>
              <a:t>void</a:t>
            </a:r>
            <a:r>
              <a:rPr lang="en-IN" dirty="0"/>
              <a:t> eat(){</a:t>
            </a:r>
            <a:r>
              <a:rPr lang="en-IN" dirty="0" err="1"/>
              <a:t>System.out.println</a:t>
            </a:r>
            <a:r>
              <a:rPr lang="en-IN" dirty="0"/>
              <a:t>("nice fruits");}  </a:t>
            </a:r>
          </a:p>
          <a:p>
            <a:pPr marL="0" indent="0">
              <a:buNone/>
            </a:pPr>
            <a:r>
              <a:rPr lang="en-IN" dirty="0"/>
              <a:t>  };  </a:t>
            </a:r>
          </a:p>
          <a:p>
            <a:pPr marL="0" indent="0">
              <a:buNone/>
            </a:pPr>
            <a:r>
              <a:rPr lang="en-IN" dirty="0"/>
              <a:t>  </a:t>
            </a:r>
            <a:r>
              <a:rPr lang="en-IN" dirty="0" err="1"/>
              <a:t>p.eat</a:t>
            </a:r>
            <a:r>
              <a:rPr lang="en-IN" dirty="0"/>
              <a:t>();  </a:t>
            </a:r>
          </a:p>
          <a:p>
            <a:pPr marL="0" indent="0">
              <a:buNone/>
            </a:pPr>
            <a:r>
              <a:rPr lang="en-IN" dirty="0"/>
              <a:t> }  </a:t>
            </a:r>
          </a:p>
          <a:p>
            <a:pPr marL="0" indent="0">
              <a:buNone/>
            </a:pPr>
            <a:r>
              <a:rPr lang="en-IN" dirty="0"/>
              <a:t>}  </a:t>
            </a:r>
          </a:p>
        </p:txBody>
      </p:sp>
      <p:sp>
        <p:nvSpPr>
          <p:cNvPr id="3" name="Title 2"/>
          <p:cNvSpPr>
            <a:spLocks noGrp="1"/>
          </p:cNvSpPr>
          <p:nvPr>
            <p:ph type="title"/>
          </p:nvPr>
        </p:nvSpPr>
        <p:spPr/>
        <p:txBody>
          <a:bodyPr/>
          <a:lstStyle/>
          <a:p>
            <a:r>
              <a:rPr lang="en-IN" dirty="0"/>
              <a:t>Example Using Class</a:t>
            </a:r>
          </a:p>
        </p:txBody>
      </p:sp>
    </p:spTree>
    <p:extLst>
      <p:ext uri="{BB962C8B-B14F-4D97-AF65-F5344CB8AC3E}">
        <p14:creationId xmlns:p14="http://schemas.microsoft.com/office/powerpoint/2010/main" val="27159205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8363" y="1511166"/>
            <a:ext cx="8176987" cy="5121863"/>
          </a:xfrm>
        </p:spPr>
        <p:txBody>
          <a:bodyPr>
            <a:normAutofit fontScale="55000" lnSpcReduction="20000"/>
          </a:bodyPr>
          <a:lstStyle/>
          <a:p>
            <a:pPr marL="0" indent="0">
              <a:buNone/>
            </a:pPr>
            <a:r>
              <a:rPr lang="en-IN" b="1" dirty="0"/>
              <a:t>interface</a:t>
            </a:r>
            <a:r>
              <a:rPr lang="en-IN" dirty="0"/>
              <a:t> Eatable{  </a:t>
            </a:r>
          </a:p>
          <a:p>
            <a:pPr marL="0" indent="0">
              <a:buNone/>
            </a:pPr>
            <a:r>
              <a:rPr lang="en-IN" dirty="0"/>
              <a:t> </a:t>
            </a:r>
            <a:r>
              <a:rPr lang="en-IN" b="1" dirty="0"/>
              <a:t>void</a:t>
            </a:r>
            <a:r>
              <a:rPr lang="en-IN" dirty="0"/>
              <a:t> eat();  </a:t>
            </a:r>
          </a:p>
          <a:p>
            <a:pPr marL="0" indent="0">
              <a:buNone/>
            </a:pPr>
            <a:r>
              <a:rPr lang="en-IN" dirty="0"/>
              <a:t>}  </a:t>
            </a:r>
          </a:p>
          <a:p>
            <a:pPr marL="0" indent="0">
              <a:buNone/>
            </a:pPr>
            <a:r>
              <a:rPr lang="en-IN" b="1" dirty="0"/>
              <a:t>class</a:t>
            </a:r>
            <a:r>
              <a:rPr lang="en-IN" dirty="0"/>
              <a:t> TestAnnonymousInner1{  </a:t>
            </a:r>
          </a:p>
          <a:p>
            <a:pPr marL="0" indent="0">
              <a:buNone/>
            </a:pPr>
            <a:r>
              <a:rPr lang="en-IN" dirty="0"/>
              <a:t> </a:t>
            </a: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p>
          <a:p>
            <a:pPr marL="0" indent="0">
              <a:buNone/>
            </a:pPr>
            <a:r>
              <a:rPr lang="en-IN" dirty="0"/>
              <a:t> Eatable e=</a:t>
            </a:r>
            <a:r>
              <a:rPr lang="en-IN" b="1" dirty="0"/>
              <a:t>new</a:t>
            </a:r>
            <a:r>
              <a:rPr lang="en-IN" dirty="0"/>
              <a:t> Eatable(){  </a:t>
            </a:r>
          </a:p>
          <a:p>
            <a:pPr marL="0" indent="0">
              <a:buNone/>
            </a:pPr>
            <a:r>
              <a:rPr lang="en-IN" dirty="0"/>
              <a:t>  </a:t>
            </a:r>
            <a:r>
              <a:rPr lang="en-IN" b="1" dirty="0"/>
              <a:t>public</a:t>
            </a:r>
            <a:r>
              <a:rPr lang="en-IN" dirty="0"/>
              <a:t> </a:t>
            </a:r>
            <a:r>
              <a:rPr lang="en-IN" b="1" dirty="0"/>
              <a:t>void</a:t>
            </a:r>
            <a:r>
              <a:rPr lang="en-IN" dirty="0"/>
              <a:t> eat(){</a:t>
            </a:r>
            <a:r>
              <a:rPr lang="en-IN" dirty="0" err="1"/>
              <a:t>System.out.println</a:t>
            </a:r>
            <a:r>
              <a:rPr lang="en-IN" dirty="0"/>
              <a:t>("nice fruits");}  </a:t>
            </a:r>
          </a:p>
          <a:p>
            <a:pPr marL="0" indent="0">
              <a:buNone/>
            </a:pPr>
            <a:r>
              <a:rPr lang="en-IN" dirty="0"/>
              <a:t> };  </a:t>
            </a:r>
          </a:p>
          <a:p>
            <a:pPr marL="0" indent="0">
              <a:buNone/>
            </a:pPr>
            <a:r>
              <a:rPr lang="en-IN" dirty="0"/>
              <a:t> </a:t>
            </a:r>
            <a:r>
              <a:rPr lang="en-IN" dirty="0" err="1"/>
              <a:t>e.eat</a:t>
            </a:r>
            <a:r>
              <a:rPr lang="en-IN" dirty="0"/>
              <a:t>();  </a:t>
            </a:r>
          </a:p>
          <a:p>
            <a:pPr marL="0" indent="0">
              <a:buNone/>
            </a:pPr>
            <a:r>
              <a:rPr lang="en-IN" dirty="0"/>
              <a:t> }  </a:t>
            </a:r>
          </a:p>
          <a:p>
            <a:pPr marL="0" indent="0">
              <a:buNone/>
            </a:pPr>
            <a:r>
              <a:rPr lang="en-IN" dirty="0"/>
              <a:t>}  </a:t>
            </a:r>
          </a:p>
          <a:p>
            <a:pPr marL="0" indent="0">
              <a:buNone/>
            </a:pPr>
            <a:endParaRPr lang="en-IN" dirty="0"/>
          </a:p>
          <a:p>
            <a:endParaRPr lang="en-IN" dirty="0"/>
          </a:p>
        </p:txBody>
      </p:sp>
      <p:sp>
        <p:nvSpPr>
          <p:cNvPr id="3" name="Title 2"/>
          <p:cNvSpPr>
            <a:spLocks noGrp="1"/>
          </p:cNvSpPr>
          <p:nvPr>
            <p:ph type="title"/>
          </p:nvPr>
        </p:nvSpPr>
        <p:spPr/>
        <p:txBody>
          <a:bodyPr/>
          <a:lstStyle/>
          <a:p>
            <a:r>
              <a:rPr lang="en-IN" dirty="0"/>
              <a:t>Example Using Interface</a:t>
            </a:r>
          </a:p>
        </p:txBody>
      </p:sp>
    </p:spTree>
    <p:extLst>
      <p:ext uri="{BB962C8B-B14F-4D97-AF65-F5344CB8AC3E}">
        <p14:creationId xmlns:p14="http://schemas.microsoft.com/office/powerpoint/2010/main" val="22773645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8363" y="1553195"/>
            <a:ext cx="8370922" cy="5004884"/>
          </a:xfrm>
        </p:spPr>
        <p:txBody>
          <a:bodyPr/>
          <a:lstStyle/>
          <a:p>
            <a:pPr marL="0" indent="0" algn="just">
              <a:buNone/>
            </a:pPr>
            <a:r>
              <a:rPr lang="en-US" dirty="0"/>
              <a:t>A class created inside a method is called local inner class in java. If you want to invoke the methods of local inner class, you must instantiate this class inside the method.</a:t>
            </a:r>
            <a:endParaRPr lang="en-IN" dirty="0"/>
          </a:p>
        </p:txBody>
      </p:sp>
      <p:sp>
        <p:nvSpPr>
          <p:cNvPr id="3" name="Title 2"/>
          <p:cNvSpPr>
            <a:spLocks noGrp="1"/>
          </p:cNvSpPr>
          <p:nvPr>
            <p:ph type="title"/>
          </p:nvPr>
        </p:nvSpPr>
        <p:spPr/>
        <p:txBody>
          <a:bodyPr>
            <a:normAutofit/>
          </a:bodyPr>
          <a:lstStyle/>
          <a:p>
            <a:r>
              <a:rPr lang="en-IN" dirty="0"/>
              <a:t>Local inner class</a:t>
            </a:r>
          </a:p>
        </p:txBody>
      </p:sp>
    </p:spTree>
    <p:extLst>
      <p:ext uri="{BB962C8B-B14F-4D97-AF65-F5344CB8AC3E}">
        <p14:creationId xmlns:p14="http://schemas.microsoft.com/office/powerpoint/2010/main" val="792399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D1D9C0B-6FD1-4FB9-A1DD-A4626C9E7E32}"/>
              </a:ext>
            </a:extLst>
          </p:cNvPr>
          <p:cNvSpPr>
            <a:spLocks noGrp="1"/>
          </p:cNvSpPr>
          <p:nvPr>
            <p:ph idx="1"/>
          </p:nvPr>
        </p:nvSpPr>
        <p:spPr/>
        <p:txBody>
          <a:bodyPr>
            <a:normAutofit fontScale="92500"/>
          </a:bodyPr>
          <a:lstStyle/>
          <a:p>
            <a:pPr algn="just"/>
            <a:r>
              <a:rPr lang="en-US" dirty="0"/>
              <a:t>learn the basic concept of Nested Classes,</a:t>
            </a:r>
          </a:p>
          <a:p>
            <a:pPr algn="just"/>
            <a:r>
              <a:rPr lang="en-US" dirty="0"/>
              <a:t>understand the different types of Nested Classes,</a:t>
            </a:r>
          </a:p>
          <a:p>
            <a:pPr algn="just"/>
            <a:r>
              <a:rPr lang="en-US" dirty="0"/>
              <a:t>difference in the working of different types of inner classes,</a:t>
            </a:r>
          </a:p>
          <a:p>
            <a:pPr algn="just"/>
            <a:r>
              <a:rPr lang="en-US" dirty="0"/>
              <a:t>difference between inner and static nested classes.</a:t>
            </a:r>
          </a:p>
          <a:p>
            <a:pPr algn="just"/>
            <a:endParaRPr lang="en-US" dirty="0"/>
          </a:p>
        </p:txBody>
      </p:sp>
    </p:spTree>
    <p:extLst>
      <p:ext uri="{BB962C8B-B14F-4D97-AF65-F5344CB8AC3E}">
        <p14:creationId xmlns:p14="http://schemas.microsoft.com/office/powerpoint/2010/main" val="2497399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4F4F5"/>
        </a:solid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a:xfrm>
            <a:off x="338363" y="1404937"/>
            <a:ext cx="8176987" cy="5228091"/>
          </a:xfrm>
        </p:spPr>
        <p:txBody>
          <a:bodyPr>
            <a:normAutofit fontScale="32500" lnSpcReduction="20000"/>
          </a:bodyPr>
          <a:lstStyle/>
          <a:p>
            <a:pPr marL="0" indent="0">
              <a:buNone/>
            </a:pPr>
            <a:r>
              <a:rPr lang="en-IN" sz="7200" b="1" dirty="0"/>
              <a:t>public</a:t>
            </a:r>
            <a:r>
              <a:rPr lang="en-IN" sz="7200" dirty="0"/>
              <a:t> </a:t>
            </a:r>
            <a:r>
              <a:rPr lang="en-IN" sz="7200" b="1" dirty="0"/>
              <a:t>class</a:t>
            </a:r>
            <a:r>
              <a:rPr lang="en-IN" sz="7200" dirty="0"/>
              <a:t> localInner1{  </a:t>
            </a:r>
          </a:p>
          <a:p>
            <a:pPr marL="0" indent="0">
              <a:buNone/>
            </a:pPr>
            <a:r>
              <a:rPr lang="en-IN" sz="7200" dirty="0"/>
              <a:t> </a:t>
            </a:r>
            <a:r>
              <a:rPr lang="en-IN" sz="7200" b="1" dirty="0"/>
              <a:t>private</a:t>
            </a:r>
            <a:r>
              <a:rPr lang="en-IN" sz="7200" dirty="0"/>
              <a:t> </a:t>
            </a:r>
            <a:r>
              <a:rPr lang="en-IN" sz="7200" b="1" dirty="0" err="1"/>
              <a:t>int</a:t>
            </a:r>
            <a:r>
              <a:rPr lang="en-IN" sz="7200" dirty="0"/>
              <a:t> data=30;//instance variable  </a:t>
            </a:r>
          </a:p>
          <a:p>
            <a:pPr marL="0" indent="0">
              <a:buNone/>
            </a:pPr>
            <a:r>
              <a:rPr lang="en-IN" sz="7200" dirty="0"/>
              <a:t> </a:t>
            </a:r>
            <a:r>
              <a:rPr lang="en-IN" sz="7200" b="1" dirty="0"/>
              <a:t>void</a:t>
            </a:r>
            <a:r>
              <a:rPr lang="en-IN" sz="7200" dirty="0"/>
              <a:t> display(){  </a:t>
            </a:r>
          </a:p>
          <a:p>
            <a:pPr marL="0" indent="0">
              <a:buNone/>
            </a:pPr>
            <a:r>
              <a:rPr lang="en-IN" sz="7200" dirty="0"/>
              <a:t>  </a:t>
            </a:r>
            <a:r>
              <a:rPr lang="en-IN" sz="7200" b="1" dirty="0"/>
              <a:t>class</a:t>
            </a:r>
            <a:r>
              <a:rPr lang="en-IN" sz="7200" dirty="0"/>
              <a:t> Local{  </a:t>
            </a:r>
          </a:p>
          <a:p>
            <a:pPr marL="0" indent="0">
              <a:buNone/>
            </a:pPr>
            <a:r>
              <a:rPr lang="en-IN" sz="7200" dirty="0"/>
              <a:t>   </a:t>
            </a:r>
            <a:r>
              <a:rPr lang="en-IN" sz="7200" b="1" dirty="0"/>
              <a:t>void</a:t>
            </a:r>
            <a:r>
              <a:rPr lang="en-IN" sz="7200" dirty="0"/>
              <a:t> </a:t>
            </a:r>
            <a:r>
              <a:rPr lang="en-IN" sz="7200" dirty="0" err="1"/>
              <a:t>msg</a:t>
            </a:r>
            <a:r>
              <a:rPr lang="en-IN" sz="7200" dirty="0"/>
              <a:t>()</a:t>
            </a:r>
          </a:p>
          <a:p>
            <a:pPr marL="0" indent="0">
              <a:buNone/>
            </a:pPr>
            <a:r>
              <a:rPr lang="en-IN" sz="7200" dirty="0"/>
              <a:t>{</a:t>
            </a:r>
          </a:p>
          <a:p>
            <a:pPr marL="0" indent="0">
              <a:buNone/>
            </a:pPr>
            <a:r>
              <a:rPr lang="en-IN" sz="7200" dirty="0" err="1"/>
              <a:t>System.out.println</a:t>
            </a:r>
            <a:r>
              <a:rPr lang="en-IN" sz="7200" dirty="0"/>
              <a:t>(data);}  </a:t>
            </a:r>
          </a:p>
          <a:p>
            <a:pPr marL="0" indent="0">
              <a:buNone/>
            </a:pPr>
            <a:r>
              <a:rPr lang="en-IN" sz="7200" dirty="0"/>
              <a:t>  }  </a:t>
            </a:r>
          </a:p>
          <a:p>
            <a:pPr marL="0" indent="0">
              <a:buNone/>
            </a:pPr>
            <a:r>
              <a:rPr lang="en-IN" sz="7200" dirty="0"/>
              <a:t> </a:t>
            </a:r>
            <a:endParaRPr lang="en-IN" dirty="0"/>
          </a:p>
          <a:p>
            <a:endParaRPr lang="en-IN" dirty="0"/>
          </a:p>
        </p:txBody>
      </p:sp>
      <p:sp>
        <p:nvSpPr>
          <p:cNvPr id="3" name="Title 2"/>
          <p:cNvSpPr>
            <a:spLocks noGrp="1"/>
          </p:cNvSpPr>
          <p:nvPr>
            <p:ph type="title"/>
          </p:nvPr>
        </p:nvSpPr>
        <p:spPr/>
        <p:txBody>
          <a:bodyPr/>
          <a:lstStyle/>
          <a:p>
            <a:r>
              <a:rPr lang="en-IN" dirty="0"/>
              <a:t>Example</a:t>
            </a:r>
          </a:p>
        </p:txBody>
      </p:sp>
      <p:sp>
        <p:nvSpPr>
          <p:cNvPr id="7" name="Content Placeholder 6"/>
          <p:cNvSpPr>
            <a:spLocks noGrp="1"/>
          </p:cNvSpPr>
          <p:nvPr>
            <p:ph sz="half" idx="4294967295"/>
          </p:nvPr>
        </p:nvSpPr>
        <p:spPr>
          <a:xfrm>
            <a:off x="5319713" y="1404938"/>
            <a:ext cx="3824287" cy="4772025"/>
          </a:xfrm>
        </p:spPr>
        <p:txBody>
          <a:bodyPr>
            <a:normAutofit/>
          </a:bodyPr>
          <a:lstStyle/>
          <a:p>
            <a:pPr marL="0" indent="0">
              <a:buNone/>
            </a:pPr>
            <a:r>
              <a:rPr lang="en-IN" dirty="0"/>
              <a:t> </a:t>
            </a:r>
          </a:p>
        </p:txBody>
      </p:sp>
    </p:spTree>
    <p:extLst>
      <p:ext uri="{BB962C8B-B14F-4D97-AF65-F5344CB8AC3E}">
        <p14:creationId xmlns:p14="http://schemas.microsoft.com/office/powerpoint/2010/main" val="756549783"/>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8363" y="1478244"/>
            <a:ext cx="7886700" cy="5004884"/>
          </a:xfrm>
        </p:spPr>
        <p:txBody>
          <a:bodyPr>
            <a:normAutofit fontScale="92500" lnSpcReduction="10000"/>
          </a:bodyPr>
          <a:lstStyle/>
          <a:p>
            <a:pPr marL="0" indent="0">
              <a:buNone/>
            </a:pPr>
            <a:r>
              <a:rPr lang="en-IN" dirty="0"/>
              <a:t> Local l=</a:t>
            </a:r>
            <a:r>
              <a:rPr lang="en-IN" b="1" dirty="0"/>
              <a:t>new</a:t>
            </a:r>
            <a:r>
              <a:rPr lang="en-IN" dirty="0"/>
              <a:t> Local();  </a:t>
            </a:r>
          </a:p>
          <a:p>
            <a:pPr marL="0" indent="0">
              <a:buNone/>
            </a:pPr>
            <a:r>
              <a:rPr lang="en-IN" dirty="0"/>
              <a:t>  l.msg();  </a:t>
            </a:r>
          </a:p>
          <a:p>
            <a:pPr marL="0" indent="0">
              <a:buNone/>
            </a:pPr>
            <a:r>
              <a:rPr lang="en-IN" dirty="0"/>
              <a:t> }  </a:t>
            </a: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p>
          <a:p>
            <a:pPr marL="0" indent="0">
              <a:buNone/>
            </a:pPr>
            <a:r>
              <a:rPr lang="en-IN" dirty="0"/>
              <a:t>  localInner1 </a:t>
            </a:r>
            <a:r>
              <a:rPr lang="en-IN" dirty="0" err="1"/>
              <a:t>obj</a:t>
            </a:r>
            <a:r>
              <a:rPr lang="en-IN" dirty="0"/>
              <a:t>=</a:t>
            </a:r>
            <a:r>
              <a:rPr lang="en-IN" b="1" dirty="0"/>
              <a:t>new</a:t>
            </a:r>
            <a:r>
              <a:rPr lang="en-IN" dirty="0"/>
              <a:t> localInner1();  </a:t>
            </a:r>
          </a:p>
          <a:p>
            <a:pPr marL="0" indent="0">
              <a:buNone/>
            </a:pPr>
            <a:r>
              <a:rPr lang="en-IN" dirty="0"/>
              <a:t>  </a:t>
            </a:r>
            <a:r>
              <a:rPr lang="en-IN" dirty="0" err="1"/>
              <a:t>obj.display</a:t>
            </a:r>
            <a:r>
              <a:rPr lang="en-IN" dirty="0"/>
              <a:t>();  </a:t>
            </a:r>
          </a:p>
          <a:p>
            <a:pPr marL="0" indent="0">
              <a:buNone/>
            </a:pPr>
            <a:r>
              <a:rPr lang="en-IN" dirty="0"/>
              <a:t> }  </a:t>
            </a:r>
          </a:p>
          <a:p>
            <a:pPr marL="0" indent="0">
              <a:buNone/>
            </a:pPr>
            <a:r>
              <a:rPr lang="en-IN" dirty="0"/>
              <a:t>}  </a:t>
            </a:r>
          </a:p>
          <a:p>
            <a:endParaRPr lang="en-IN" dirty="0"/>
          </a:p>
        </p:txBody>
      </p:sp>
      <p:sp>
        <p:nvSpPr>
          <p:cNvPr id="3" name="Title 2"/>
          <p:cNvSpPr>
            <a:spLocks noGrp="1"/>
          </p:cNvSpPr>
          <p:nvPr>
            <p:ph type="title"/>
          </p:nvPr>
        </p:nvSpPr>
        <p:spPr/>
        <p:txBody>
          <a:bodyPr/>
          <a:lstStyle/>
          <a:p>
            <a:r>
              <a:rPr lang="en-IN" dirty="0"/>
              <a:t>Example</a:t>
            </a:r>
          </a:p>
        </p:txBody>
      </p:sp>
    </p:spTree>
    <p:extLst>
      <p:ext uri="{BB962C8B-B14F-4D97-AF65-F5344CB8AC3E}">
        <p14:creationId xmlns:p14="http://schemas.microsoft.com/office/powerpoint/2010/main" val="11430382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4F4F5"/>
        </a:solidFill>
        <a:effectLst/>
      </p:bgPr>
    </p:bg>
    <p:spTree>
      <p:nvGrpSpPr>
        <p:cNvPr id="1" name=""/>
        <p:cNvGrpSpPr/>
        <p:nvPr/>
      </p:nvGrpSpPr>
      <p:grpSpPr>
        <a:xfrm>
          <a:off x="0" y="0"/>
          <a:ext cx="0" cy="0"/>
          <a:chOff x="0" y="0"/>
          <a:chExt cx="0" cy="0"/>
        </a:xfrm>
      </p:grpSpPr>
      <p:sp>
        <p:nvSpPr>
          <p:cNvPr id="7" name="Content Placeholder 6"/>
          <p:cNvSpPr>
            <a:spLocks noGrp="1"/>
          </p:cNvSpPr>
          <p:nvPr>
            <p:ph idx="1"/>
          </p:nvPr>
        </p:nvSpPr>
        <p:spPr>
          <a:xfrm>
            <a:off x="338363" y="1508224"/>
            <a:ext cx="8355932" cy="5004884"/>
          </a:xfrm>
        </p:spPr>
        <p:txBody>
          <a:bodyPr/>
          <a:lstStyle/>
          <a:p>
            <a:pPr algn="just"/>
            <a:r>
              <a:rPr lang="en-US" dirty="0"/>
              <a:t>Local inner class cannot be invoked from outside the method.</a:t>
            </a:r>
          </a:p>
          <a:p>
            <a:pPr algn="just"/>
            <a:r>
              <a:rPr lang="en-US" dirty="0"/>
              <a:t>Local inner class cannot access non-final local variable till JDK 1.7. Since JDK 1.8, it is possible to access the non-final local variable in local inner class.</a:t>
            </a:r>
          </a:p>
          <a:p>
            <a:pPr marL="0" indent="0" algn="just">
              <a:buNone/>
            </a:pPr>
            <a:endParaRPr lang="en-IN" dirty="0"/>
          </a:p>
        </p:txBody>
      </p:sp>
      <p:sp>
        <p:nvSpPr>
          <p:cNvPr id="6" name="Title 5"/>
          <p:cNvSpPr>
            <a:spLocks noGrp="1"/>
          </p:cNvSpPr>
          <p:nvPr>
            <p:ph type="title"/>
          </p:nvPr>
        </p:nvSpPr>
        <p:spPr/>
        <p:txBody>
          <a:bodyPr/>
          <a:lstStyle/>
          <a:p>
            <a:r>
              <a:rPr lang="en-US" dirty="0"/>
              <a:t>Rules for Local Inner class</a:t>
            </a:r>
            <a:endParaRPr lang="en-IN" dirty="0"/>
          </a:p>
        </p:txBody>
      </p:sp>
    </p:spTree>
    <p:extLst>
      <p:ext uri="{BB962C8B-B14F-4D97-AF65-F5344CB8AC3E}">
        <p14:creationId xmlns:p14="http://schemas.microsoft.com/office/powerpoint/2010/main" val="3435644062"/>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8362" y="1523214"/>
            <a:ext cx="8400903" cy="5004884"/>
          </a:xfrm>
        </p:spPr>
        <p:txBody>
          <a:bodyPr/>
          <a:lstStyle/>
          <a:p>
            <a:pPr marL="0" indent="0" algn="just">
              <a:buNone/>
            </a:pPr>
            <a:r>
              <a:rPr lang="en-US" dirty="0"/>
              <a:t>The following are the basic advantages of inner classes :</a:t>
            </a:r>
          </a:p>
          <a:p>
            <a:pPr algn="just"/>
            <a:r>
              <a:rPr lang="en-US" dirty="0"/>
              <a:t>It can access all the members (data members and methods) of outer class.</a:t>
            </a:r>
          </a:p>
          <a:p>
            <a:pPr algn="just">
              <a:buClr>
                <a:schemeClr val="bg1">
                  <a:lumMod val="65000"/>
                </a:schemeClr>
              </a:buClr>
            </a:pPr>
            <a:r>
              <a:rPr lang="en-IN" dirty="0">
                <a:solidFill>
                  <a:schemeClr val="bg1">
                    <a:lumMod val="65000"/>
                  </a:schemeClr>
                </a:solidFill>
              </a:rPr>
              <a:t>Code Optimization</a:t>
            </a:r>
            <a:endParaRPr lang="en-US" dirty="0">
              <a:solidFill>
                <a:schemeClr val="bg1">
                  <a:lumMod val="65000"/>
                </a:schemeClr>
              </a:solidFill>
            </a:endParaRPr>
          </a:p>
          <a:p>
            <a:pPr algn="just">
              <a:buClr>
                <a:schemeClr val="bg1">
                  <a:lumMod val="65000"/>
                </a:schemeClr>
              </a:buClr>
            </a:pPr>
            <a:r>
              <a:rPr lang="en-US" dirty="0">
                <a:solidFill>
                  <a:schemeClr val="bg1">
                    <a:lumMod val="65000"/>
                  </a:schemeClr>
                </a:solidFill>
              </a:rPr>
              <a:t>To develop more readable and maintainable code.</a:t>
            </a:r>
            <a:endParaRPr lang="en-IN" dirty="0">
              <a:solidFill>
                <a:schemeClr val="bg1">
                  <a:lumMod val="65000"/>
                </a:schemeClr>
              </a:solidFill>
            </a:endParaRPr>
          </a:p>
        </p:txBody>
      </p:sp>
      <p:sp>
        <p:nvSpPr>
          <p:cNvPr id="3" name="Title 2"/>
          <p:cNvSpPr>
            <a:spLocks noGrp="1"/>
          </p:cNvSpPr>
          <p:nvPr>
            <p:ph type="title"/>
          </p:nvPr>
        </p:nvSpPr>
        <p:spPr/>
        <p:txBody>
          <a:bodyPr/>
          <a:lstStyle/>
          <a:p>
            <a:r>
              <a:rPr lang="en-US" dirty="0"/>
              <a:t>Advantage of inner classes</a:t>
            </a:r>
            <a:endParaRPr lang="en-IN" dirty="0"/>
          </a:p>
        </p:txBody>
      </p:sp>
    </p:spTree>
    <p:extLst>
      <p:ext uri="{BB962C8B-B14F-4D97-AF65-F5344CB8AC3E}">
        <p14:creationId xmlns:p14="http://schemas.microsoft.com/office/powerpoint/2010/main" val="38639925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8362" y="1523214"/>
            <a:ext cx="8400903" cy="5004884"/>
          </a:xfrm>
        </p:spPr>
        <p:txBody>
          <a:bodyPr/>
          <a:lstStyle/>
          <a:p>
            <a:pPr marL="0" indent="0" algn="just">
              <a:buNone/>
            </a:pPr>
            <a:r>
              <a:rPr lang="en-US" dirty="0"/>
              <a:t>The following are the basic advantages of inner classes :</a:t>
            </a:r>
          </a:p>
          <a:p>
            <a:pPr algn="just">
              <a:buClr>
                <a:schemeClr val="bg1">
                  <a:lumMod val="65000"/>
                </a:schemeClr>
              </a:buClr>
            </a:pPr>
            <a:r>
              <a:rPr lang="en-US" dirty="0">
                <a:solidFill>
                  <a:schemeClr val="bg1">
                    <a:lumMod val="65000"/>
                  </a:schemeClr>
                </a:solidFill>
              </a:rPr>
              <a:t>It can access all the members (data members and methods) of outer class.</a:t>
            </a:r>
          </a:p>
          <a:p>
            <a:pPr algn="just"/>
            <a:r>
              <a:rPr lang="en-IN" dirty="0"/>
              <a:t>Code Optimization</a:t>
            </a:r>
            <a:endParaRPr lang="en-US" dirty="0"/>
          </a:p>
          <a:p>
            <a:pPr algn="just">
              <a:buClr>
                <a:schemeClr val="bg1">
                  <a:lumMod val="65000"/>
                </a:schemeClr>
              </a:buClr>
            </a:pPr>
            <a:r>
              <a:rPr lang="en-US" dirty="0">
                <a:solidFill>
                  <a:schemeClr val="bg1">
                    <a:lumMod val="65000"/>
                  </a:schemeClr>
                </a:solidFill>
              </a:rPr>
              <a:t>To develop more readable and maintainable code.</a:t>
            </a:r>
            <a:endParaRPr lang="en-IN" dirty="0">
              <a:solidFill>
                <a:schemeClr val="bg1">
                  <a:lumMod val="65000"/>
                </a:schemeClr>
              </a:solidFill>
            </a:endParaRPr>
          </a:p>
        </p:txBody>
      </p:sp>
      <p:sp>
        <p:nvSpPr>
          <p:cNvPr id="3" name="Title 2"/>
          <p:cNvSpPr>
            <a:spLocks noGrp="1"/>
          </p:cNvSpPr>
          <p:nvPr>
            <p:ph type="title"/>
          </p:nvPr>
        </p:nvSpPr>
        <p:spPr/>
        <p:txBody>
          <a:bodyPr/>
          <a:lstStyle/>
          <a:p>
            <a:r>
              <a:rPr lang="en-US" dirty="0"/>
              <a:t>Advantage of inner classes</a:t>
            </a:r>
            <a:endParaRPr lang="en-IN" dirty="0"/>
          </a:p>
        </p:txBody>
      </p:sp>
    </p:spTree>
    <p:extLst>
      <p:ext uri="{BB962C8B-B14F-4D97-AF65-F5344CB8AC3E}">
        <p14:creationId xmlns:p14="http://schemas.microsoft.com/office/powerpoint/2010/main" val="8030177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8362" y="1523214"/>
            <a:ext cx="8400903" cy="5004884"/>
          </a:xfrm>
        </p:spPr>
        <p:txBody>
          <a:bodyPr/>
          <a:lstStyle/>
          <a:p>
            <a:pPr marL="0" indent="0" algn="just">
              <a:buNone/>
            </a:pPr>
            <a:r>
              <a:rPr lang="en-US" dirty="0"/>
              <a:t>The following are the basic advantages of inner classes :</a:t>
            </a:r>
          </a:p>
          <a:p>
            <a:pPr algn="just">
              <a:buClr>
                <a:schemeClr val="bg1">
                  <a:lumMod val="65000"/>
                </a:schemeClr>
              </a:buClr>
            </a:pPr>
            <a:r>
              <a:rPr lang="en-US" dirty="0">
                <a:solidFill>
                  <a:schemeClr val="bg1">
                    <a:lumMod val="65000"/>
                  </a:schemeClr>
                </a:solidFill>
              </a:rPr>
              <a:t>It can access all the members (data members and methods) of outer class.</a:t>
            </a:r>
          </a:p>
          <a:p>
            <a:pPr algn="just">
              <a:buClr>
                <a:schemeClr val="bg1">
                  <a:lumMod val="65000"/>
                </a:schemeClr>
              </a:buClr>
            </a:pPr>
            <a:r>
              <a:rPr lang="en-IN" dirty="0">
                <a:solidFill>
                  <a:schemeClr val="bg1">
                    <a:lumMod val="65000"/>
                  </a:schemeClr>
                </a:solidFill>
              </a:rPr>
              <a:t>Code Optimization</a:t>
            </a:r>
            <a:endParaRPr lang="en-US" dirty="0">
              <a:solidFill>
                <a:schemeClr val="bg1">
                  <a:lumMod val="65000"/>
                </a:schemeClr>
              </a:solidFill>
            </a:endParaRPr>
          </a:p>
          <a:p>
            <a:pPr algn="just"/>
            <a:r>
              <a:rPr lang="en-US" dirty="0"/>
              <a:t>To develop more readable and maintainable code.</a:t>
            </a:r>
            <a:endParaRPr lang="en-IN" dirty="0"/>
          </a:p>
        </p:txBody>
      </p:sp>
      <p:sp>
        <p:nvSpPr>
          <p:cNvPr id="3" name="Title 2"/>
          <p:cNvSpPr>
            <a:spLocks noGrp="1"/>
          </p:cNvSpPr>
          <p:nvPr>
            <p:ph type="title"/>
          </p:nvPr>
        </p:nvSpPr>
        <p:spPr/>
        <p:txBody>
          <a:bodyPr/>
          <a:lstStyle/>
          <a:p>
            <a:r>
              <a:rPr lang="en-US" dirty="0"/>
              <a:t>Advantage of inner classes</a:t>
            </a:r>
            <a:endParaRPr lang="en-IN" dirty="0"/>
          </a:p>
        </p:txBody>
      </p:sp>
    </p:spTree>
    <p:extLst>
      <p:ext uri="{BB962C8B-B14F-4D97-AF65-F5344CB8AC3E}">
        <p14:creationId xmlns:p14="http://schemas.microsoft.com/office/powerpoint/2010/main" val="14608426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Comparison between Inner and Static Nested Class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891596562"/>
              </p:ext>
            </p:extLst>
          </p:nvPr>
        </p:nvGraphicFramePr>
        <p:xfrm>
          <a:off x="247337" y="1382440"/>
          <a:ext cx="8649326" cy="5391515"/>
        </p:xfrm>
        <a:graphic>
          <a:graphicData uri="http://schemas.openxmlformats.org/drawingml/2006/table">
            <a:tbl>
              <a:tblPr firstRow="1" bandRow="1">
                <a:tableStyleId>{93296810-A885-4BE3-A3E7-6D5BEEA58F35}</a:tableStyleId>
              </a:tblPr>
              <a:tblGrid>
                <a:gridCol w="4324663">
                  <a:extLst>
                    <a:ext uri="{9D8B030D-6E8A-4147-A177-3AD203B41FA5}">
                      <a16:colId xmlns:a16="http://schemas.microsoft.com/office/drawing/2014/main" val="20000"/>
                    </a:ext>
                  </a:extLst>
                </a:gridCol>
                <a:gridCol w="4324663">
                  <a:extLst>
                    <a:ext uri="{9D8B030D-6E8A-4147-A177-3AD203B41FA5}">
                      <a16:colId xmlns:a16="http://schemas.microsoft.com/office/drawing/2014/main" val="20001"/>
                    </a:ext>
                  </a:extLst>
                </a:gridCol>
              </a:tblGrid>
              <a:tr h="895388">
                <a:tc>
                  <a:txBody>
                    <a:bodyPr/>
                    <a:lstStyle/>
                    <a:p>
                      <a:pPr algn="ctr" fontAlgn="base"/>
                      <a:r>
                        <a:rPr lang="en-IN" sz="2800" b="0" dirty="0">
                          <a:effectLst/>
                          <a:latin typeface="Bahnschrift" panose="020B0502040204020203" pitchFamily="34" charset="0"/>
                        </a:rPr>
                        <a:t> Inner class</a:t>
                      </a:r>
                    </a:p>
                  </a:txBody>
                  <a:tcPr marL="63500" marR="63500" marT="63500" marB="63500" anchor="ctr">
                    <a:lnB w="12700" cap="flat" cmpd="sng" algn="ctr">
                      <a:solidFill>
                        <a:schemeClr val="tx1"/>
                      </a:solidFill>
                      <a:prstDash val="solid"/>
                      <a:round/>
                      <a:headEnd type="none" w="med" len="med"/>
                      <a:tailEnd type="none" w="med" len="med"/>
                    </a:lnB>
                    <a:solidFill>
                      <a:srgbClr val="2190BC"/>
                    </a:solidFill>
                  </a:tcPr>
                </a:tc>
                <a:tc>
                  <a:txBody>
                    <a:bodyPr/>
                    <a:lstStyle/>
                    <a:p>
                      <a:pPr algn="ctr" fontAlgn="base"/>
                      <a:r>
                        <a:rPr lang="en-IN" sz="2800" b="0" dirty="0">
                          <a:effectLst/>
                          <a:latin typeface="Bahnschrift" panose="020B0502040204020203" pitchFamily="34" charset="0"/>
                        </a:rPr>
                        <a:t>Static nested class</a:t>
                      </a:r>
                    </a:p>
                  </a:txBody>
                  <a:tcPr marL="63500" marR="63500" marT="63500" marB="63500" anchor="ctr">
                    <a:lnB w="12700" cap="flat" cmpd="sng" algn="ctr">
                      <a:solidFill>
                        <a:schemeClr val="tx1"/>
                      </a:solidFill>
                      <a:prstDash val="solid"/>
                      <a:round/>
                      <a:headEnd type="none" w="med" len="med"/>
                      <a:tailEnd type="none" w="med" len="med"/>
                    </a:lnB>
                    <a:solidFill>
                      <a:srgbClr val="2190BC"/>
                    </a:solidFill>
                  </a:tcPr>
                </a:tc>
                <a:extLst>
                  <a:ext uri="{0D108BD9-81ED-4DB2-BD59-A6C34878D82A}">
                    <a16:rowId xmlns:a16="http://schemas.microsoft.com/office/drawing/2014/main" val="10000"/>
                  </a:ext>
                </a:extLst>
              </a:tr>
              <a:tr h="1060688">
                <a:tc>
                  <a:txBody>
                    <a:bodyPr/>
                    <a:lstStyle/>
                    <a:p>
                      <a:pPr algn="just" fontAlgn="base"/>
                      <a:r>
                        <a:rPr lang="en-US" sz="2000" dirty="0">
                          <a:effectLst/>
                          <a:latin typeface="Bahnschrift" panose="020B0502040204020203" pitchFamily="34" charset="0"/>
                        </a:rPr>
                        <a:t>The inner class object is always associated with the outer class object.</a:t>
                      </a:r>
                      <a:endParaRPr lang="en-US" sz="2000" b="0" dirty="0">
                        <a:effectLst/>
                        <a:latin typeface="Bahnschrift" panose="020B0502040204020203" pitchFamily="34" charset="0"/>
                      </a:endParaRPr>
                    </a:p>
                  </a:txBody>
                  <a:tcPr marL="63500" marR="63500" marT="88900" marB="889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fontAlgn="base"/>
                      <a:r>
                        <a:rPr lang="en-US" sz="2000" dirty="0">
                          <a:effectLst/>
                          <a:latin typeface="Bahnschrift" panose="020B0502040204020203" pitchFamily="34" charset="0"/>
                        </a:rPr>
                        <a:t>Static nested class object is not associated with the outer class object.</a:t>
                      </a:r>
                      <a:endParaRPr lang="en-US" sz="2000" b="0" dirty="0">
                        <a:effectLst/>
                        <a:latin typeface="Bahnschrift" panose="020B0502040204020203" pitchFamily="34" charset="0"/>
                      </a:endParaRPr>
                    </a:p>
                  </a:txBody>
                  <a:tcPr marL="63500" marR="63500" marT="88900" marB="889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914727">
                <a:tc>
                  <a:txBody>
                    <a:bodyPr/>
                    <a:lstStyle/>
                    <a:p>
                      <a:pPr algn="just" fontAlgn="base"/>
                      <a:r>
                        <a:rPr lang="en-US" sz="2000" dirty="0">
                          <a:effectLst/>
                          <a:latin typeface="Bahnschrift" panose="020B0502040204020203" pitchFamily="34" charset="0"/>
                        </a:rPr>
                        <a:t>Inside</a:t>
                      </a:r>
                      <a:r>
                        <a:rPr lang="en-US" sz="2000" baseline="0" dirty="0">
                          <a:effectLst/>
                          <a:latin typeface="Bahnschrift" panose="020B0502040204020203" pitchFamily="34" charset="0"/>
                        </a:rPr>
                        <a:t> </a:t>
                      </a:r>
                      <a:r>
                        <a:rPr lang="en-US" sz="2000" dirty="0">
                          <a:effectLst/>
                          <a:latin typeface="Bahnschrift" panose="020B0502040204020203" pitchFamily="34" charset="0"/>
                        </a:rPr>
                        <a:t> inner class, static members can’t be declared.</a:t>
                      </a:r>
                      <a:endParaRPr lang="en-US" sz="2000" b="0" dirty="0">
                        <a:effectLst/>
                        <a:latin typeface="Bahnschrift" panose="020B0502040204020203" pitchFamily="34" charset="0"/>
                      </a:endParaRPr>
                    </a:p>
                  </a:txBody>
                  <a:tcPr marL="63500" marR="63500" marT="88900" marB="889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fontAlgn="base"/>
                      <a:r>
                        <a:rPr lang="en-US" sz="2000" dirty="0">
                          <a:effectLst/>
                          <a:latin typeface="Bahnschrift" panose="020B0502040204020203" pitchFamily="34" charset="0"/>
                        </a:rPr>
                        <a:t>Inside static nested class, static members can be declared.</a:t>
                      </a:r>
                      <a:endParaRPr lang="en-US" sz="2000" b="0" dirty="0">
                        <a:effectLst/>
                        <a:latin typeface="Bahnschrift" panose="020B0502040204020203" pitchFamily="34" charset="0"/>
                      </a:endParaRPr>
                    </a:p>
                  </a:txBody>
                  <a:tcPr marL="63500" marR="63500" marT="88900" marB="889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356693">
                <a:tc>
                  <a:txBody>
                    <a:bodyPr/>
                    <a:lstStyle/>
                    <a:p>
                      <a:pPr algn="just" fontAlgn="base"/>
                      <a:r>
                        <a:rPr lang="en-US" sz="2000" dirty="0">
                          <a:effectLst/>
                          <a:latin typeface="Bahnschrift" panose="020B0502040204020203" pitchFamily="34" charset="0"/>
                        </a:rPr>
                        <a:t>As main() method can’t be declared, regular inner class can’t be invoked directly from the command prompt.</a:t>
                      </a:r>
                      <a:endParaRPr lang="en-US" sz="2000" b="0" dirty="0">
                        <a:effectLst/>
                        <a:latin typeface="Bahnschrift" panose="020B0502040204020203" pitchFamily="34" charset="0"/>
                      </a:endParaRPr>
                    </a:p>
                  </a:txBody>
                  <a:tcPr marL="63500" marR="63500" marT="88900" marB="889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fontAlgn="base"/>
                      <a:r>
                        <a:rPr lang="en-US" sz="2000" dirty="0">
                          <a:effectLst/>
                          <a:latin typeface="Bahnschrift" panose="020B0502040204020203" pitchFamily="34" charset="0"/>
                        </a:rPr>
                        <a:t>As main() method can be declared, the static nested class can be invoked directly from the command prompt.</a:t>
                      </a:r>
                      <a:endParaRPr lang="en-US" sz="2000" b="0" dirty="0">
                        <a:effectLst/>
                        <a:latin typeface="Bahnschrift" panose="020B0502040204020203" pitchFamily="34" charset="0"/>
                      </a:endParaRPr>
                    </a:p>
                  </a:txBody>
                  <a:tcPr marL="63500" marR="63500" marT="88900" marB="889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060688">
                <a:tc>
                  <a:txBody>
                    <a:bodyPr/>
                    <a:lstStyle/>
                    <a:p>
                      <a:pPr algn="just" fontAlgn="base"/>
                      <a:r>
                        <a:rPr lang="en-US" sz="2000" dirty="0">
                          <a:effectLst/>
                          <a:latin typeface="Bahnschrift" panose="020B0502040204020203" pitchFamily="34" charset="0"/>
                        </a:rPr>
                        <a:t>Both static and non static members of outer class can be accessed directly.</a:t>
                      </a:r>
                      <a:endParaRPr lang="en-US" sz="2000" b="0" dirty="0">
                        <a:effectLst/>
                        <a:latin typeface="Bahnschrift" panose="020B0502040204020203" pitchFamily="34" charset="0"/>
                      </a:endParaRPr>
                    </a:p>
                  </a:txBody>
                  <a:tcPr marL="63500" marR="63500" marT="88900" marB="889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fontAlgn="base"/>
                      <a:r>
                        <a:rPr lang="en-US" sz="2000" dirty="0">
                          <a:effectLst/>
                          <a:latin typeface="Bahnschrift" panose="020B0502040204020203" pitchFamily="34" charset="0"/>
                        </a:rPr>
                        <a:t>Only a static member of outer class can be accessed directly.</a:t>
                      </a:r>
                      <a:endParaRPr lang="en-US" sz="2000" b="0" dirty="0">
                        <a:effectLst/>
                        <a:latin typeface="Bahnschrift" panose="020B0502040204020203" pitchFamily="34" charset="0"/>
                      </a:endParaRPr>
                    </a:p>
                  </a:txBody>
                  <a:tcPr marL="63500" marR="63500" marT="88900" marB="889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1378458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3614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8363" y="1558977"/>
            <a:ext cx="8565006" cy="5108607"/>
          </a:xfrm>
        </p:spPr>
        <p:txBody>
          <a:bodyPr>
            <a:noAutofit/>
          </a:bodyPr>
          <a:lstStyle/>
          <a:p>
            <a:pPr algn="just"/>
            <a:r>
              <a:rPr lang="en-US" sz="2000" dirty="0"/>
              <a:t> The Java programming language allows you to define a class within another class. </a:t>
            </a:r>
          </a:p>
          <a:p>
            <a:pPr algn="just"/>
            <a:r>
              <a:rPr lang="en-US" sz="2000" dirty="0"/>
              <a:t>Such a class is called a </a:t>
            </a:r>
            <a:r>
              <a:rPr lang="en-US" sz="2000" i="1" dirty="0"/>
              <a:t>nested class.</a:t>
            </a:r>
          </a:p>
          <a:p>
            <a:pPr marL="0" indent="0" algn="just">
              <a:buNone/>
            </a:pPr>
            <a:r>
              <a:rPr lang="en-US" sz="2000" dirty="0">
                <a:solidFill>
                  <a:srgbClr val="C00000"/>
                </a:solidFill>
              </a:rPr>
              <a:t>Syntax:</a:t>
            </a:r>
          </a:p>
          <a:p>
            <a:pPr marL="0" indent="0" algn="just">
              <a:buNone/>
            </a:pPr>
            <a:r>
              <a:rPr lang="en-IN" sz="2000" dirty="0"/>
              <a:t>class </a:t>
            </a:r>
            <a:r>
              <a:rPr lang="en-IN" sz="2000" dirty="0" err="1"/>
              <a:t>OuterClass</a:t>
            </a:r>
            <a:r>
              <a:rPr lang="en-IN" sz="2000" dirty="0"/>
              <a:t> {</a:t>
            </a:r>
          </a:p>
          <a:p>
            <a:pPr marL="0" indent="0" algn="just">
              <a:buNone/>
            </a:pPr>
            <a:r>
              <a:rPr lang="en-IN" sz="2000" dirty="0"/>
              <a:t>...</a:t>
            </a:r>
          </a:p>
          <a:p>
            <a:pPr marL="0" indent="0" algn="just">
              <a:buNone/>
            </a:pPr>
            <a:r>
              <a:rPr lang="en-IN" sz="2000" dirty="0"/>
              <a:t>class </a:t>
            </a:r>
            <a:r>
              <a:rPr lang="en-IN" sz="2000" dirty="0" err="1"/>
              <a:t>NestedClass</a:t>
            </a:r>
            <a:r>
              <a:rPr lang="en-IN" sz="2000" dirty="0"/>
              <a:t> {</a:t>
            </a:r>
          </a:p>
          <a:p>
            <a:pPr marL="0" indent="0" algn="just">
              <a:buNone/>
            </a:pPr>
            <a:r>
              <a:rPr lang="en-IN" sz="2000" dirty="0"/>
              <a:t>...</a:t>
            </a:r>
          </a:p>
          <a:p>
            <a:pPr marL="0" indent="0" algn="just">
              <a:buNone/>
            </a:pPr>
            <a:r>
              <a:rPr lang="en-IN" sz="2000" dirty="0"/>
              <a:t>} }</a:t>
            </a:r>
          </a:p>
        </p:txBody>
      </p:sp>
      <p:sp>
        <p:nvSpPr>
          <p:cNvPr id="3" name="Title 2"/>
          <p:cNvSpPr>
            <a:spLocks noGrp="1"/>
          </p:cNvSpPr>
          <p:nvPr>
            <p:ph type="title"/>
          </p:nvPr>
        </p:nvSpPr>
        <p:spPr/>
        <p:txBody>
          <a:bodyPr/>
          <a:lstStyle/>
          <a:p>
            <a:r>
              <a:rPr lang="en-IN" dirty="0"/>
              <a:t>Nested Classes</a:t>
            </a:r>
          </a:p>
        </p:txBody>
      </p:sp>
    </p:spTree>
    <p:extLst>
      <p:ext uri="{BB962C8B-B14F-4D97-AF65-F5344CB8AC3E}">
        <p14:creationId xmlns:p14="http://schemas.microsoft.com/office/powerpoint/2010/main" val="3435153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8363" y="1493234"/>
            <a:ext cx="8385912" cy="5004884"/>
          </a:xfrm>
        </p:spPr>
        <p:txBody>
          <a:bodyPr>
            <a:normAutofit fontScale="92500"/>
          </a:bodyPr>
          <a:lstStyle/>
          <a:p>
            <a:pPr algn="just"/>
            <a:r>
              <a:rPr lang="en-US" dirty="0"/>
              <a:t>The scope of a nested class is bounded by the scope of its enclosing class.</a:t>
            </a:r>
          </a:p>
          <a:p>
            <a:pPr algn="just"/>
            <a:r>
              <a:rPr lang="en-US" dirty="0"/>
              <a:t>A nested class has access to the members, including private members, of the class in which it is nested. </a:t>
            </a:r>
          </a:p>
          <a:p>
            <a:pPr algn="just"/>
            <a:r>
              <a:rPr lang="en-US" dirty="0"/>
              <a:t>However, the reverse is not true i.e., the enclosing class does not have access to the members of the nested class.</a:t>
            </a:r>
          </a:p>
          <a:p>
            <a:pPr algn="just"/>
            <a:endParaRPr lang="en-IN" dirty="0"/>
          </a:p>
        </p:txBody>
      </p:sp>
      <p:sp>
        <p:nvSpPr>
          <p:cNvPr id="3" name="Title 2"/>
          <p:cNvSpPr>
            <a:spLocks noGrp="1"/>
          </p:cNvSpPr>
          <p:nvPr>
            <p:ph type="title"/>
          </p:nvPr>
        </p:nvSpPr>
        <p:spPr/>
        <p:txBody>
          <a:bodyPr/>
          <a:lstStyle/>
          <a:p>
            <a:r>
              <a:rPr lang="en-IN" dirty="0"/>
              <a:t>Properties of Nested Class</a:t>
            </a:r>
          </a:p>
        </p:txBody>
      </p:sp>
    </p:spTree>
    <p:extLst>
      <p:ext uri="{BB962C8B-B14F-4D97-AF65-F5344CB8AC3E}">
        <p14:creationId xmlns:p14="http://schemas.microsoft.com/office/powerpoint/2010/main" val="1728349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8363" y="1553194"/>
            <a:ext cx="8325952" cy="5004884"/>
          </a:xfrm>
        </p:spPr>
        <p:txBody>
          <a:bodyPr>
            <a:normAutofit/>
          </a:bodyPr>
          <a:lstStyle/>
          <a:p>
            <a:pPr algn="just"/>
            <a:r>
              <a:rPr lang="en-US" dirty="0"/>
              <a:t>A nested class is also a member of its enclosing class.</a:t>
            </a:r>
          </a:p>
          <a:p>
            <a:pPr algn="just"/>
            <a:r>
              <a:rPr lang="en-US" dirty="0"/>
              <a:t>As a member of its enclosing class, a nested class can be declared as private, public, protected, or package private.</a:t>
            </a:r>
          </a:p>
          <a:p>
            <a:pPr algn="just"/>
            <a:endParaRPr lang="en-US" dirty="0"/>
          </a:p>
          <a:p>
            <a:pPr algn="just"/>
            <a:endParaRPr lang="en-IN" dirty="0"/>
          </a:p>
        </p:txBody>
      </p:sp>
      <p:sp>
        <p:nvSpPr>
          <p:cNvPr id="3" name="Title 2"/>
          <p:cNvSpPr>
            <a:spLocks noGrp="1"/>
          </p:cNvSpPr>
          <p:nvPr>
            <p:ph type="title"/>
          </p:nvPr>
        </p:nvSpPr>
        <p:spPr/>
        <p:txBody>
          <a:bodyPr/>
          <a:lstStyle/>
          <a:p>
            <a:r>
              <a:rPr lang="en-IN" dirty="0"/>
              <a:t>Properties of Nested Class</a:t>
            </a:r>
          </a:p>
        </p:txBody>
      </p:sp>
    </p:spTree>
    <p:extLst>
      <p:ext uri="{BB962C8B-B14F-4D97-AF65-F5344CB8AC3E}">
        <p14:creationId xmlns:p14="http://schemas.microsoft.com/office/powerpoint/2010/main" val="876656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8362" y="1424538"/>
            <a:ext cx="8728635" cy="5433461"/>
          </a:xfrm>
        </p:spPr>
        <p:txBody>
          <a:bodyPr>
            <a:normAutofit/>
          </a:bodyPr>
          <a:lstStyle/>
          <a:p>
            <a:r>
              <a:rPr lang="en-US" dirty="0"/>
              <a:t>Logical grouping of Classes.</a:t>
            </a:r>
            <a:endParaRPr lang="en-IN" dirty="0">
              <a:solidFill>
                <a:srgbClr val="FF0000"/>
              </a:solidFill>
            </a:endParaRPr>
          </a:p>
          <a:p>
            <a:r>
              <a:rPr lang="en-US" dirty="0"/>
              <a:t>Increased encapsulation.</a:t>
            </a:r>
            <a:endParaRPr lang="en-US" dirty="0">
              <a:solidFill>
                <a:srgbClr val="FF0000"/>
              </a:solidFill>
            </a:endParaRPr>
          </a:p>
          <a:p>
            <a:r>
              <a:rPr lang="en-US" dirty="0"/>
              <a:t>More readable, maintainable code.</a:t>
            </a:r>
            <a:endParaRPr lang="en-IN" dirty="0">
              <a:solidFill>
                <a:srgbClr val="FF0000"/>
              </a:solidFill>
            </a:endParaRPr>
          </a:p>
        </p:txBody>
      </p:sp>
      <p:sp>
        <p:nvSpPr>
          <p:cNvPr id="3" name="Title 2"/>
          <p:cNvSpPr>
            <a:spLocks noGrp="1"/>
          </p:cNvSpPr>
          <p:nvPr>
            <p:ph type="title"/>
          </p:nvPr>
        </p:nvSpPr>
        <p:spPr/>
        <p:txBody>
          <a:bodyPr/>
          <a:lstStyle/>
          <a:p>
            <a:r>
              <a:rPr lang="en-IN" dirty="0"/>
              <a:t>Why Use Nested Classes?</a:t>
            </a:r>
          </a:p>
        </p:txBody>
      </p:sp>
    </p:spTree>
    <p:extLst>
      <p:ext uri="{BB962C8B-B14F-4D97-AF65-F5344CB8AC3E}">
        <p14:creationId xmlns:p14="http://schemas.microsoft.com/office/powerpoint/2010/main" val="1513383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Categories of Nested Classes</a:t>
            </a:r>
          </a:p>
        </p:txBody>
      </p:sp>
      <p:graphicFrame>
        <p:nvGraphicFramePr>
          <p:cNvPr id="4" name="Diagram 3"/>
          <p:cNvGraphicFramePr/>
          <p:nvPr>
            <p:extLst>
              <p:ext uri="{D42A27DB-BD31-4B8C-83A1-F6EECF244321}">
                <p14:modId xmlns:p14="http://schemas.microsoft.com/office/powerpoint/2010/main" val="1891590148"/>
              </p:ext>
            </p:extLst>
          </p:nvPr>
        </p:nvGraphicFramePr>
        <p:xfrm>
          <a:off x="414867" y="1417681"/>
          <a:ext cx="8509000" cy="52154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06616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8363" y="1499015"/>
            <a:ext cx="8595775" cy="5257919"/>
          </a:xfrm>
        </p:spPr>
        <p:txBody>
          <a:bodyPr/>
          <a:lstStyle/>
          <a:p>
            <a:pPr marL="0" indent="0" algn="just">
              <a:buNone/>
            </a:pPr>
            <a:r>
              <a:rPr lang="en-US" dirty="0"/>
              <a:t>Nested classes are divided into two categories:</a:t>
            </a:r>
          </a:p>
          <a:p>
            <a:pPr marL="457200" lvl="1" indent="0" algn="just">
              <a:buNone/>
            </a:pPr>
            <a:r>
              <a:rPr lang="en-IN" sz="2600" dirty="0"/>
              <a:t>1. Static</a:t>
            </a:r>
          </a:p>
          <a:p>
            <a:pPr marL="457200" lvl="1" indent="0" algn="just">
              <a:buNone/>
            </a:pPr>
            <a:r>
              <a:rPr lang="en-IN" sz="2600" dirty="0"/>
              <a:t>2. Non-static.</a:t>
            </a:r>
          </a:p>
          <a:p>
            <a:pPr algn="just"/>
            <a:r>
              <a:rPr lang="en-US" dirty="0"/>
              <a:t>Nested classes that are declared </a:t>
            </a:r>
            <a:r>
              <a:rPr lang="en-US" dirty="0">
                <a:solidFill>
                  <a:srgbClr val="C00000"/>
                </a:solidFill>
              </a:rPr>
              <a:t>static</a:t>
            </a:r>
            <a:r>
              <a:rPr lang="en-US" dirty="0"/>
              <a:t> are called </a:t>
            </a:r>
            <a:r>
              <a:rPr lang="en-US" dirty="0">
                <a:solidFill>
                  <a:srgbClr val="C00000"/>
                </a:solidFill>
              </a:rPr>
              <a:t>static nested classes.</a:t>
            </a:r>
          </a:p>
          <a:p>
            <a:pPr algn="just"/>
            <a:r>
              <a:rPr lang="en-US" dirty="0">
                <a:solidFill>
                  <a:srgbClr val="C00000"/>
                </a:solidFill>
              </a:rPr>
              <a:t>Non-static</a:t>
            </a:r>
            <a:r>
              <a:rPr lang="en-US" dirty="0"/>
              <a:t> nested classes are called </a:t>
            </a:r>
            <a:r>
              <a:rPr lang="en-US" dirty="0">
                <a:solidFill>
                  <a:srgbClr val="C00000"/>
                </a:solidFill>
              </a:rPr>
              <a:t>inner classes.</a:t>
            </a:r>
            <a:endParaRPr lang="en-IN" dirty="0">
              <a:solidFill>
                <a:srgbClr val="C00000"/>
              </a:solidFill>
            </a:endParaRPr>
          </a:p>
        </p:txBody>
      </p:sp>
      <p:sp>
        <p:nvSpPr>
          <p:cNvPr id="3" name="Title 2"/>
          <p:cNvSpPr>
            <a:spLocks noGrp="1"/>
          </p:cNvSpPr>
          <p:nvPr>
            <p:ph type="title"/>
          </p:nvPr>
        </p:nvSpPr>
        <p:spPr/>
        <p:txBody>
          <a:bodyPr/>
          <a:lstStyle/>
          <a:p>
            <a:r>
              <a:rPr lang="en-IN" dirty="0"/>
              <a:t>Categories of Nested Classes</a:t>
            </a:r>
          </a:p>
        </p:txBody>
      </p:sp>
    </p:spTree>
    <p:extLst>
      <p:ext uri="{BB962C8B-B14F-4D97-AF65-F5344CB8AC3E}">
        <p14:creationId xmlns:p14="http://schemas.microsoft.com/office/powerpoint/2010/main" val="2536758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8363" y="1489706"/>
            <a:ext cx="8642008" cy="5159141"/>
          </a:xfrm>
        </p:spPr>
        <p:txBody>
          <a:bodyPr>
            <a:normAutofit lnSpcReduction="10000"/>
          </a:bodyPr>
          <a:lstStyle/>
          <a:p>
            <a:pPr marL="0" indent="0" algn="just">
              <a:buNone/>
            </a:pPr>
            <a:r>
              <a:rPr lang="en-US" dirty="0"/>
              <a:t>A static class i.e. created inside a class is called static nested class in java. It cannot access non-static data members and methods. It can be accessed by outer class name.</a:t>
            </a:r>
          </a:p>
          <a:p>
            <a:pPr algn="just"/>
            <a:r>
              <a:rPr lang="en-US" dirty="0"/>
              <a:t>It can access static data members of outer class including private.</a:t>
            </a:r>
          </a:p>
          <a:p>
            <a:pPr algn="just"/>
            <a:r>
              <a:rPr lang="en-US" dirty="0"/>
              <a:t>Static nested class cannot access non-static (instance) data member or method.</a:t>
            </a:r>
          </a:p>
          <a:p>
            <a:endParaRPr lang="en-IN" dirty="0"/>
          </a:p>
        </p:txBody>
      </p:sp>
      <p:sp>
        <p:nvSpPr>
          <p:cNvPr id="3" name="Title 2"/>
          <p:cNvSpPr>
            <a:spLocks noGrp="1"/>
          </p:cNvSpPr>
          <p:nvPr>
            <p:ph type="title"/>
          </p:nvPr>
        </p:nvSpPr>
        <p:spPr/>
        <p:txBody>
          <a:bodyPr/>
          <a:lstStyle/>
          <a:p>
            <a:r>
              <a:rPr lang="en-IN" dirty="0"/>
              <a:t>Static Nested Class</a:t>
            </a:r>
          </a:p>
        </p:txBody>
      </p:sp>
    </p:spTree>
    <p:extLst>
      <p:ext uri="{BB962C8B-B14F-4D97-AF65-F5344CB8AC3E}">
        <p14:creationId xmlns:p14="http://schemas.microsoft.com/office/powerpoint/2010/main" val="2665725013"/>
      </p:ext>
    </p:extLst>
  </p:cSld>
  <p:clrMapOvr>
    <a:masterClrMapping/>
  </p:clrMapOvr>
</p:sld>
</file>

<file path=ppt/theme/theme1.xml><?xml version="1.0" encoding="utf-8"?>
<a:theme xmlns:a="http://schemas.openxmlformats.org/drawingml/2006/main" name="Office Theme">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themeOverride>
</file>

<file path=ppt/theme/themeOverride2.xml><?xml version="1.0" encoding="utf-8"?>
<a:themeOverride xmlns:a="http://schemas.openxmlformats.org/drawingml/2006/main">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themeOverride>
</file>

<file path=ppt/theme/themeOverride3.xml><?xml version="1.0" encoding="utf-8"?>
<a:themeOverride xmlns:a="http://schemas.openxmlformats.org/drawingml/2006/main">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themeOverride>
</file>

<file path=docProps/app.xml><?xml version="1.0" encoding="utf-8"?>
<Properties xmlns="http://schemas.openxmlformats.org/officeDocument/2006/extended-properties" xmlns:vt="http://schemas.openxmlformats.org/officeDocument/2006/docPropsVTypes">
  <Template/>
  <TotalTime>1606</TotalTime>
  <Words>1271</Words>
  <Application>Microsoft Office PowerPoint</Application>
  <PresentationFormat>On-screen Show (4:3)</PresentationFormat>
  <Paragraphs>174</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Bahnschrift</vt:lpstr>
      <vt:lpstr>Bahnschrift SemiBold</vt:lpstr>
      <vt:lpstr>Calibri</vt:lpstr>
      <vt:lpstr>Calibri Light</vt:lpstr>
      <vt:lpstr>Wingdings</vt:lpstr>
      <vt:lpstr>Office Theme</vt:lpstr>
      <vt:lpstr>PowerPoint Presentation</vt:lpstr>
      <vt:lpstr>PowerPoint Presentation</vt:lpstr>
      <vt:lpstr>Nested Classes</vt:lpstr>
      <vt:lpstr>Properties of Nested Class</vt:lpstr>
      <vt:lpstr>Properties of Nested Class</vt:lpstr>
      <vt:lpstr>Why Use Nested Classes?</vt:lpstr>
      <vt:lpstr>Categories of Nested Classes</vt:lpstr>
      <vt:lpstr>Categories of Nested Classes</vt:lpstr>
      <vt:lpstr>Static Nested Class</vt:lpstr>
      <vt:lpstr>Static Nested Classes</vt:lpstr>
      <vt:lpstr>Example with instance method</vt:lpstr>
      <vt:lpstr>Example with static method</vt:lpstr>
      <vt:lpstr>Inner Class Types</vt:lpstr>
      <vt:lpstr>Member inner class</vt:lpstr>
      <vt:lpstr>Example</vt:lpstr>
      <vt:lpstr>Anonymous inner class</vt:lpstr>
      <vt:lpstr>Example Using Class</vt:lpstr>
      <vt:lpstr>Example Using Interface</vt:lpstr>
      <vt:lpstr>Local inner class</vt:lpstr>
      <vt:lpstr>Example</vt:lpstr>
      <vt:lpstr>Example</vt:lpstr>
      <vt:lpstr>Rules for Local Inner class</vt:lpstr>
      <vt:lpstr>Advantage of inner classes</vt:lpstr>
      <vt:lpstr>Advantage of inner classes</vt:lpstr>
      <vt:lpstr>Advantage of inner classes</vt:lpstr>
      <vt:lpstr>Comparison between Inner and Static Nested Class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video recording 1</dc:creator>
  <cp:lastModifiedBy>video recording 1</cp:lastModifiedBy>
  <cp:revision>79</cp:revision>
  <dcterms:created xsi:type="dcterms:W3CDTF">2021-05-13T17:45:44Z</dcterms:created>
  <dcterms:modified xsi:type="dcterms:W3CDTF">2021-06-25T06:22:57Z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NXPowerLiteLastOptimized" pid="2">
    <vt:lpwstr>372117</vt:lpwstr>
  </property>
  <property fmtid="{D5CDD505-2E9C-101B-9397-08002B2CF9AE}" name="NXPowerLiteSettings" pid="3">
    <vt:lpwstr>E700052003A000</vt:lpwstr>
  </property>
  <property fmtid="{D5CDD505-2E9C-101B-9397-08002B2CF9AE}" name="NXPowerLiteVersion" pid="4">
    <vt:lpwstr>D9.1.4</vt:lpwstr>
  </property>
</Properties>
</file>