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drawingml.diagramData+xml" PartName="/ppt/diagrams/data7.xml"/>
  <Override ContentType="application/vnd.openxmlformats-officedocument.drawingml.diagramLayout+xml" PartName="/ppt/diagrams/layout7.xml"/>
  <Override ContentType="application/vnd.openxmlformats-officedocument.drawingml.diagramStyle+xml" PartName="/ppt/diagrams/quickStyle7.xml"/>
  <Override ContentType="application/vnd.openxmlformats-officedocument.drawingml.diagramColors+xml" PartName="/ppt/diagrams/colors7.xml"/>
  <Override ContentType="application/vnd.ms-office.drawingml.diagramDrawing+xml" PartName="/ppt/diagrams/drawing7.xml"/>
  <Override ContentType="application/vnd.openxmlformats-officedocument.drawingml.diagramData+xml" PartName="/ppt/diagrams/data8.xml"/>
  <Override ContentType="application/vnd.openxmlformats-officedocument.drawingml.diagramLayout+xml" PartName="/ppt/diagrams/layout8.xml"/>
  <Override ContentType="application/vnd.openxmlformats-officedocument.drawingml.diagramStyle+xml" PartName="/ppt/diagrams/quickStyle8.xml"/>
  <Override ContentType="application/vnd.openxmlformats-officedocument.drawingml.diagramColors+xml" PartName="/ppt/diagrams/colors8.xml"/>
  <Override ContentType="application/vnd.ms-office.drawingml.diagramDrawing+xml" PartName="/ppt/diagrams/drawing8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6" r:id="rId2"/>
    <p:sldId id="261" r:id="rId3"/>
    <p:sldId id="285" r:id="rId4"/>
    <p:sldId id="291" r:id="rId5"/>
    <p:sldId id="292" r:id="rId6"/>
    <p:sldId id="286" r:id="rId7"/>
    <p:sldId id="300" r:id="rId8"/>
    <p:sldId id="301" r:id="rId9"/>
    <p:sldId id="302" r:id="rId10"/>
    <p:sldId id="287" r:id="rId11"/>
    <p:sldId id="288" r:id="rId12"/>
    <p:sldId id="289" r:id="rId13"/>
    <p:sldId id="293" r:id="rId14"/>
    <p:sldId id="298" r:id="rId15"/>
    <p:sldId id="299" r:id="rId16"/>
    <p:sldId id="294" r:id="rId17"/>
    <p:sldId id="296" r:id="rId18"/>
    <p:sldId id="297" r:id="rId19"/>
    <p:sldId id="290" r:id="rId20"/>
    <p:sldId id="295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6A7F7-4CE9-4669-BCFB-135B075AC91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A1957A-BD9E-4917-971E-8614F174746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 err="1">
              <a:latin typeface="Bahnschrift" panose="020B0502040204020203" pitchFamily="34" charset="0"/>
            </a:rPr>
            <a:t>hasNext</a:t>
          </a:r>
          <a:r>
            <a:rPr lang="en-US" sz="2800" dirty="0">
              <a:latin typeface="Bahnschrift" panose="020B0502040204020203" pitchFamily="34" charset="0"/>
            </a:rPr>
            <a:t>()</a:t>
          </a:r>
        </a:p>
      </dgm:t>
    </dgm:pt>
    <dgm:pt modelId="{7B3243AC-1942-4A08-98F0-16CD7530DC76}" type="parTrans" cxnId="{9908F79C-D812-43A5-A122-4DE57F98DC96}">
      <dgm:prSet/>
      <dgm:spPr/>
      <dgm:t>
        <a:bodyPr/>
        <a:lstStyle/>
        <a:p>
          <a:endParaRPr lang="en-US"/>
        </a:p>
      </dgm:t>
    </dgm:pt>
    <dgm:pt modelId="{BD6DEF90-E2B6-4997-9D4F-AAB1AE95C7EC}" type="sibTrans" cxnId="{9908F79C-D812-43A5-A122-4DE57F98DC96}">
      <dgm:prSet/>
      <dgm:spPr/>
      <dgm:t>
        <a:bodyPr/>
        <a:lstStyle/>
        <a:p>
          <a:endParaRPr lang="en-US"/>
        </a:p>
      </dgm:t>
    </dgm:pt>
    <dgm:pt modelId="{2EBFFCAA-0F2B-4CE3-A479-7C70B0BD3045}">
      <dgm:prSet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next()</a:t>
          </a:r>
          <a:endParaRPr lang="en-US" sz="2800" dirty="0">
            <a:solidFill>
              <a:schemeClr val="bg1">
                <a:lumMod val="95000"/>
              </a:schemeClr>
            </a:solidFill>
            <a:latin typeface="Bahnschrift" panose="020B0502040204020203" pitchFamily="34" charset="0"/>
          </a:endParaRPr>
        </a:p>
      </dgm:t>
    </dgm:pt>
    <dgm:pt modelId="{9D990938-5D9D-4005-A9C7-0C2CE27E04EB}" type="parTrans" cxnId="{FDCA91EF-B165-4060-B3E6-8618CA1A095C}">
      <dgm:prSet/>
      <dgm:spPr/>
      <dgm:t>
        <a:bodyPr/>
        <a:lstStyle/>
        <a:p>
          <a:endParaRPr lang="en-US"/>
        </a:p>
      </dgm:t>
    </dgm:pt>
    <dgm:pt modelId="{E7B31BDF-DC04-4590-9860-8A6442448BAF}" type="sibTrans" cxnId="{FDCA91EF-B165-4060-B3E6-8618CA1A095C}">
      <dgm:prSet/>
      <dgm:spPr/>
      <dgm:t>
        <a:bodyPr/>
        <a:lstStyle/>
        <a:p>
          <a:endParaRPr lang="en-US"/>
        </a:p>
      </dgm:t>
    </dgm:pt>
    <dgm:pt modelId="{71A21145-D60C-4DC1-9864-FF001C8BA13A}">
      <dgm:prSet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 err="1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nextIndex</a:t>
          </a:r>
          <a:r>
            <a:rPr lang="en-US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()</a:t>
          </a:r>
        </a:p>
      </dgm:t>
    </dgm:pt>
    <dgm:pt modelId="{45286218-9852-468B-B90E-D0ED1AEB4C4A}" type="parTrans" cxnId="{8BB3BC8E-9D48-41BF-BED8-39A4DF774190}">
      <dgm:prSet/>
      <dgm:spPr/>
      <dgm:t>
        <a:bodyPr/>
        <a:lstStyle/>
        <a:p>
          <a:endParaRPr lang="en-US"/>
        </a:p>
      </dgm:t>
    </dgm:pt>
    <dgm:pt modelId="{0FD19CFF-94E2-4475-83BC-36B3B77A20B6}" type="sibTrans" cxnId="{8BB3BC8E-9D48-41BF-BED8-39A4DF774190}">
      <dgm:prSet/>
      <dgm:spPr/>
      <dgm:t>
        <a:bodyPr/>
        <a:lstStyle/>
        <a:p>
          <a:endParaRPr lang="en-US"/>
        </a:p>
      </dgm:t>
    </dgm:pt>
    <dgm:pt modelId="{CAF9A953-AC29-40FC-91D3-71F0ECB7655F}" type="pres">
      <dgm:prSet presAssocID="{79D6A7F7-4CE9-4669-BCFB-135B075AC91E}" presName="linear" presStyleCnt="0">
        <dgm:presLayoutVars>
          <dgm:animLvl val="lvl"/>
          <dgm:resizeHandles val="exact"/>
        </dgm:presLayoutVars>
      </dgm:prSet>
      <dgm:spPr/>
    </dgm:pt>
    <dgm:pt modelId="{F2728206-9CCD-4AA8-A023-35B92F49DCC5}" type="pres">
      <dgm:prSet presAssocID="{10A1957A-BD9E-4917-971E-8614F174746A}" presName="parentText" presStyleLbl="node1" presStyleIdx="0" presStyleCnt="3" custScaleX="63934" custScaleY="61815">
        <dgm:presLayoutVars>
          <dgm:chMax val="0"/>
          <dgm:bulletEnabled val="1"/>
        </dgm:presLayoutVars>
      </dgm:prSet>
      <dgm:spPr/>
    </dgm:pt>
    <dgm:pt modelId="{895ED737-C965-4E4B-99A8-56C7ADF7E4BB}" type="pres">
      <dgm:prSet presAssocID="{BD6DEF90-E2B6-4997-9D4F-AAB1AE95C7EC}" presName="spacer" presStyleCnt="0"/>
      <dgm:spPr/>
    </dgm:pt>
    <dgm:pt modelId="{55D23FEC-EDC7-4F12-84CA-8C0D98B8D4A3}" type="pres">
      <dgm:prSet presAssocID="{2EBFFCAA-0F2B-4CE3-A479-7C70B0BD3045}" presName="parentText" presStyleLbl="node1" presStyleIdx="1" presStyleCnt="3" custScaleX="63934" custScaleY="61815">
        <dgm:presLayoutVars>
          <dgm:chMax val="0"/>
          <dgm:bulletEnabled val="1"/>
        </dgm:presLayoutVars>
      </dgm:prSet>
      <dgm:spPr/>
    </dgm:pt>
    <dgm:pt modelId="{967013F5-F247-45E4-A6FE-041F73C64751}" type="pres">
      <dgm:prSet presAssocID="{E7B31BDF-DC04-4590-9860-8A6442448BAF}" presName="spacer" presStyleCnt="0"/>
      <dgm:spPr/>
    </dgm:pt>
    <dgm:pt modelId="{1E933BFC-B788-4669-87F8-178F3B3C948F}" type="pres">
      <dgm:prSet presAssocID="{71A21145-D60C-4DC1-9864-FF001C8BA13A}" presName="parentText" presStyleLbl="node1" presStyleIdx="2" presStyleCnt="3" custScaleX="63934" custScaleY="61815">
        <dgm:presLayoutVars>
          <dgm:chMax val="0"/>
          <dgm:bulletEnabled val="1"/>
        </dgm:presLayoutVars>
      </dgm:prSet>
      <dgm:spPr/>
    </dgm:pt>
  </dgm:ptLst>
  <dgm:cxnLst>
    <dgm:cxn modelId="{1FB1FB06-8C44-4D2B-AE85-9691E300AD28}" type="presOf" srcId="{10A1957A-BD9E-4917-971E-8614F174746A}" destId="{F2728206-9CCD-4AA8-A023-35B92F49DCC5}" srcOrd="0" destOrd="0" presId="urn:microsoft.com/office/officeart/2005/8/layout/vList2"/>
    <dgm:cxn modelId="{9E3CEC15-7C8F-4E69-B5F5-0A6A6CA9FA86}" type="presOf" srcId="{79D6A7F7-4CE9-4669-BCFB-135B075AC91E}" destId="{CAF9A953-AC29-40FC-91D3-71F0ECB7655F}" srcOrd="0" destOrd="0" presId="urn:microsoft.com/office/officeart/2005/8/layout/vList2"/>
    <dgm:cxn modelId="{D159E35B-4716-4FDD-A566-42C1F0AA6D12}" type="presOf" srcId="{2EBFFCAA-0F2B-4CE3-A479-7C70B0BD3045}" destId="{55D23FEC-EDC7-4F12-84CA-8C0D98B8D4A3}" srcOrd="0" destOrd="0" presId="urn:microsoft.com/office/officeart/2005/8/layout/vList2"/>
    <dgm:cxn modelId="{8BB3BC8E-9D48-41BF-BED8-39A4DF774190}" srcId="{79D6A7F7-4CE9-4669-BCFB-135B075AC91E}" destId="{71A21145-D60C-4DC1-9864-FF001C8BA13A}" srcOrd="2" destOrd="0" parTransId="{45286218-9852-468B-B90E-D0ED1AEB4C4A}" sibTransId="{0FD19CFF-94E2-4475-83BC-36B3B77A20B6}"/>
    <dgm:cxn modelId="{9908F79C-D812-43A5-A122-4DE57F98DC96}" srcId="{79D6A7F7-4CE9-4669-BCFB-135B075AC91E}" destId="{10A1957A-BD9E-4917-971E-8614F174746A}" srcOrd="0" destOrd="0" parTransId="{7B3243AC-1942-4A08-98F0-16CD7530DC76}" sibTransId="{BD6DEF90-E2B6-4997-9D4F-AAB1AE95C7EC}"/>
    <dgm:cxn modelId="{87BED8DD-1B05-483B-824E-2CEF35C8EF0B}" type="presOf" srcId="{71A21145-D60C-4DC1-9864-FF001C8BA13A}" destId="{1E933BFC-B788-4669-87F8-178F3B3C948F}" srcOrd="0" destOrd="0" presId="urn:microsoft.com/office/officeart/2005/8/layout/vList2"/>
    <dgm:cxn modelId="{FDCA91EF-B165-4060-B3E6-8618CA1A095C}" srcId="{79D6A7F7-4CE9-4669-BCFB-135B075AC91E}" destId="{2EBFFCAA-0F2B-4CE3-A479-7C70B0BD3045}" srcOrd="1" destOrd="0" parTransId="{9D990938-5D9D-4005-A9C7-0C2CE27E04EB}" sibTransId="{E7B31BDF-DC04-4590-9860-8A6442448BAF}"/>
    <dgm:cxn modelId="{CDC8D38C-549F-4533-8C79-BA964465C7CE}" type="presParOf" srcId="{CAF9A953-AC29-40FC-91D3-71F0ECB7655F}" destId="{F2728206-9CCD-4AA8-A023-35B92F49DCC5}" srcOrd="0" destOrd="0" presId="urn:microsoft.com/office/officeart/2005/8/layout/vList2"/>
    <dgm:cxn modelId="{D12A1B53-E0CF-4907-A1EA-28F43D4E5D2F}" type="presParOf" srcId="{CAF9A953-AC29-40FC-91D3-71F0ECB7655F}" destId="{895ED737-C965-4E4B-99A8-56C7ADF7E4BB}" srcOrd="1" destOrd="0" presId="urn:microsoft.com/office/officeart/2005/8/layout/vList2"/>
    <dgm:cxn modelId="{12CA99BC-80C5-4BED-9B73-EB4D72DA881B}" type="presParOf" srcId="{CAF9A953-AC29-40FC-91D3-71F0ECB7655F}" destId="{55D23FEC-EDC7-4F12-84CA-8C0D98B8D4A3}" srcOrd="2" destOrd="0" presId="urn:microsoft.com/office/officeart/2005/8/layout/vList2"/>
    <dgm:cxn modelId="{6730305C-670E-4289-AD2B-C9514572A861}" type="presParOf" srcId="{CAF9A953-AC29-40FC-91D3-71F0ECB7655F}" destId="{967013F5-F247-45E4-A6FE-041F73C64751}" srcOrd="3" destOrd="0" presId="urn:microsoft.com/office/officeart/2005/8/layout/vList2"/>
    <dgm:cxn modelId="{69402543-CF39-4FB8-93B0-EBD29E44F8B7}" type="presParOf" srcId="{CAF9A953-AC29-40FC-91D3-71F0ECB7655F}" destId="{1E933BFC-B788-4669-87F8-178F3B3C94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6A7F7-4CE9-4669-BCFB-135B075AC91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A1957A-BD9E-4917-971E-8614F174746A}">
      <dgm:prSet phldrT="[Text]"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hasNext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gm:t>
    </dgm:pt>
    <dgm:pt modelId="{7B3243AC-1942-4A08-98F0-16CD7530DC76}" type="parTrans" cxnId="{9908F79C-D812-43A5-A122-4DE57F98DC96}">
      <dgm:prSet/>
      <dgm:spPr/>
      <dgm:t>
        <a:bodyPr/>
        <a:lstStyle/>
        <a:p>
          <a:endParaRPr lang="en-US"/>
        </a:p>
      </dgm:t>
    </dgm:pt>
    <dgm:pt modelId="{BD6DEF90-E2B6-4997-9D4F-AAB1AE95C7EC}" type="sibTrans" cxnId="{9908F79C-D812-43A5-A122-4DE57F98DC96}">
      <dgm:prSet/>
      <dgm:spPr/>
      <dgm:t>
        <a:bodyPr/>
        <a:lstStyle/>
        <a:p>
          <a:endParaRPr lang="en-US"/>
        </a:p>
      </dgm:t>
    </dgm:pt>
    <dgm:pt modelId="{2EBFFCAA-0F2B-4CE3-A479-7C70B0BD3045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>
              <a:latin typeface="Bahnschrift" panose="020B0502040204020203" pitchFamily="34" charset="0"/>
            </a:rPr>
            <a:t>next()</a:t>
          </a:r>
          <a:endParaRPr lang="en-US" sz="2800" dirty="0">
            <a:latin typeface="Bahnschrift" panose="020B0502040204020203" pitchFamily="34" charset="0"/>
          </a:endParaRPr>
        </a:p>
      </dgm:t>
    </dgm:pt>
    <dgm:pt modelId="{9D990938-5D9D-4005-A9C7-0C2CE27E04EB}" type="parTrans" cxnId="{FDCA91EF-B165-4060-B3E6-8618CA1A095C}">
      <dgm:prSet/>
      <dgm:spPr/>
      <dgm:t>
        <a:bodyPr/>
        <a:lstStyle/>
        <a:p>
          <a:endParaRPr lang="en-US"/>
        </a:p>
      </dgm:t>
    </dgm:pt>
    <dgm:pt modelId="{E7B31BDF-DC04-4590-9860-8A6442448BAF}" type="sibTrans" cxnId="{FDCA91EF-B165-4060-B3E6-8618CA1A095C}">
      <dgm:prSet/>
      <dgm:spPr/>
      <dgm:t>
        <a:bodyPr/>
        <a:lstStyle/>
        <a:p>
          <a:endParaRPr lang="en-US"/>
        </a:p>
      </dgm:t>
    </dgm:pt>
    <dgm:pt modelId="{71A21145-D60C-4DC1-9864-FF001C8BA13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nextIndex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gm:t>
    </dgm:pt>
    <dgm:pt modelId="{45286218-9852-468B-B90E-D0ED1AEB4C4A}" type="parTrans" cxnId="{8BB3BC8E-9D48-41BF-BED8-39A4DF774190}">
      <dgm:prSet/>
      <dgm:spPr/>
      <dgm:t>
        <a:bodyPr/>
        <a:lstStyle/>
        <a:p>
          <a:endParaRPr lang="en-US"/>
        </a:p>
      </dgm:t>
    </dgm:pt>
    <dgm:pt modelId="{0FD19CFF-94E2-4475-83BC-36B3B77A20B6}" type="sibTrans" cxnId="{8BB3BC8E-9D48-41BF-BED8-39A4DF774190}">
      <dgm:prSet/>
      <dgm:spPr/>
      <dgm:t>
        <a:bodyPr/>
        <a:lstStyle/>
        <a:p>
          <a:endParaRPr lang="en-US"/>
        </a:p>
      </dgm:t>
    </dgm:pt>
    <dgm:pt modelId="{CAF9A953-AC29-40FC-91D3-71F0ECB7655F}" type="pres">
      <dgm:prSet presAssocID="{79D6A7F7-4CE9-4669-BCFB-135B075AC91E}" presName="linear" presStyleCnt="0">
        <dgm:presLayoutVars>
          <dgm:animLvl val="lvl"/>
          <dgm:resizeHandles val="exact"/>
        </dgm:presLayoutVars>
      </dgm:prSet>
      <dgm:spPr/>
    </dgm:pt>
    <dgm:pt modelId="{F2728206-9CCD-4AA8-A023-35B92F49DCC5}" type="pres">
      <dgm:prSet presAssocID="{10A1957A-BD9E-4917-971E-8614F174746A}" presName="parentText" presStyleLbl="node1" presStyleIdx="0" presStyleCnt="3" custScaleX="63934" custScaleY="61815">
        <dgm:presLayoutVars>
          <dgm:chMax val="0"/>
          <dgm:bulletEnabled val="1"/>
        </dgm:presLayoutVars>
      </dgm:prSet>
      <dgm:spPr>
        <a:xfrm>
          <a:off x="1099291" y="716552"/>
          <a:ext cx="3897416" cy="752164"/>
        </a:xfrm>
        <a:prstGeom prst="roundRect">
          <a:avLst/>
        </a:prstGeom>
      </dgm:spPr>
    </dgm:pt>
    <dgm:pt modelId="{895ED737-C965-4E4B-99A8-56C7ADF7E4BB}" type="pres">
      <dgm:prSet presAssocID="{BD6DEF90-E2B6-4997-9D4F-AAB1AE95C7EC}" presName="spacer" presStyleCnt="0"/>
      <dgm:spPr/>
    </dgm:pt>
    <dgm:pt modelId="{55D23FEC-EDC7-4F12-84CA-8C0D98B8D4A3}" type="pres">
      <dgm:prSet presAssocID="{2EBFFCAA-0F2B-4CE3-A479-7C70B0BD3045}" presName="parentText" presStyleLbl="node1" presStyleIdx="1" presStyleCnt="3" custScaleX="63934" custScaleY="61815">
        <dgm:presLayoutVars>
          <dgm:chMax val="0"/>
          <dgm:bulletEnabled val="1"/>
        </dgm:presLayoutVars>
      </dgm:prSet>
      <dgm:spPr/>
    </dgm:pt>
    <dgm:pt modelId="{967013F5-F247-45E4-A6FE-041F73C64751}" type="pres">
      <dgm:prSet presAssocID="{E7B31BDF-DC04-4590-9860-8A6442448BAF}" presName="spacer" presStyleCnt="0"/>
      <dgm:spPr/>
    </dgm:pt>
    <dgm:pt modelId="{1E933BFC-B788-4669-87F8-178F3B3C948F}" type="pres">
      <dgm:prSet presAssocID="{71A21145-D60C-4DC1-9864-FF001C8BA13A}" presName="parentText" presStyleLbl="node1" presStyleIdx="2" presStyleCnt="3" custScaleX="63934" custScaleY="61815">
        <dgm:presLayoutVars>
          <dgm:chMax val="0"/>
          <dgm:bulletEnabled val="1"/>
        </dgm:presLayoutVars>
      </dgm:prSet>
      <dgm:spPr>
        <a:xfrm>
          <a:off x="1099291" y="2595282"/>
          <a:ext cx="3897416" cy="752164"/>
        </a:xfrm>
        <a:prstGeom prst="roundRect">
          <a:avLst/>
        </a:prstGeom>
      </dgm:spPr>
    </dgm:pt>
  </dgm:ptLst>
  <dgm:cxnLst>
    <dgm:cxn modelId="{1FB1FB06-8C44-4D2B-AE85-9691E300AD28}" type="presOf" srcId="{10A1957A-BD9E-4917-971E-8614F174746A}" destId="{F2728206-9CCD-4AA8-A023-35B92F49DCC5}" srcOrd="0" destOrd="0" presId="urn:microsoft.com/office/officeart/2005/8/layout/vList2"/>
    <dgm:cxn modelId="{9E3CEC15-7C8F-4E69-B5F5-0A6A6CA9FA86}" type="presOf" srcId="{79D6A7F7-4CE9-4669-BCFB-135B075AC91E}" destId="{CAF9A953-AC29-40FC-91D3-71F0ECB7655F}" srcOrd="0" destOrd="0" presId="urn:microsoft.com/office/officeart/2005/8/layout/vList2"/>
    <dgm:cxn modelId="{D159E35B-4716-4FDD-A566-42C1F0AA6D12}" type="presOf" srcId="{2EBFFCAA-0F2B-4CE3-A479-7C70B0BD3045}" destId="{55D23FEC-EDC7-4F12-84CA-8C0D98B8D4A3}" srcOrd="0" destOrd="0" presId="urn:microsoft.com/office/officeart/2005/8/layout/vList2"/>
    <dgm:cxn modelId="{8BB3BC8E-9D48-41BF-BED8-39A4DF774190}" srcId="{79D6A7F7-4CE9-4669-BCFB-135B075AC91E}" destId="{71A21145-D60C-4DC1-9864-FF001C8BA13A}" srcOrd="2" destOrd="0" parTransId="{45286218-9852-468B-B90E-D0ED1AEB4C4A}" sibTransId="{0FD19CFF-94E2-4475-83BC-36B3B77A20B6}"/>
    <dgm:cxn modelId="{9908F79C-D812-43A5-A122-4DE57F98DC96}" srcId="{79D6A7F7-4CE9-4669-BCFB-135B075AC91E}" destId="{10A1957A-BD9E-4917-971E-8614F174746A}" srcOrd="0" destOrd="0" parTransId="{7B3243AC-1942-4A08-98F0-16CD7530DC76}" sibTransId="{BD6DEF90-E2B6-4997-9D4F-AAB1AE95C7EC}"/>
    <dgm:cxn modelId="{87BED8DD-1B05-483B-824E-2CEF35C8EF0B}" type="presOf" srcId="{71A21145-D60C-4DC1-9864-FF001C8BA13A}" destId="{1E933BFC-B788-4669-87F8-178F3B3C948F}" srcOrd="0" destOrd="0" presId="urn:microsoft.com/office/officeart/2005/8/layout/vList2"/>
    <dgm:cxn modelId="{FDCA91EF-B165-4060-B3E6-8618CA1A095C}" srcId="{79D6A7F7-4CE9-4669-BCFB-135B075AC91E}" destId="{2EBFFCAA-0F2B-4CE3-A479-7C70B0BD3045}" srcOrd="1" destOrd="0" parTransId="{9D990938-5D9D-4005-A9C7-0C2CE27E04EB}" sibTransId="{E7B31BDF-DC04-4590-9860-8A6442448BAF}"/>
    <dgm:cxn modelId="{CDC8D38C-549F-4533-8C79-BA964465C7CE}" type="presParOf" srcId="{CAF9A953-AC29-40FC-91D3-71F0ECB7655F}" destId="{F2728206-9CCD-4AA8-A023-35B92F49DCC5}" srcOrd="0" destOrd="0" presId="urn:microsoft.com/office/officeart/2005/8/layout/vList2"/>
    <dgm:cxn modelId="{D12A1B53-E0CF-4907-A1EA-28F43D4E5D2F}" type="presParOf" srcId="{CAF9A953-AC29-40FC-91D3-71F0ECB7655F}" destId="{895ED737-C965-4E4B-99A8-56C7ADF7E4BB}" srcOrd="1" destOrd="0" presId="urn:microsoft.com/office/officeart/2005/8/layout/vList2"/>
    <dgm:cxn modelId="{12CA99BC-80C5-4BED-9B73-EB4D72DA881B}" type="presParOf" srcId="{CAF9A953-AC29-40FC-91D3-71F0ECB7655F}" destId="{55D23FEC-EDC7-4F12-84CA-8C0D98B8D4A3}" srcOrd="2" destOrd="0" presId="urn:microsoft.com/office/officeart/2005/8/layout/vList2"/>
    <dgm:cxn modelId="{6730305C-670E-4289-AD2B-C9514572A861}" type="presParOf" srcId="{CAF9A953-AC29-40FC-91D3-71F0ECB7655F}" destId="{967013F5-F247-45E4-A6FE-041F73C64751}" srcOrd="3" destOrd="0" presId="urn:microsoft.com/office/officeart/2005/8/layout/vList2"/>
    <dgm:cxn modelId="{69402543-CF39-4FB8-93B0-EBD29E44F8B7}" type="presParOf" srcId="{CAF9A953-AC29-40FC-91D3-71F0ECB7655F}" destId="{1E933BFC-B788-4669-87F8-178F3B3C94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D6A7F7-4CE9-4669-BCFB-135B075AC91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A1957A-BD9E-4917-971E-8614F174746A}">
      <dgm:prSet phldrT="[Text]"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hasNext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gm:t>
    </dgm:pt>
    <dgm:pt modelId="{7B3243AC-1942-4A08-98F0-16CD7530DC76}" type="parTrans" cxnId="{9908F79C-D812-43A5-A122-4DE57F98DC96}">
      <dgm:prSet/>
      <dgm:spPr/>
      <dgm:t>
        <a:bodyPr/>
        <a:lstStyle/>
        <a:p>
          <a:endParaRPr lang="en-US"/>
        </a:p>
      </dgm:t>
    </dgm:pt>
    <dgm:pt modelId="{BD6DEF90-E2B6-4997-9D4F-AAB1AE95C7EC}" type="sibTrans" cxnId="{9908F79C-D812-43A5-A122-4DE57F98DC96}">
      <dgm:prSet/>
      <dgm:spPr/>
      <dgm:t>
        <a:bodyPr/>
        <a:lstStyle/>
        <a:p>
          <a:endParaRPr lang="en-US"/>
        </a:p>
      </dgm:t>
    </dgm:pt>
    <dgm:pt modelId="{2EBFFCAA-0F2B-4CE3-A479-7C70B0BD3045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next()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9D990938-5D9D-4005-A9C7-0C2CE27E04EB}" type="parTrans" cxnId="{FDCA91EF-B165-4060-B3E6-8618CA1A095C}">
      <dgm:prSet/>
      <dgm:spPr/>
      <dgm:t>
        <a:bodyPr/>
        <a:lstStyle/>
        <a:p>
          <a:endParaRPr lang="en-US"/>
        </a:p>
      </dgm:t>
    </dgm:pt>
    <dgm:pt modelId="{E7B31BDF-DC04-4590-9860-8A6442448BAF}" type="sibTrans" cxnId="{FDCA91EF-B165-4060-B3E6-8618CA1A095C}">
      <dgm:prSet/>
      <dgm:spPr/>
      <dgm:t>
        <a:bodyPr/>
        <a:lstStyle/>
        <a:p>
          <a:endParaRPr lang="en-US"/>
        </a:p>
      </dgm:t>
    </dgm:pt>
    <dgm:pt modelId="{71A21145-D60C-4DC1-9864-FF001C8BA13A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 err="1">
              <a:latin typeface="Bahnschrift" panose="020B0502040204020203" pitchFamily="34" charset="0"/>
            </a:rPr>
            <a:t>nextIndex</a:t>
          </a:r>
          <a:r>
            <a:rPr lang="en-US" sz="2800" dirty="0">
              <a:latin typeface="Bahnschrift" panose="020B0502040204020203" pitchFamily="34" charset="0"/>
            </a:rPr>
            <a:t>()</a:t>
          </a:r>
        </a:p>
      </dgm:t>
    </dgm:pt>
    <dgm:pt modelId="{45286218-9852-468B-B90E-D0ED1AEB4C4A}" type="parTrans" cxnId="{8BB3BC8E-9D48-41BF-BED8-39A4DF774190}">
      <dgm:prSet/>
      <dgm:spPr/>
      <dgm:t>
        <a:bodyPr/>
        <a:lstStyle/>
        <a:p>
          <a:endParaRPr lang="en-US"/>
        </a:p>
      </dgm:t>
    </dgm:pt>
    <dgm:pt modelId="{0FD19CFF-94E2-4475-83BC-36B3B77A20B6}" type="sibTrans" cxnId="{8BB3BC8E-9D48-41BF-BED8-39A4DF774190}">
      <dgm:prSet/>
      <dgm:spPr/>
      <dgm:t>
        <a:bodyPr/>
        <a:lstStyle/>
        <a:p>
          <a:endParaRPr lang="en-US"/>
        </a:p>
      </dgm:t>
    </dgm:pt>
    <dgm:pt modelId="{CAF9A953-AC29-40FC-91D3-71F0ECB7655F}" type="pres">
      <dgm:prSet presAssocID="{79D6A7F7-4CE9-4669-BCFB-135B075AC91E}" presName="linear" presStyleCnt="0">
        <dgm:presLayoutVars>
          <dgm:animLvl val="lvl"/>
          <dgm:resizeHandles val="exact"/>
        </dgm:presLayoutVars>
      </dgm:prSet>
      <dgm:spPr/>
    </dgm:pt>
    <dgm:pt modelId="{F2728206-9CCD-4AA8-A023-35B92F49DCC5}" type="pres">
      <dgm:prSet presAssocID="{10A1957A-BD9E-4917-971E-8614F174746A}" presName="parentText" presStyleLbl="node1" presStyleIdx="0" presStyleCnt="3" custScaleX="63934" custScaleY="61815">
        <dgm:presLayoutVars>
          <dgm:chMax val="0"/>
          <dgm:bulletEnabled val="1"/>
        </dgm:presLayoutVars>
      </dgm:prSet>
      <dgm:spPr>
        <a:xfrm>
          <a:off x="1099291" y="716552"/>
          <a:ext cx="3897416" cy="752164"/>
        </a:xfrm>
        <a:prstGeom prst="roundRect">
          <a:avLst/>
        </a:prstGeom>
      </dgm:spPr>
    </dgm:pt>
    <dgm:pt modelId="{895ED737-C965-4E4B-99A8-56C7ADF7E4BB}" type="pres">
      <dgm:prSet presAssocID="{BD6DEF90-E2B6-4997-9D4F-AAB1AE95C7EC}" presName="spacer" presStyleCnt="0"/>
      <dgm:spPr/>
    </dgm:pt>
    <dgm:pt modelId="{55D23FEC-EDC7-4F12-84CA-8C0D98B8D4A3}" type="pres">
      <dgm:prSet presAssocID="{2EBFFCAA-0F2B-4CE3-A479-7C70B0BD3045}" presName="parentText" presStyleLbl="node1" presStyleIdx="1" presStyleCnt="3" custScaleX="63934" custScaleY="61815">
        <dgm:presLayoutVars>
          <dgm:chMax val="0"/>
          <dgm:bulletEnabled val="1"/>
        </dgm:presLayoutVars>
      </dgm:prSet>
      <dgm:spPr>
        <a:xfrm>
          <a:off x="1099291" y="1655917"/>
          <a:ext cx="3897416" cy="752164"/>
        </a:xfrm>
        <a:prstGeom prst="roundRect">
          <a:avLst/>
        </a:prstGeom>
      </dgm:spPr>
    </dgm:pt>
    <dgm:pt modelId="{967013F5-F247-45E4-A6FE-041F73C64751}" type="pres">
      <dgm:prSet presAssocID="{E7B31BDF-DC04-4590-9860-8A6442448BAF}" presName="spacer" presStyleCnt="0"/>
      <dgm:spPr/>
    </dgm:pt>
    <dgm:pt modelId="{1E933BFC-B788-4669-87F8-178F3B3C948F}" type="pres">
      <dgm:prSet presAssocID="{71A21145-D60C-4DC1-9864-FF001C8BA13A}" presName="parentText" presStyleLbl="node1" presStyleIdx="2" presStyleCnt="3" custScaleX="63934" custScaleY="61815">
        <dgm:presLayoutVars>
          <dgm:chMax val="0"/>
          <dgm:bulletEnabled val="1"/>
        </dgm:presLayoutVars>
      </dgm:prSet>
      <dgm:spPr/>
    </dgm:pt>
  </dgm:ptLst>
  <dgm:cxnLst>
    <dgm:cxn modelId="{1FB1FB06-8C44-4D2B-AE85-9691E300AD28}" type="presOf" srcId="{10A1957A-BD9E-4917-971E-8614F174746A}" destId="{F2728206-9CCD-4AA8-A023-35B92F49DCC5}" srcOrd="0" destOrd="0" presId="urn:microsoft.com/office/officeart/2005/8/layout/vList2"/>
    <dgm:cxn modelId="{9E3CEC15-7C8F-4E69-B5F5-0A6A6CA9FA86}" type="presOf" srcId="{79D6A7F7-4CE9-4669-BCFB-135B075AC91E}" destId="{CAF9A953-AC29-40FC-91D3-71F0ECB7655F}" srcOrd="0" destOrd="0" presId="urn:microsoft.com/office/officeart/2005/8/layout/vList2"/>
    <dgm:cxn modelId="{D159E35B-4716-4FDD-A566-42C1F0AA6D12}" type="presOf" srcId="{2EBFFCAA-0F2B-4CE3-A479-7C70B0BD3045}" destId="{55D23FEC-EDC7-4F12-84CA-8C0D98B8D4A3}" srcOrd="0" destOrd="0" presId="urn:microsoft.com/office/officeart/2005/8/layout/vList2"/>
    <dgm:cxn modelId="{8BB3BC8E-9D48-41BF-BED8-39A4DF774190}" srcId="{79D6A7F7-4CE9-4669-BCFB-135B075AC91E}" destId="{71A21145-D60C-4DC1-9864-FF001C8BA13A}" srcOrd="2" destOrd="0" parTransId="{45286218-9852-468B-B90E-D0ED1AEB4C4A}" sibTransId="{0FD19CFF-94E2-4475-83BC-36B3B77A20B6}"/>
    <dgm:cxn modelId="{9908F79C-D812-43A5-A122-4DE57F98DC96}" srcId="{79D6A7F7-4CE9-4669-BCFB-135B075AC91E}" destId="{10A1957A-BD9E-4917-971E-8614F174746A}" srcOrd="0" destOrd="0" parTransId="{7B3243AC-1942-4A08-98F0-16CD7530DC76}" sibTransId="{BD6DEF90-E2B6-4997-9D4F-AAB1AE95C7EC}"/>
    <dgm:cxn modelId="{87BED8DD-1B05-483B-824E-2CEF35C8EF0B}" type="presOf" srcId="{71A21145-D60C-4DC1-9864-FF001C8BA13A}" destId="{1E933BFC-B788-4669-87F8-178F3B3C948F}" srcOrd="0" destOrd="0" presId="urn:microsoft.com/office/officeart/2005/8/layout/vList2"/>
    <dgm:cxn modelId="{FDCA91EF-B165-4060-B3E6-8618CA1A095C}" srcId="{79D6A7F7-4CE9-4669-BCFB-135B075AC91E}" destId="{2EBFFCAA-0F2B-4CE3-A479-7C70B0BD3045}" srcOrd="1" destOrd="0" parTransId="{9D990938-5D9D-4005-A9C7-0C2CE27E04EB}" sibTransId="{E7B31BDF-DC04-4590-9860-8A6442448BAF}"/>
    <dgm:cxn modelId="{CDC8D38C-549F-4533-8C79-BA964465C7CE}" type="presParOf" srcId="{CAF9A953-AC29-40FC-91D3-71F0ECB7655F}" destId="{F2728206-9CCD-4AA8-A023-35B92F49DCC5}" srcOrd="0" destOrd="0" presId="urn:microsoft.com/office/officeart/2005/8/layout/vList2"/>
    <dgm:cxn modelId="{D12A1B53-E0CF-4907-A1EA-28F43D4E5D2F}" type="presParOf" srcId="{CAF9A953-AC29-40FC-91D3-71F0ECB7655F}" destId="{895ED737-C965-4E4B-99A8-56C7ADF7E4BB}" srcOrd="1" destOrd="0" presId="urn:microsoft.com/office/officeart/2005/8/layout/vList2"/>
    <dgm:cxn modelId="{12CA99BC-80C5-4BED-9B73-EB4D72DA881B}" type="presParOf" srcId="{CAF9A953-AC29-40FC-91D3-71F0ECB7655F}" destId="{55D23FEC-EDC7-4F12-84CA-8C0D98B8D4A3}" srcOrd="2" destOrd="0" presId="urn:microsoft.com/office/officeart/2005/8/layout/vList2"/>
    <dgm:cxn modelId="{6730305C-670E-4289-AD2B-C9514572A861}" type="presParOf" srcId="{CAF9A953-AC29-40FC-91D3-71F0ECB7655F}" destId="{967013F5-F247-45E4-A6FE-041F73C64751}" srcOrd="3" destOrd="0" presId="urn:microsoft.com/office/officeart/2005/8/layout/vList2"/>
    <dgm:cxn modelId="{69402543-CF39-4FB8-93B0-EBD29E44F8B7}" type="presParOf" srcId="{CAF9A953-AC29-40FC-91D3-71F0ECB7655F}" destId="{1E933BFC-B788-4669-87F8-178F3B3C94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05DF03-D40B-4966-A38F-54839FCE7B6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31A79A-10C0-4027-BC93-219182AD4DC8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 err="1">
              <a:latin typeface="Bahnschrift" panose="020B0502040204020203" pitchFamily="34" charset="0"/>
            </a:rPr>
            <a:t>hasPrevious</a:t>
          </a:r>
          <a:r>
            <a:rPr lang="en-US" sz="2800" dirty="0">
              <a:latin typeface="Bahnschrift" panose="020B0502040204020203" pitchFamily="34" charset="0"/>
            </a:rPr>
            <a:t>()</a:t>
          </a:r>
        </a:p>
      </dgm:t>
    </dgm:pt>
    <dgm:pt modelId="{B6EE2AB2-FAEE-47A3-B9D2-FBE73FF38DB6}" type="parTrans" cxnId="{51BED334-2E9C-40B2-B532-51D200902121}">
      <dgm:prSet/>
      <dgm:spPr/>
      <dgm:t>
        <a:bodyPr/>
        <a:lstStyle/>
        <a:p>
          <a:endParaRPr lang="en-US"/>
        </a:p>
      </dgm:t>
    </dgm:pt>
    <dgm:pt modelId="{78A620E5-2FAE-4B0E-B44A-AB1366BD3E8D}" type="sibTrans" cxnId="{51BED334-2E9C-40B2-B532-51D200902121}">
      <dgm:prSet/>
      <dgm:spPr/>
      <dgm:t>
        <a:bodyPr/>
        <a:lstStyle/>
        <a:p>
          <a:endParaRPr lang="en-US"/>
        </a:p>
      </dgm:t>
    </dgm:pt>
    <dgm:pt modelId="{8F6A5486-FC6E-4FAA-82F4-A982F7A74BAC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previous()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784E1680-8292-4789-8F9B-57A77B4D405F}" type="parTrans" cxnId="{90BDF425-77DF-4135-9EAC-73423B76CC15}">
      <dgm:prSet/>
      <dgm:spPr/>
      <dgm:t>
        <a:bodyPr/>
        <a:lstStyle/>
        <a:p>
          <a:endParaRPr lang="en-US"/>
        </a:p>
      </dgm:t>
    </dgm:pt>
    <dgm:pt modelId="{80349556-FC79-4DBC-8128-B8C99040EB44}" type="sibTrans" cxnId="{90BDF425-77DF-4135-9EAC-73423B76CC15}">
      <dgm:prSet/>
      <dgm:spPr/>
      <dgm:t>
        <a:bodyPr/>
        <a:lstStyle/>
        <a:p>
          <a:endParaRPr lang="en-US"/>
        </a:p>
      </dgm:t>
    </dgm:pt>
    <dgm:pt modelId="{1BAA93AF-7107-4118-86AC-4AA81A72EF4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previousIndex()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0ECB06EE-4972-477C-82DC-056B4F73C919}" type="parTrans" cxnId="{757C8A8E-3B67-4313-8B38-FA986479193F}">
      <dgm:prSet/>
      <dgm:spPr/>
      <dgm:t>
        <a:bodyPr/>
        <a:lstStyle/>
        <a:p>
          <a:endParaRPr lang="en-US"/>
        </a:p>
      </dgm:t>
    </dgm:pt>
    <dgm:pt modelId="{D11B9042-905C-4EC7-9131-01DA1DB700E8}" type="sibTrans" cxnId="{757C8A8E-3B67-4313-8B38-FA986479193F}">
      <dgm:prSet/>
      <dgm:spPr/>
      <dgm:t>
        <a:bodyPr/>
        <a:lstStyle/>
        <a:p>
          <a:endParaRPr lang="en-US"/>
        </a:p>
      </dgm:t>
    </dgm:pt>
    <dgm:pt modelId="{2911ABA6-0929-419A-BC8D-A976C5EA585F}" type="pres">
      <dgm:prSet presAssocID="{5605DF03-D40B-4966-A38F-54839FCE7B65}" presName="linear" presStyleCnt="0">
        <dgm:presLayoutVars>
          <dgm:animLvl val="lvl"/>
          <dgm:resizeHandles val="exact"/>
        </dgm:presLayoutVars>
      </dgm:prSet>
      <dgm:spPr/>
    </dgm:pt>
    <dgm:pt modelId="{E3EC0222-9060-4E63-A8D6-3B334347C1A3}" type="pres">
      <dgm:prSet presAssocID="{4431A79A-10C0-4027-BC93-219182AD4DC8}" presName="parentText" presStyleLbl="node1" presStyleIdx="0" presStyleCnt="3" custScaleX="63443" custScaleY="66742">
        <dgm:presLayoutVars>
          <dgm:chMax val="0"/>
          <dgm:bulletEnabled val="1"/>
        </dgm:presLayoutVars>
      </dgm:prSet>
      <dgm:spPr/>
    </dgm:pt>
    <dgm:pt modelId="{762BF4C2-E111-4A86-9C35-ADBC266FC579}" type="pres">
      <dgm:prSet presAssocID="{78A620E5-2FAE-4B0E-B44A-AB1366BD3E8D}" presName="spacer" presStyleCnt="0"/>
      <dgm:spPr/>
    </dgm:pt>
    <dgm:pt modelId="{A51A6C05-AF41-431B-812B-D07802AC7C8E}" type="pres">
      <dgm:prSet presAssocID="{8F6A5486-FC6E-4FAA-82F4-A982F7A74BAC}" presName="parentText" presStyleLbl="node1" presStyleIdx="1" presStyleCnt="3" custScaleX="63443" custScaleY="66742">
        <dgm:presLayoutVars>
          <dgm:chMax val="0"/>
          <dgm:bulletEnabled val="1"/>
        </dgm:presLayoutVars>
      </dgm:prSet>
      <dgm:spPr>
        <a:xfrm>
          <a:off x="1114257" y="1625941"/>
          <a:ext cx="3867485" cy="812116"/>
        </a:xfrm>
        <a:prstGeom prst="roundRect">
          <a:avLst/>
        </a:prstGeom>
      </dgm:spPr>
    </dgm:pt>
    <dgm:pt modelId="{2FA22A16-6F93-47A2-9207-735E504E1F01}" type="pres">
      <dgm:prSet presAssocID="{80349556-FC79-4DBC-8128-B8C99040EB44}" presName="spacer" presStyleCnt="0"/>
      <dgm:spPr/>
    </dgm:pt>
    <dgm:pt modelId="{511B8B40-2A5E-4C1C-99AF-8D3B31D7F351}" type="pres">
      <dgm:prSet presAssocID="{1BAA93AF-7107-4118-86AC-4AA81A72EF41}" presName="parentText" presStyleLbl="node1" presStyleIdx="2" presStyleCnt="3" custScaleX="63443" custScaleY="66742">
        <dgm:presLayoutVars>
          <dgm:chMax val="0"/>
          <dgm:bulletEnabled val="1"/>
        </dgm:presLayoutVars>
      </dgm:prSet>
      <dgm:spPr>
        <a:xfrm>
          <a:off x="1114257" y="2625258"/>
          <a:ext cx="3867485" cy="812116"/>
        </a:xfrm>
        <a:prstGeom prst="roundRect">
          <a:avLst/>
        </a:prstGeom>
      </dgm:spPr>
    </dgm:pt>
  </dgm:ptLst>
  <dgm:cxnLst>
    <dgm:cxn modelId="{90BDF425-77DF-4135-9EAC-73423B76CC15}" srcId="{5605DF03-D40B-4966-A38F-54839FCE7B65}" destId="{8F6A5486-FC6E-4FAA-82F4-A982F7A74BAC}" srcOrd="1" destOrd="0" parTransId="{784E1680-8292-4789-8F9B-57A77B4D405F}" sibTransId="{80349556-FC79-4DBC-8128-B8C99040EB44}"/>
    <dgm:cxn modelId="{51BED334-2E9C-40B2-B532-51D200902121}" srcId="{5605DF03-D40B-4966-A38F-54839FCE7B65}" destId="{4431A79A-10C0-4027-BC93-219182AD4DC8}" srcOrd="0" destOrd="0" parTransId="{B6EE2AB2-FAEE-47A3-B9D2-FBE73FF38DB6}" sibTransId="{78A620E5-2FAE-4B0E-B44A-AB1366BD3E8D}"/>
    <dgm:cxn modelId="{3253C836-4229-43FD-82F5-BC362D3F7906}" type="presOf" srcId="{4431A79A-10C0-4027-BC93-219182AD4DC8}" destId="{E3EC0222-9060-4E63-A8D6-3B334347C1A3}" srcOrd="0" destOrd="0" presId="urn:microsoft.com/office/officeart/2005/8/layout/vList2"/>
    <dgm:cxn modelId="{B65F8A66-2711-47BC-84E2-D4F10C438F0F}" type="presOf" srcId="{1BAA93AF-7107-4118-86AC-4AA81A72EF41}" destId="{511B8B40-2A5E-4C1C-99AF-8D3B31D7F351}" srcOrd="0" destOrd="0" presId="urn:microsoft.com/office/officeart/2005/8/layout/vList2"/>
    <dgm:cxn modelId="{757C8A8E-3B67-4313-8B38-FA986479193F}" srcId="{5605DF03-D40B-4966-A38F-54839FCE7B65}" destId="{1BAA93AF-7107-4118-86AC-4AA81A72EF41}" srcOrd="2" destOrd="0" parTransId="{0ECB06EE-4972-477C-82DC-056B4F73C919}" sibTransId="{D11B9042-905C-4EC7-9131-01DA1DB700E8}"/>
    <dgm:cxn modelId="{07AFC9AF-98FB-47D1-9312-FAE7D00244C8}" type="presOf" srcId="{8F6A5486-FC6E-4FAA-82F4-A982F7A74BAC}" destId="{A51A6C05-AF41-431B-812B-D07802AC7C8E}" srcOrd="0" destOrd="0" presId="urn:microsoft.com/office/officeart/2005/8/layout/vList2"/>
    <dgm:cxn modelId="{D35574BE-BC2F-4D15-B6AE-D480D69084ED}" type="presOf" srcId="{5605DF03-D40B-4966-A38F-54839FCE7B65}" destId="{2911ABA6-0929-419A-BC8D-A976C5EA585F}" srcOrd="0" destOrd="0" presId="urn:microsoft.com/office/officeart/2005/8/layout/vList2"/>
    <dgm:cxn modelId="{032720B4-07A2-4B19-A917-FE342EE3AAB8}" type="presParOf" srcId="{2911ABA6-0929-419A-BC8D-A976C5EA585F}" destId="{E3EC0222-9060-4E63-A8D6-3B334347C1A3}" srcOrd="0" destOrd="0" presId="urn:microsoft.com/office/officeart/2005/8/layout/vList2"/>
    <dgm:cxn modelId="{58BE50C9-1F2D-4CFC-9767-C2591FA92E8B}" type="presParOf" srcId="{2911ABA6-0929-419A-BC8D-A976C5EA585F}" destId="{762BF4C2-E111-4A86-9C35-ADBC266FC579}" srcOrd="1" destOrd="0" presId="urn:microsoft.com/office/officeart/2005/8/layout/vList2"/>
    <dgm:cxn modelId="{85AFCB94-B07F-43D9-8638-857CE647C5DC}" type="presParOf" srcId="{2911ABA6-0929-419A-BC8D-A976C5EA585F}" destId="{A51A6C05-AF41-431B-812B-D07802AC7C8E}" srcOrd="2" destOrd="0" presId="urn:microsoft.com/office/officeart/2005/8/layout/vList2"/>
    <dgm:cxn modelId="{8144DD77-D057-40B5-94BE-9496B8B1E3BD}" type="presParOf" srcId="{2911ABA6-0929-419A-BC8D-A976C5EA585F}" destId="{2FA22A16-6F93-47A2-9207-735E504E1F01}" srcOrd="3" destOrd="0" presId="urn:microsoft.com/office/officeart/2005/8/layout/vList2"/>
    <dgm:cxn modelId="{5AF23E6D-8DDA-43AD-80D4-C73BB41613C2}" type="presParOf" srcId="{2911ABA6-0929-419A-BC8D-A976C5EA585F}" destId="{511B8B40-2A5E-4C1C-99AF-8D3B31D7F3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05DF03-D40B-4966-A38F-54839FCE7B6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31A79A-10C0-4027-BC93-219182AD4DC8}">
      <dgm:prSet phldrT="[Text]"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hasPrevious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gm:t>
    </dgm:pt>
    <dgm:pt modelId="{B6EE2AB2-FAEE-47A3-B9D2-FBE73FF38DB6}" type="parTrans" cxnId="{51BED334-2E9C-40B2-B532-51D200902121}">
      <dgm:prSet/>
      <dgm:spPr/>
      <dgm:t>
        <a:bodyPr/>
        <a:lstStyle/>
        <a:p>
          <a:endParaRPr lang="en-US"/>
        </a:p>
      </dgm:t>
    </dgm:pt>
    <dgm:pt modelId="{78A620E5-2FAE-4B0E-B44A-AB1366BD3E8D}" type="sibTrans" cxnId="{51BED334-2E9C-40B2-B532-51D200902121}">
      <dgm:prSet/>
      <dgm:spPr/>
      <dgm:t>
        <a:bodyPr/>
        <a:lstStyle/>
        <a:p>
          <a:endParaRPr lang="en-US"/>
        </a:p>
      </dgm:t>
    </dgm:pt>
    <dgm:pt modelId="{8F6A5486-FC6E-4FAA-82F4-A982F7A74BAC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>
              <a:latin typeface="Bahnschrift" panose="020B0502040204020203" pitchFamily="34" charset="0"/>
            </a:rPr>
            <a:t>previous()</a:t>
          </a:r>
          <a:endParaRPr lang="en-US" sz="2800" dirty="0">
            <a:latin typeface="Bahnschrift" panose="020B0502040204020203" pitchFamily="34" charset="0"/>
          </a:endParaRPr>
        </a:p>
      </dgm:t>
    </dgm:pt>
    <dgm:pt modelId="{784E1680-8292-4789-8F9B-57A77B4D405F}" type="parTrans" cxnId="{90BDF425-77DF-4135-9EAC-73423B76CC15}">
      <dgm:prSet/>
      <dgm:spPr/>
      <dgm:t>
        <a:bodyPr/>
        <a:lstStyle/>
        <a:p>
          <a:endParaRPr lang="en-US"/>
        </a:p>
      </dgm:t>
    </dgm:pt>
    <dgm:pt modelId="{80349556-FC79-4DBC-8128-B8C99040EB44}" type="sibTrans" cxnId="{90BDF425-77DF-4135-9EAC-73423B76CC15}">
      <dgm:prSet/>
      <dgm:spPr/>
      <dgm:t>
        <a:bodyPr/>
        <a:lstStyle/>
        <a:p>
          <a:endParaRPr lang="en-US"/>
        </a:p>
      </dgm:t>
    </dgm:pt>
    <dgm:pt modelId="{1BAA93AF-7107-4118-86AC-4AA81A72EF4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previousIndex()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0ECB06EE-4972-477C-82DC-056B4F73C919}" type="parTrans" cxnId="{757C8A8E-3B67-4313-8B38-FA986479193F}">
      <dgm:prSet/>
      <dgm:spPr/>
      <dgm:t>
        <a:bodyPr/>
        <a:lstStyle/>
        <a:p>
          <a:endParaRPr lang="en-US"/>
        </a:p>
      </dgm:t>
    </dgm:pt>
    <dgm:pt modelId="{D11B9042-905C-4EC7-9131-01DA1DB700E8}" type="sibTrans" cxnId="{757C8A8E-3B67-4313-8B38-FA986479193F}">
      <dgm:prSet/>
      <dgm:spPr/>
      <dgm:t>
        <a:bodyPr/>
        <a:lstStyle/>
        <a:p>
          <a:endParaRPr lang="en-US"/>
        </a:p>
      </dgm:t>
    </dgm:pt>
    <dgm:pt modelId="{2911ABA6-0929-419A-BC8D-A976C5EA585F}" type="pres">
      <dgm:prSet presAssocID="{5605DF03-D40B-4966-A38F-54839FCE7B65}" presName="linear" presStyleCnt="0">
        <dgm:presLayoutVars>
          <dgm:animLvl val="lvl"/>
          <dgm:resizeHandles val="exact"/>
        </dgm:presLayoutVars>
      </dgm:prSet>
      <dgm:spPr/>
    </dgm:pt>
    <dgm:pt modelId="{E3EC0222-9060-4E63-A8D6-3B334347C1A3}" type="pres">
      <dgm:prSet presAssocID="{4431A79A-10C0-4027-BC93-219182AD4DC8}" presName="parentText" presStyleLbl="node1" presStyleIdx="0" presStyleCnt="3" custScaleX="63443" custScaleY="66742">
        <dgm:presLayoutVars>
          <dgm:chMax val="0"/>
          <dgm:bulletEnabled val="1"/>
        </dgm:presLayoutVars>
      </dgm:prSet>
      <dgm:spPr>
        <a:xfrm>
          <a:off x="1114257" y="626625"/>
          <a:ext cx="3867485" cy="812116"/>
        </a:xfrm>
        <a:prstGeom prst="roundRect">
          <a:avLst/>
        </a:prstGeom>
      </dgm:spPr>
    </dgm:pt>
    <dgm:pt modelId="{762BF4C2-E111-4A86-9C35-ADBC266FC579}" type="pres">
      <dgm:prSet presAssocID="{78A620E5-2FAE-4B0E-B44A-AB1366BD3E8D}" presName="spacer" presStyleCnt="0"/>
      <dgm:spPr/>
    </dgm:pt>
    <dgm:pt modelId="{A51A6C05-AF41-431B-812B-D07802AC7C8E}" type="pres">
      <dgm:prSet presAssocID="{8F6A5486-FC6E-4FAA-82F4-A982F7A74BAC}" presName="parentText" presStyleLbl="node1" presStyleIdx="1" presStyleCnt="3" custScaleX="63443" custScaleY="66742">
        <dgm:presLayoutVars>
          <dgm:chMax val="0"/>
          <dgm:bulletEnabled val="1"/>
        </dgm:presLayoutVars>
      </dgm:prSet>
      <dgm:spPr/>
    </dgm:pt>
    <dgm:pt modelId="{2FA22A16-6F93-47A2-9207-735E504E1F01}" type="pres">
      <dgm:prSet presAssocID="{80349556-FC79-4DBC-8128-B8C99040EB44}" presName="spacer" presStyleCnt="0"/>
      <dgm:spPr/>
    </dgm:pt>
    <dgm:pt modelId="{511B8B40-2A5E-4C1C-99AF-8D3B31D7F351}" type="pres">
      <dgm:prSet presAssocID="{1BAA93AF-7107-4118-86AC-4AA81A72EF41}" presName="parentText" presStyleLbl="node1" presStyleIdx="2" presStyleCnt="3" custScaleX="63443" custScaleY="66742">
        <dgm:presLayoutVars>
          <dgm:chMax val="0"/>
          <dgm:bulletEnabled val="1"/>
        </dgm:presLayoutVars>
      </dgm:prSet>
      <dgm:spPr>
        <a:xfrm>
          <a:off x="1114257" y="2625258"/>
          <a:ext cx="3867485" cy="812116"/>
        </a:xfrm>
        <a:prstGeom prst="roundRect">
          <a:avLst/>
        </a:prstGeom>
      </dgm:spPr>
    </dgm:pt>
  </dgm:ptLst>
  <dgm:cxnLst>
    <dgm:cxn modelId="{90BDF425-77DF-4135-9EAC-73423B76CC15}" srcId="{5605DF03-D40B-4966-A38F-54839FCE7B65}" destId="{8F6A5486-FC6E-4FAA-82F4-A982F7A74BAC}" srcOrd="1" destOrd="0" parTransId="{784E1680-8292-4789-8F9B-57A77B4D405F}" sibTransId="{80349556-FC79-4DBC-8128-B8C99040EB44}"/>
    <dgm:cxn modelId="{51BED334-2E9C-40B2-B532-51D200902121}" srcId="{5605DF03-D40B-4966-A38F-54839FCE7B65}" destId="{4431A79A-10C0-4027-BC93-219182AD4DC8}" srcOrd="0" destOrd="0" parTransId="{B6EE2AB2-FAEE-47A3-B9D2-FBE73FF38DB6}" sibTransId="{78A620E5-2FAE-4B0E-B44A-AB1366BD3E8D}"/>
    <dgm:cxn modelId="{3253C836-4229-43FD-82F5-BC362D3F7906}" type="presOf" srcId="{4431A79A-10C0-4027-BC93-219182AD4DC8}" destId="{E3EC0222-9060-4E63-A8D6-3B334347C1A3}" srcOrd="0" destOrd="0" presId="urn:microsoft.com/office/officeart/2005/8/layout/vList2"/>
    <dgm:cxn modelId="{B65F8A66-2711-47BC-84E2-D4F10C438F0F}" type="presOf" srcId="{1BAA93AF-7107-4118-86AC-4AA81A72EF41}" destId="{511B8B40-2A5E-4C1C-99AF-8D3B31D7F351}" srcOrd="0" destOrd="0" presId="urn:microsoft.com/office/officeart/2005/8/layout/vList2"/>
    <dgm:cxn modelId="{757C8A8E-3B67-4313-8B38-FA986479193F}" srcId="{5605DF03-D40B-4966-A38F-54839FCE7B65}" destId="{1BAA93AF-7107-4118-86AC-4AA81A72EF41}" srcOrd="2" destOrd="0" parTransId="{0ECB06EE-4972-477C-82DC-056B4F73C919}" sibTransId="{D11B9042-905C-4EC7-9131-01DA1DB700E8}"/>
    <dgm:cxn modelId="{07AFC9AF-98FB-47D1-9312-FAE7D00244C8}" type="presOf" srcId="{8F6A5486-FC6E-4FAA-82F4-A982F7A74BAC}" destId="{A51A6C05-AF41-431B-812B-D07802AC7C8E}" srcOrd="0" destOrd="0" presId="urn:microsoft.com/office/officeart/2005/8/layout/vList2"/>
    <dgm:cxn modelId="{D35574BE-BC2F-4D15-B6AE-D480D69084ED}" type="presOf" srcId="{5605DF03-D40B-4966-A38F-54839FCE7B65}" destId="{2911ABA6-0929-419A-BC8D-A976C5EA585F}" srcOrd="0" destOrd="0" presId="urn:microsoft.com/office/officeart/2005/8/layout/vList2"/>
    <dgm:cxn modelId="{032720B4-07A2-4B19-A917-FE342EE3AAB8}" type="presParOf" srcId="{2911ABA6-0929-419A-BC8D-A976C5EA585F}" destId="{E3EC0222-9060-4E63-A8D6-3B334347C1A3}" srcOrd="0" destOrd="0" presId="urn:microsoft.com/office/officeart/2005/8/layout/vList2"/>
    <dgm:cxn modelId="{58BE50C9-1F2D-4CFC-9767-C2591FA92E8B}" type="presParOf" srcId="{2911ABA6-0929-419A-BC8D-A976C5EA585F}" destId="{762BF4C2-E111-4A86-9C35-ADBC266FC579}" srcOrd="1" destOrd="0" presId="urn:microsoft.com/office/officeart/2005/8/layout/vList2"/>
    <dgm:cxn modelId="{85AFCB94-B07F-43D9-8638-857CE647C5DC}" type="presParOf" srcId="{2911ABA6-0929-419A-BC8D-A976C5EA585F}" destId="{A51A6C05-AF41-431B-812B-D07802AC7C8E}" srcOrd="2" destOrd="0" presId="urn:microsoft.com/office/officeart/2005/8/layout/vList2"/>
    <dgm:cxn modelId="{8144DD77-D057-40B5-94BE-9496B8B1E3BD}" type="presParOf" srcId="{2911ABA6-0929-419A-BC8D-A976C5EA585F}" destId="{2FA22A16-6F93-47A2-9207-735E504E1F01}" srcOrd="3" destOrd="0" presId="urn:microsoft.com/office/officeart/2005/8/layout/vList2"/>
    <dgm:cxn modelId="{5AF23E6D-8DDA-43AD-80D4-C73BB41613C2}" type="presParOf" srcId="{2911ABA6-0929-419A-BC8D-A976C5EA585F}" destId="{511B8B40-2A5E-4C1C-99AF-8D3B31D7F3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05DF03-D40B-4966-A38F-54839FCE7B6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31A79A-10C0-4027-BC93-219182AD4DC8}">
      <dgm:prSet phldrT="[Text]"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hasPrevious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gm:t>
    </dgm:pt>
    <dgm:pt modelId="{B6EE2AB2-FAEE-47A3-B9D2-FBE73FF38DB6}" type="parTrans" cxnId="{51BED334-2E9C-40B2-B532-51D200902121}">
      <dgm:prSet/>
      <dgm:spPr/>
      <dgm:t>
        <a:bodyPr/>
        <a:lstStyle/>
        <a:p>
          <a:endParaRPr lang="en-US"/>
        </a:p>
      </dgm:t>
    </dgm:pt>
    <dgm:pt modelId="{78A620E5-2FAE-4B0E-B44A-AB1366BD3E8D}" type="sibTrans" cxnId="{51BED334-2E9C-40B2-B532-51D200902121}">
      <dgm:prSet/>
      <dgm:spPr/>
      <dgm:t>
        <a:bodyPr/>
        <a:lstStyle/>
        <a:p>
          <a:endParaRPr lang="en-US"/>
        </a:p>
      </dgm:t>
    </dgm:pt>
    <dgm:pt modelId="{8F6A5486-FC6E-4FAA-82F4-A982F7A74BAC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previous()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784E1680-8292-4789-8F9B-57A77B4D405F}" type="parTrans" cxnId="{90BDF425-77DF-4135-9EAC-73423B76CC15}">
      <dgm:prSet/>
      <dgm:spPr/>
      <dgm:t>
        <a:bodyPr/>
        <a:lstStyle/>
        <a:p>
          <a:endParaRPr lang="en-US"/>
        </a:p>
      </dgm:t>
    </dgm:pt>
    <dgm:pt modelId="{80349556-FC79-4DBC-8128-B8C99040EB44}" type="sibTrans" cxnId="{90BDF425-77DF-4135-9EAC-73423B76CC15}">
      <dgm:prSet/>
      <dgm:spPr/>
      <dgm:t>
        <a:bodyPr/>
        <a:lstStyle/>
        <a:p>
          <a:endParaRPr lang="en-US"/>
        </a:p>
      </dgm:t>
    </dgm:pt>
    <dgm:pt modelId="{1BAA93AF-7107-4118-86AC-4AA81A72EF41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>
              <a:latin typeface="Bahnschrift" panose="020B0502040204020203" pitchFamily="34" charset="0"/>
            </a:rPr>
            <a:t>previousIndex()</a:t>
          </a:r>
          <a:endParaRPr lang="en-US" sz="2800" dirty="0">
            <a:latin typeface="Bahnschrift" panose="020B0502040204020203" pitchFamily="34" charset="0"/>
          </a:endParaRPr>
        </a:p>
      </dgm:t>
    </dgm:pt>
    <dgm:pt modelId="{0ECB06EE-4972-477C-82DC-056B4F73C919}" type="parTrans" cxnId="{757C8A8E-3B67-4313-8B38-FA986479193F}">
      <dgm:prSet/>
      <dgm:spPr/>
      <dgm:t>
        <a:bodyPr/>
        <a:lstStyle/>
        <a:p>
          <a:endParaRPr lang="en-US"/>
        </a:p>
      </dgm:t>
    </dgm:pt>
    <dgm:pt modelId="{D11B9042-905C-4EC7-9131-01DA1DB700E8}" type="sibTrans" cxnId="{757C8A8E-3B67-4313-8B38-FA986479193F}">
      <dgm:prSet/>
      <dgm:spPr/>
      <dgm:t>
        <a:bodyPr/>
        <a:lstStyle/>
        <a:p>
          <a:endParaRPr lang="en-US"/>
        </a:p>
      </dgm:t>
    </dgm:pt>
    <dgm:pt modelId="{2911ABA6-0929-419A-BC8D-A976C5EA585F}" type="pres">
      <dgm:prSet presAssocID="{5605DF03-D40B-4966-A38F-54839FCE7B65}" presName="linear" presStyleCnt="0">
        <dgm:presLayoutVars>
          <dgm:animLvl val="lvl"/>
          <dgm:resizeHandles val="exact"/>
        </dgm:presLayoutVars>
      </dgm:prSet>
      <dgm:spPr/>
    </dgm:pt>
    <dgm:pt modelId="{E3EC0222-9060-4E63-A8D6-3B334347C1A3}" type="pres">
      <dgm:prSet presAssocID="{4431A79A-10C0-4027-BC93-219182AD4DC8}" presName="parentText" presStyleLbl="node1" presStyleIdx="0" presStyleCnt="3" custScaleX="63443" custScaleY="66742">
        <dgm:presLayoutVars>
          <dgm:chMax val="0"/>
          <dgm:bulletEnabled val="1"/>
        </dgm:presLayoutVars>
      </dgm:prSet>
      <dgm:spPr>
        <a:xfrm>
          <a:off x="1114257" y="626625"/>
          <a:ext cx="3867485" cy="812116"/>
        </a:xfrm>
        <a:prstGeom prst="roundRect">
          <a:avLst/>
        </a:prstGeom>
      </dgm:spPr>
    </dgm:pt>
    <dgm:pt modelId="{762BF4C2-E111-4A86-9C35-ADBC266FC579}" type="pres">
      <dgm:prSet presAssocID="{78A620E5-2FAE-4B0E-B44A-AB1366BD3E8D}" presName="spacer" presStyleCnt="0"/>
      <dgm:spPr/>
    </dgm:pt>
    <dgm:pt modelId="{A51A6C05-AF41-431B-812B-D07802AC7C8E}" type="pres">
      <dgm:prSet presAssocID="{8F6A5486-FC6E-4FAA-82F4-A982F7A74BAC}" presName="parentText" presStyleLbl="node1" presStyleIdx="1" presStyleCnt="3" custScaleX="63443" custScaleY="66742">
        <dgm:presLayoutVars>
          <dgm:chMax val="0"/>
          <dgm:bulletEnabled val="1"/>
        </dgm:presLayoutVars>
      </dgm:prSet>
      <dgm:spPr>
        <a:xfrm>
          <a:off x="1114257" y="1625941"/>
          <a:ext cx="3867485" cy="812116"/>
        </a:xfrm>
        <a:prstGeom prst="roundRect">
          <a:avLst/>
        </a:prstGeom>
      </dgm:spPr>
    </dgm:pt>
    <dgm:pt modelId="{2FA22A16-6F93-47A2-9207-735E504E1F01}" type="pres">
      <dgm:prSet presAssocID="{80349556-FC79-4DBC-8128-B8C99040EB44}" presName="spacer" presStyleCnt="0"/>
      <dgm:spPr/>
    </dgm:pt>
    <dgm:pt modelId="{511B8B40-2A5E-4C1C-99AF-8D3B31D7F351}" type="pres">
      <dgm:prSet presAssocID="{1BAA93AF-7107-4118-86AC-4AA81A72EF41}" presName="parentText" presStyleLbl="node1" presStyleIdx="2" presStyleCnt="3" custScaleX="63443" custScaleY="66742">
        <dgm:presLayoutVars>
          <dgm:chMax val="0"/>
          <dgm:bulletEnabled val="1"/>
        </dgm:presLayoutVars>
      </dgm:prSet>
      <dgm:spPr/>
    </dgm:pt>
  </dgm:ptLst>
  <dgm:cxnLst>
    <dgm:cxn modelId="{90BDF425-77DF-4135-9EAC-73423B76CC15}" srcId="{5605DF03-D40B-4966-A38F-54839FCE7B65}" destId="{8F6A5486-FC6E-4FAA-82F4-A982F7A74BAC}" srcOrd="1" destOrd="0" parTransId="{784E1680-8292-4789-8F9B-57A77B4D405F}" sibTransId="{80349556-FC79-4DBC-8128-B8C99040EB44}"/>
    <dgm:cxn modelId="{51BED334-2E9C-40B2-B532-51D200902121}" srcId="{5605DF03-D40B-4966-A38F-54839FCE7B65}" destId="{4431A79A-10C0-4027-BC93-219182AD4DC8}" srcOrd="0" destOrd="0" parTransId="{B6EE2AB2-FAEE-47A3-B9D2-FBE73FF38DB6}" sibTransId="{78A620E5-2FAE-4B0E-B44A-AB1366BD3E8D}"/>
    <dgm:cxn modelId="{3253C836-4229-43FD-82F5-BC362D3F7906}" type="presOf" srcId="{4431A79A-10C0-4027-BC93-219182AD4DC8}" destId="{E3EC0222-9060-4E63-A8D6-3B334347C1A3}" srcOrd="0" destOrd="0" presId="urn:microsoft.com/office/officeart/2005/8/layout/vList2"/>
    <dgm:cxn modelId="{B65F8A66-2711-47BC-84E2-D4F10C438F0F}" type="presOf" srcId="{1BAA93AF-7107-4118-86AC-4AA81A72EF41}" destId="{511B8B40-2A5E-4C1C-99AF-8D3B31D7F351}" srcOrd="0" destOrd="0" presId="urn:microsoft.com/office/officeart/2005/8/layout/vList2"/>
    <dgm:cxn modelId="{757C8A8E-3B67-4313-8B38-FA986479193F}" srcId="{5605DF03-D40B-4966-A38F-54839FCE7B65}" destId="{1BAA93AF-7107-4118-86AC-4AA81A72EF41}" srcOrd="2" destOrd="0" parTransId="{0ECB06EE-4972-477C-82DC-056B4F73C919}" sibTransId="{D11B9042-905C-4EC7-9131-01DA1DB700E8}"/>
    <dgm:cxn modelId="{07AFC9AF-98FB-47D1-9312-FAE7D00244C8}" type="presOf" srcId="{8F6A5486-FC6E-4FAA-82F4-A982F7A74BAC}" destId="{A51A6C05-AF41-431B-812B-D07802AC7C8E}" srcOrd="0" destOrd="0" presId="urn:microsoft.com/office/officeart/2005/8/layout/vList2"/>
    <dgm:cxn modelId="{D35574BE-BC2F-4D15-B6AE-D480D69084ED}" type="presOf" srcId="{5605DF03-D40B-4966-A38F-54839FCE7B65}" destId="{2911ABA6-0929-419A-BC8D-A976C5EA585F}" srcOrd="0" destOrd="0" presId="urn:microsoft.com/office/officeart/2005/8/layout/vList2"/>
    <dgm:cxn modelId="{032720B4-07A2-4B19-A917-FE342EE3AAB8}" type="presParOf" srcId="{2911ABA6-0929-419A-BC8D-A976C5EA585F}" destId="{E3EC0222-9060-4E63-A8D6-3B334347C1A3}" srcOrd="0" destOrd="0" presId="urn:microsoft.com/office/officeart/2005/8/layout/vList2"/>
    <dgm:cxn modelId="{58BE50C9-1F2D-4CFC-9767-C2591FA92E8B}" type="presParOf" srcId="{2911ABA6-0929-419A-BC8D-A976C5EA585F}" destId="{762BF4C2-E111-4A86-9C35-ADBC266FC579}" srcOrd="1" destOrd="0" presId="urn:microsoft.com/office/officeart/2005/8/layout/vList2"/>
    <dgm:cxn modelId="{85AFCB94-B07F-43D9-8638-857CE647C5DC}" type="presParOf" srcId="{2911ABA6-0929-419A-BC8D-A976C5EA585F}" destId="{A51A6C05-AF41-431B-812B-D07802AC7C8E}" srcOrd="2" destOrd="0" presId="urn:microsoft.com/office/officeart/2005/8/layout/vList2"/>
    <dgm:cxn modelId="{8144DD77-D057-40B5-94BE-9496B8B1E3BD}" type="presParOf" srcId="{2911ABA6-0929-419A-BC8D-A976C5EA585F}" destId="{2FA22A16-6F93-47A2-9207-735E504E1F01}" srcOrd="3" destOrd="0" presId="urn:microsoft.com/office/officeart/2005/8/layout/vList2"/>
    <dgm:cxn modelId="{5AF23E6D-8DDA-43AD-80D4-C73BB41613C2}" type="presParOf" srcId="{2911ABA6-0929-419A-BC8D-A976C5EA585F}" destId="{511B8B40-2A5E-4C1C-99AF-8D3B31D7F3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47373C-42F4-46EF-9470-930A40F9715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60C549-9C19-415B-9DA4-EDB3377B5E20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b="0" dirty="0">
              <a:latin typeface="Bahnschrift" panose="020B0502040204020203" pitchFamily="34" charset="0"/>
            </a:rPr>
            <a:t>A. </a:t>
          </a:r>
          <a:r>
            <a:rPr lang="en-US" sz="2800" b="0" dirty="0" err="1">
              <a:latin typeface="Bahnschrift" panose="020B0502040204020203" pitchFamily="34" charset="0"/>
            </a:rPr>
            <a:t>listIterator</a:t>
          </a:r>
          <a:r>
            <a:rPr lang="en-US" sz="2800" b="0" dirty="0">
              <a:latin typeface="Bahnschrift" panose="020B0502040204020203" pitchFamily="34" charset="0"/>
            </a:rPr>
            <a:t>()</a:t>
          </a:r>
        </a:p>
      </dgm:t>
    </dgm:pt>
    <dgm:pt modelId="{F3EDBBD3-75C5-43EB-90CA-E0FB974718E7}" type="parTrans" cxnId="{69788317-A4EC-4E1A-85ED-72D0CB265CC6}">
      <dgm:prSet/>
      <dgm:spPr/>
      <dgm:t>
        <a:bodyPr/>
        <a:lstStyle/>
        <a:p>
          <a:endParaRPr lang="en-US"/>
        </a:p>
      </dgm:t>
    </dgm:pt>
    <dgm:pt modelId="{556DA2E2-442B-44F1-9B85-F39AE2665193}" type="sibTrans" cxnId="{69788317-A4EC-4E1A-85ED-72D0CB265CC6}">
      <dgm:prSet/>
      <dgm:spPr/>
      <dgm:t>
        <a:bodyPr/>
        <a:lstStyle/>
        <a:p>
          <a:endParaRPr lang="en-US"/>
        </a:p>
      </dgm:t>
    </dgm:pt>
    <dgm:pt modelId="{1F25B7FD-FD3F-45B3-9CC8-127FA33F262F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B.  </a:t>
          </a: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listIterator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(int index)</a:t>
          </a:r>
        </a:p>
      </dgm:t>
    </dgm:pt>
    <dgm:pt modelId="{0516A32B-7A8E-4788-A831-565F307D5E27}" type="parTrans" cxnId="{F0D92888-BBDC-4825-8164-64DF12CD77F6}">
      <dgm:prSet/>
      <dgm:spPr/>
      <dgm:t>
        <a:bodyPr/>
        <a:lstStyle/>
        <a:p>
          <a:endParaRPr lang="en-US"/>
        </a:p>
      </dgm:t>
    </dgm:pt>
    <dgm:pt modelId="{1E4525D0-3FF0-4CC8-9A19-2648390411A4}" type="sibTrans" cxnId="{F0D92888-BBDC-4825-8164-64DF12CD77F6}">
      <dgm:prSet/>
      <dgm:spPr/>
      <dgm:t>
        <a:bodyPr/>
        <a:lstStyle/>
        <a:p>
          <a:endParaRPr lang="en-US"/>
        </a:p>
      </dgm:t>
    </dgm:pt>
    <dgm:pt modelId="{1A9CAC80-3963-41F1-9740-590630EAF9A2}" type="pres">
      <dgm:prSet presAssocID="{E647373C-42F4-46EF-9470-930A40F9715E}" presName="linear" presStyleCnt="0">
        <dgm:presLayoutVars>
          <dgm:animLvl val="lvl"/>
          <dgm:resizeHandles val="exact"/>
        </dgm:presLayoutVars>
      </dgm:prSet>
      <dgm:spPr/>
    </dgm:pt>
    <dgm:pt modelId="{F87CE080-2B70-410A-8EDA-3DB599FE632E}" type="pres">
      <dgm:prSet presAssocID="{3B60C549-9C19-415B-9DA4-EDB3377B5E20}" presName="parentText" presStyleLbl="node1" presStyleIdx="0" presStyleCnt="2" custScaleX="58104" custScaleY="67810">
        <dgm:presLayoutVars>
          <dgm:chMax val="0"/>
          <dgm:bulletEnabled val="1"/>
        </dgm:presLayoutVars>
      </dgm:prSet>
      <dgm:spPr/>
    </dgm:pt>
    <dgm:pt modelId="{4B867EB9-8224-4B74-9A2C-DC50B68E39A7}" type="pres">
      <dgm:prSet presAssocID="{556DA2E2-442B-44F1-9B85-F39AE2665193}" presName="spacer" presStyleCnt="0"/>
      <dgm:spPr/>
    </dgm:pt>
    <dgm:pt modelId="{9EC5CCB2-F89E-4505-8A3B-DCDDC4A1D771}" type="pres">
      <dgm:prSet presAssocID="{1F25B7FD-FD3F-45B3-9CC8-127FA33F262F}" presName="parentText" presStyleLbl="node1" presStyleIdx="1" presStyleCnt="2" custScaleX="58104" custScaleY="67810">
        <dgm:presLayoutVars>
          <dgm:chMax val="0"/>
          <dgm:bulletEnabled val="1"/>
        </dgm:presLayoutVars>
      </dgm:prSet>
      <dgm:spPr>
        <a:xfrm>
          <a:off x="1715230" y="2757018"/>
          <a:ext cx="4757577" cy="825112"/>
        </a:xfrm>
        <a:prstGeom prst="roundRect">
          <a:avLst/>
        </a:prstGeom>
      </dgm:spPr>
    </dgm:pt>
  </dgm:ptLst>
  <dgm:cxnLst>
    <dgm:cxn modelId="{34A03C17-17AF-4DDC-8CAC-4DACBFF7D9BA}" type="presOf" srcId="{E647373C-42F4-46EF-9470-930A40F9715E}" destId="{1A9CAC80-3963-41F1-9740-590630EAF9A2}" srcOrd="0" destOrd="0" presId="urn:microsoft.com/office/officeart/2005/8/layout/vList2"/>
    <dgm:cxn modelId="{69788317-A4EC-4E1A-85ED-72D0CB265CC6}" srcId="{E647373C-42F4-46EF-9470-930A40F9715E}" destId="{3B60C549-9C19-415B-9DA4-EDB3377B5E20}" srcOrd="0" destOrd="0" parTransId="{F3EDBBD3-75C5-43EB-90CA-E0FB974718E7}" sibTransId="{556DA2E2-442B-44F1-9B85-F39AE2665193}"/>
    <dgm:cxn modelId="{33D8DA74-335B-4E7D-82E6-61C2FA518D5F}" type="presOf" srcId="{3B60C549-9C19-415B-9DA4-EDB3377B5E20}" destId="{F87CE080-2B70-410A-8EDA-3DB599FE632E}" srcOrd="0" destOrd="0" presId="urn:microsoft.com/office/officeart/2005/8/layout/vList2"/>
    <dgm:cxn modelId="{F0D92888-BBDC-4825-8164-64DF12CD77F6}" srcId="{E647373C-42F4-46EF-9470-930A40F9715E}" destId="{1F25B7FD-FD3F-45B3-9CC8-127FA33F262F}" srcOrd="1" destOrd="0" parTransId="{0516A32B-7A8E-4788-A831-565F307D5E27}" sibTransId="{1E4525D0-3FF0-4CC8-9A19-2648390411A4}"/>
    <dgm:cxn modelId="{3632BAA3-95BF-494F-8C8D-0AF6E137C767}" type="presOf" srcId="{1F25B7FD-FD3F-45B3-9CC8-127FA33F262F}" destId="{9EC5CCB2-F89E-4505-8A3B-DCDDC4A1D771}" srcOrd="0" destOrd="0" presId="urn:microsoft.com/office/officeart/2005/8/layout/vList2"/>
    <dgm:cxn modelId="{FD8F62F2-BFBF-454D-A234-4EB50B4F7D75}" type="presParOf" srcId="{1A9CAC80-3963-41F1-9740-590630EAF9A2}" destId="{F87CE080-2B70-410A-8EDA-3DB599FE632E}" srcOrd="0" destOrd="0" presId="urn:microsoft.com/office/officeart/2005/8/layout/vList2"/>
    <dgm:cxn modelId="{8DC47429-727B-4936-B6A9-8E65B69A305C}" type="presParOf" srcId="{1A9CAC80-3963-41F1-9740-590630EAF9A2}" destId="{4B867EB9-8224-4B74-9A2C-DC50B68E39A7}" srcOrd="1" destOrd="0" presId="urn:microsoft.com/office/officeart/2005/8/layout/vList2"/>
    <dgm:cxn modelId="{BFC7E520-6343-4BDB-801B-265156C8E916}" type="presParOf" srcId="{1A9CAC80-3963-41F1-9740-590630EAF9A2}" destId="{9EC5CCB2-F89E-4505-8A3B-DCDDC4A1D7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47373C-42F4-46EF-9470-930A40F9715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60C549-9C19-415B-9DA4-EDB3377B5E20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A. </a:t>
          </a: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listIterator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gm:t>
    </dgm:pt>
    <dgm:pt modelId="{F3EDBBD3-75C5-43EB-90CA-E0FB974718E7}" type="parTrans" cxnId="{69788317-A4EC-4E1A-85ED-72D0CB265CC6}">
      <dgm:prSet/>
      <dgm:spPr/>
      <dgm:t>
        <a:bodyPr/>
        <a:lstStyle/>
        <a:p>
          <a:endParaRPr lang="en-US"/>
        </a:p>
      </dgm:t>
    </dgm:pt>
    <dgm:pt modelId="{556DA2E2-442B-44F1-9B85-F39AE2665193}" type="sibTrans" cxnId="{69788317-A4EC-4E1A-85ED-72D0CB265CC6}">
      <dgm:prSet/>
      <dgm:spPr/>
      <dgm:t>
        <a:bodyPr/>
        <a:lstStyle/>
        <a:p>
          <a:endParaRPr lang="en-US"/>
        </a:p>
      </dgm:t>
    </dgm:pt>
    <dgm:pt modelId="{1F25B7FD-FD3F-45B3-9CC8-127FA33F262F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b="0" dirty="0">
              <a:latin typeface="Bahnschrift" panose="020B0502040204020203" pitchFamily="34" charset="0"/>
            </a:rPr>
            <a:t>B.  </a:t>
          </a:r>
          <a:r>
            <a:rPr lang="en-US" sz="2800" b="0" dirty="0" err="1">
              <a:latin typeface="Bahnschrift" panose="020B0502040204020203" pitchFamily="34" charset="0"/>
            </a:rPr>
            <a:t>listIterator</a:t>
          </a:r>
          <a:r>
            <a:rPr lang="en-US" sz="2800" b="0" dirty="0">
              <a:latin typeface="Bahnschrift" panose="020B0502040204020203" pitchFamily="34" charset="0"/>
            </a:rPr>
            <a:t>(int index)</a:t>
          </a:r>
        </a:p>
      </dgm:t>
    </dgm:pt>
    <dgm:pt modelId="{0516A32B-7A8E-4788-A831-565F307D5E27}" type="parTrans" cxnId="{F0D92888-BBDC-4825-8164-64DF12CD77F6}">
      <dgm:prSet/>
      <dgm:spPr/>
      <dgm:t>
        <a:bodyPr/>
        <a:lstStyle/>
        <a:p>
          <a:endParaRPr lang="en-US"/>
        </a:p>
      </dgm:t>
    </dgm:pt>
    <dgm:pt modelId="{1E4525D0-3FF0-4CC8-9A19-2648390411A4}" type="sibTrans" cxnId="{F0D92888-BBDC-4825-8164-64DF12CD77F6}">
      <dgm:prSet/>
      <dgm:spPr/>
      <dgm:t>
        <a:bodyPr/>
        <a:lstStyle/>
        <a:p>
          <a:endParaRPr lang="en-US"/>
        </a:p>
      </dgm:t>
    </dgm:pt>
    <dgm:pt modelId="{1A9CAC80-3963-41F1-9740-590630EAF9A2}" type="pres">
      <dgm:prSet presAssocID="{E647373C-42F4-46EF-9470-930A40F9715E}" presName="linear" presStyleCnt="0">
        <dgm:presLayoutVars>
          <dgm:animLvl val="lvl"/>
          <dgm:resizeHandles val="exact"/>
        </dgm:presLayoutVars>
      </dgm:prSet>
      <dgm:spPr/>
    </dgm:pt>
    <dgm:pt modelId="{F87CE080-2B70-410A-8EDA-3DB599FE632E}" type="pres">
      <dgm:prSet presAssocID="{3B60C549-9C19-415B-9DA4-EDB3377B5E20}" presName="parentText" presStyleLbl="node1" presStyleIdx="0" presStyleCnt="2" custScaleX="58104" custScaleY="67810">
        <dgm:presLayoutVars>
          <dgm:chMax val="0"/>
          <dgm:bulletEnabled val="1"/>
        </dgm:presLayoutVars>
      </dgm:prSet>
      <dgm:spPr>
        <a:xfrm>
          <a:off x="1715230" y="1744705"/>
          <a:ext cx="4757577" cy="825112"/>
        </a:xfrm>
        <a:prstGeom prst="roundRect">
          <a:avLst/>
        </a:prstGeom>
      </dgm:spPr>
    </dgm:pt>
    <dgm:pt modelId="{4B867EB9-8224-4B74-9A2C-DC50B68E39A7}" type="pres">
      <dgm:prSet presAssocID="{556DA2E2-442B-44F1-9B85-F39AE2665193}" presName="spacer" presStyleCnt="0"/>
      <dgm:spPr/>
    </dgm:pt>
    <dgm:pt modelId="{9EC5CCB2-F89E-4505-8A3B-DCDDC4A1D771}" type="pres">
      <dgm:prSet presAssocID="{1F25B7FD-FD3F-45B3-9CC8-127FA33F262F}" presName="parentText" presStyleLbl="node1" presStyleIdx="1" presStyleCnt="2" custScaleX="58104" custScaleY="67810">
        <dgm:presLayoutVars>
          <dgm:chMax val="0"/>
          <dgm:bulletEnabled val="1"/>
        </dgm:presLayoutVars>
      </dgm:prSet>
      <dgm:spPr/>
    </dgm:pt>
  </dgm:ptLst>
  <dgm:cxnLst>
    <dgm:cxn modelId="{34A03C17-17AF-4DDC-8CAC-4DACBFF7D9BA}" type="presOf" srcId="{E647373C-42F4-46EF-9470-930A40F9715E}" destId="{1A9CAC80-3963-41F1-9740-590630EAF9A2}" srcOrd="0" destOrd="0" presId="urn:microsoft.com/office/officeart/2005/8/layout/vList2"/>
    <dgm:cxn modelId="{69788317-A4EC-4E1A-85ED-72D0CB265CC6}" srcId="{E647373C-42F4-46EF-9470-930A40F9715E}" destId="{3B60C549-9C19-415B-9DA4-EDB3377B5E20}" srcOrd="0" destOrd="0" parTransId="{F3EDBBD3-75C5-43EB-90CA-E0FB974718E7}" sibTransId="{556DA2E2-442B-44F1-9B85-F39AE2665193}"/>
    <dgm:cxn modelId="{33D8DA74-335B-4E7D-82E6-61C2FA518D5F}" type="presOf" srcId="{3B60C549-9C19-415B-9DA4-EDB3377B5E20}" destId="{F87CE080-2B70-410A-8EDA-3DB599FE632E}" srcOrd="0" destOrd="0" presId="urn:microsoft.com/office/officeart/2005/8/layout/vList2"/>
    <dgm:cxn modelId="{F0D92888-BBDC-4825-8164-64DF12CD77F6}" srcId="{E647373C-42F4-46EF-9470-930A40F9715E}" destId="{1F25B7FD-FD3F-45B3-9CC8-127FA33F262F}" srcOrd="1" destOrd="0" parTransId="{0516A32B-7A8E-4788-A831-565F307D5E27}" sibTransId="{1E4525D0-3FF0-4CC8-9A19-2648390411A4}"/>
    <dgm:cxn modelId="{3632BAA3-95BF-494F-8C8D-0AF6E137C767}" type="presOf" srcId="{1F25B7FD-FD3F-45B3-9CC8-127FA33F262F}" destId="{9EC5CCB2-F89E-4505-8A3B-DCDDC4A1D771}" srcOrd="0" destOrd="0" presId="urn:microsoft.com/office/officeart/2005/8/layout/vList2"/>
    <dgm:cxn modelId="{FD8F62F2-BFBF-454D-A234-4EB50B4F7D75}" type="presParOf" srcId="{1A9CAC80-3963-41F1-9740-590630EAF9A2}" destId="{F87CE080-2B70-410A-8EDA-3DB599FE632E}" srcOrd="0" destOrd="0" presId="urn:microsoft.com/office/officeart/2005/8/layout/vList2"/>
    <dgm:cxn modelId="{8DC47429-727B-4936-B6A9-8E65B69A305C}" type="presParOf" srcId="{1A9CAC80-3963-41F1-9740-590630EAF9A2}" destId="{4B867EB9-8224-4B74-9A2C-DC50B68E39A7}" srcOrd="1" destOrd="0" presId="urn:microsoft.com/office/officeart/2005/8/layout/vList2"/>
    <dgm:cxn modelId="{BFC7E520-6343-4BDB-801B-265156C8E916}" type="presParOf" srcId="{1A9CAC80-3963-41F1-9740-590630EAF9A2}" destId="{9EC5CCB2-F89E-4505-8A3B-DCDDC4A1D7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28206-9CCD-4AA8-A023-35B92F49DCC5}">
      <dsp:nvSpPr>
        <dsp:cNvPr id="0" name=""/>
        <dsp:cNvSpPr/>
      </dsp:nvSpPr>
      <dsp:spPr>
        <a:xfrm>
          <a:off x="1099291" y="716552"/>
          <a:ext cx="3897416" cy="7521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Bahnschrift" panose="020B0502040204020203" pitchFamily="34" charset="0"/>
            </a:rPr>
            <a:t>hasNext</a:t>
          </a:r>
          <a:r>
            <a:rPr lang="en-US" sz="2800" kern="1200" dirty="0">
              <a:latin typeface="Bahnschrift" panose="020B0502040204020203" pitchFamily="34" charset="0"/>
            </a:rPr>
            <a:t>()</a:t>
          </a:r>
        </a:p>
      </dsp:txBody>
      <dsp:txXfrm>
        <a:off x="1136009" y="753270"/>
        <a:ext cx="3823980" cy="678728"/>
      </dsp:txXfrm>
    </dsp:sp>
    <dsp:sp modelId="{55D23FEC-EDC7-4F12-84CA-8C0D98B8D4A3}">
      <dsp:nvSpPr>
        <dsp:cNvPr id="0" name=""/>
        <dsp:cNvSpPr/>
      </dsp:nvSpPr>
      <dsp:spPr>
        <a:xfrm>
          <a:off x="1099291" y="1655917"/>
          <a:ext cx="3897416" cy="752164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next()</a:t>
          </a:r>
          <a:endParaRPr lang="en-US" sz="2800" kern="1200" dirty="0">
            <a:solidFill>
              <a:schemeClr val="bg1">
                <a:lumMod val="95000"/>
              </a:schemeClr>
            </a:solidFill>
            <a:latin typeface="Bahnschrift" panose="020B0502040204020203" pitchFamily="34" charset="0"/>
          </a:endParaRPr>
        </a:p>
      </dsp:txBody>
      <dsp:txXfrm>
        <a:off x="1136009" y="1692635"/>
        <a:ext cx="3823980" cy="678728"/>
      </dsp:txXfrm>
    </dsp:sp>
    <dsp:sp modelId="{1E933BFC-B788-4669-87F8-178F3B3C948F}">
      <dsp:nvSpPr>
        <dsp:cNvPr id="0" name=""/>
        <dsp:cNvSpPr/>
      </dsp:nvSpPr>
      <dsp:spPr>
        <a:xfrm>
          <a:off x="1099291" y="2595282"/>
          <a:ext cx="3897416" cy="752164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nextIndex</a:t>
          </a: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()</a:t>
          </a:r>
        </a:p>
      </dsp:txBody>
      <dsp:txXfrm>
        <a:off x="1136009" y="2632000"/>
        <a:ext cx="3823980" cy="678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28206-9CCD-4AA8-A023-35B92F49DCC5}">
      <dsp:nvSpPr>
        <dsp:cNvPr id="0" name=""/>
        <dsp:cNvSpPr/>
      </dsp:nvSpPr>
      <dsp:spPr>
        <a:xfrm>
          <a:off x="1099291" y="716552"/>
          <a:ext cx="3897416" cy="752164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hasNext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sp:txBody>
      <dsp:txXfrm>
        <a:off x="1136009" y="753270"/>
        <a:ext cx="3823980" cy="678728"/>
      </dsp:txXfrm>
    </dsp:sp>
    <dsp:sp modelId="{55D23FEC-EDC7-4F12-84CA-8C0D98B8D4A3}">
      <dsp:nvSpPr>
        <dsp:cNvPr id="0" name=""/>
        <dsp:cNvSpPr/>
      </dsp:nvSpPr>
      <dsp:spPr>
        <a:xfrm>
          <a:off x="1099291" y="1655917"/>
          <a:ext cx="3897416" cy="752164"/>
        </a:xfrm>
        <a:prstGeom prst="roundRect">
          <a:avLst/>
        </a:prstGeom>
        <a:solidFill>
          <a:schemeClr val="accent4">
            <a:hueOff val="-2288641"/>
            <a:satOff val="-3925"/>
            <a:lumOff val="-284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ahnschrift" panose="020B0502040204020203" pitchFamily="34" charset="0"/>
            </a:rPr>
            <a:t>next()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136009" y="1692635"/>
        <a:ext cx="3823980" cy="678728"/>
      </dsp:txXfrm>
    </dsp:sp>
    <dsp:sp modelId="{1E933BFC-B788-4669-87F8-178F3B3C948F}">
      <dsp:nvSpPr>
        <dsp:cNvPr id="0" name=""/>
        <dsp:cNvSpPr/>
      </dsp:nvSpPr>
      <dsp:spPr>
        <a:xfrm>
          <a:off x="1099291" y="2595282"/>
          <a:ext cx="3897416" cy="752164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nextIndex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sp:txBody>
      <dsp:txXfrm>
        <a:off x="1136009" y="2632000"/>
        <a:ext cx="3823980" cy="678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28206-9CCD-4AA8-A023-35B92F49DCC5}">
      <dsp:nvSpPr>
        <dsp:cNvPr id="0" name=""/>
        <dsp:cNvSpPr/>
      </dsp:nvSpPr>
      <dsp:spPr>
        <a:xfrm>
          <a:off x="1099291" y="716552"/>
          <a:ext cx="3897416" cy="752164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hasNext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sp:txBody>
      <dsp:txXfrm>
        <a:off x="1136009" y="753270"/>
        <a:ext cx="3823980" cy="678728"/>
      </dsp:txXfrm>
    </dsp:sp>
    <dsp:sp modelId="{55D23FEC-EDC7-4F12-84CA-8C0D98B8D4A3}">
      <dsp:nvSpPr>
        <dsp:cNvPr id="0" name=""/>
        <dsp:cNvSpPr/>
      </dsp:nvSpPr>
      <dsp:spPr>
        <a:xfrm>
          <a:off x="1099291" y="1655917"/>
          <a:ext cx="3897416" cy="752164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next()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1136009" y="1692635"/>
        <a:ext cx="3823980" cy="678728"/>
      </dsp:txXfrm>
    </dsp:sp>
    <dsp:sp modelId="{1E933BFC-B788-4669-87F8-178F3B3C948F}">
      <dsp:nvSpPr>
        <dsp:cNvPr id="0" name=""/>
        <dsp:cNvSpPr/>
      </dsp:nvSpPr>
      <dsp:spPr>
        <a:xfrm>
          <a:off x="1099291" y="2595282"/>
          <a:ext cx="3897416" cy="752164"/>
        </a:xfrm>
        <a:prstGeom prst="roundRect">
          <a:avLst/>
        </a:prstGeom>
        <a:solidFill>
          <a:schemeClr val="accent4">
            <a:hueOff val="-4577281"/>
            <a:satOff val="-7851"/>
            <a:lumOff val="-568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Bahnschrift" panose="020B0502040204020203" pitchFamily="34" charset="0"/>
            </a:rPr>
            <a:t>nextIndex</a:t>
          </a:r>
          <a:r>
            <a:rPr lang="en-US" sz="2800" kern="1200" dirty="0">
              <a:latin typeface="Bahnschrift" panose="020B0502040204020203" pitchFamily="34" charset="0"/>
            </a:rPr>
            <a:t>()</a:t>
          </a:r>
        </a:p>
      </dsp:txBody>
      <dsp:txXfrm>
        <a:off x="1136009" y="2632000"/>
        <a:ext cx="3823980" cy="678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C0222-9060-4E63-A8D6-3B334347C1A3}">
      <dsp:nvSpPr>
        <dsp:cNvPr id="0" name=""/>
        <dsp:cNvSpPr/>
      </dsp:nvSpPr>
      <dsp:spPr>
        <a:xfrm>
          <a:off x="1114257" y="626625"/>
          <a:ext cx="3867485" cy="8121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Bahnschrift" panose="020B0502040204020203" pitchFamily="34" charset="0"/>
            </a:rPr>
            <a:t>hasPrevious</a:t>
          </a:r>
          <a:r>
            <a:rPr lang="en-US" sz="2800" kern="1200" dirty="0">
              <a:latin typeface="Bahnschrift" panose="020B0502040204020203" pitchFamily="34" charset="0"/>
            </a:rPr>
            <a:t>()</a:t>
          </a:r>
        </a:p>
      </dsp:txBody>
      <dsp:txXfrm>
        <a:off x="1153901" y="666269"/>
        <a:ext cx="3788197" cy="732828"/>
      </dsp:txXfrm>
    </dsp:sp>
    <dsp:sp modelId="{A51A6C05-AF41-431B-812B-D07802AC7C8E}">
      <dsp:nvSpPr>
        <dsp:cNvPr id="0" name=""/>
        <dsp:cNvSpPr/>
      </dsp:nvSpPr>
      <dsp:spPr>
        <a:xfrm>
          <a:off x="1114257" y="1625941"/>
          <a:ext cx="3867485" cy="812116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previous()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1153901" y="1665585"/>
        <a:ext cx="3788197" cy="732828"/>
      </dsp:txXfrm>
    </dsp:sp>
    <dsp:sp modelId="{511B8B40-2A5E-4C1C-99AF-8D3B31D7F351}">
      <dsp:nvSpPr>
        <dsp:cNvPr id="0" name=""/>
        <dsp:cNvSpPr/>
      </dsp:nvSpPr>
      <dsp:spPr>
        <a:xfrm>
          <a:off x="1114257" y="2625258"/>
          <a:ext cx="3867485" cy="812116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previousIndex()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1153901" y="2664902"/>
        <a:ext cx="3788197" cy="732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C0222-9060-4E63-A8D6-3B334347C1A3}">
      <dsp:nvSpPr>
        <dsp:cNvPr id="0" name=""/>
        <dsp:cNvSpPr/>
      </dsp:nvSpPr>
      <dsp:spPr>
        <a:xfrm>
          <a:off x="1114257" y="626625"/>
          <a:ext cx="3867485" cy="812116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hasPrevious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sp:txBody>
      <dsp:txXfrm>
        <a:off x="1153901" y="666269"/>
        <a:ext cx="3788197" cy="732828"/>
      </dsp:txXfrm>
    </dsp:sp>
    <dsp:sp modelId="{A51A6C05-AF41-431B-812B-D07802AC7C8E}">
      <dsp:nvSpPr>
        <dsp:cNvPr id="0" name=""/>
        <dsp:cNvSpPr/>
      </dsp:nvSpPr>
      <dsp:spPr>
        <a:xfrm>
          <a:off x="1114257" y="1625941"/>
          <a:ext cx="3867485" cy="812116"/>
        </a:xfrm>
        <a:prstGeom prst="roundRect">
          <a:avLst/>
        </a:prstGeom>
        <a:solidFill>
          <a:schemeClr val="accent4">
            <a:hueOff val="-2288641"/>
            <a:satOff val="-3925"/>
            <a:lumOff val="-284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ahnschrift" panose="020B0502040204020203" pitchFamily="34" charset="0"/>
            </a:rPr>
            <a:t>previous()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153901" y="1665585"/>
        <a:ext cx="3788197" cy="732828"/>
      </dsp:txXfrm>
    </dsp:sp>
    <dsp:sp modelId="{511B8B40-2A5E-4C1C-99AF-8D3B31D7F351}">
      <dsp:nvSpPr>
        <dsp:cNvPr id="0" name=""/>
        <dsp:cNvSpPr/>
      </dsp:nvSpPr>
      <dsp:spPr>
        <a:xfrm>
          <a:off x="1114257" y="2625258"/>
          <a:ext cx="3867485" cy="812116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previousIndex()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1153901" y="2664902"/>
        <a:ext cx="3788197" cy="732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C0222-9060-4E63-A8D6-3B334347C1A3}">
      <dsp:nvSpPr>
        <dsp:cNvPr id="0" name=""/>
        <dsp:cNvSpPr/>
      </dsp:nvSpPr>
      <dsp:spPr>
        <a:xfrm>
          <a:off x="1114257" y="626625"/>
          <a:ext cx="3867485" cy="812116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hasPrevious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sp:txBody>
      <dsp:txXfrm>
        <a:off x="1153901" y="666269"/>
        <a:ext cx="3788197" cy="732828"/>
      </dsp:txXfrm>
    </dsp:sp>
    <dsp:sp modelId="{A51A6C05-AF41-431B-812B-D07802AC7C8E}">
      <dsp:nvSpPr>
        <dsp:cNvPr id="0" name=""/>
        <dsp:cNvSpPr/>
      </dsp:nvSpPr>
      <dsp:spPr>
        <a:xfrm>
          <a:off x="1114257" y="1625941"/>
          <a:ext cx="3867485" cy="812116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previous()</a:t>
          </a:r>
          <a:endParaRPr lang="en-US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1153901" y="1665585"/>
        <a:ext cx="3788197" cy="732828"/>
      </dsp:txXfrm>
    </dsp:sp>
    <dsp:sp modelId="{511B8B40-2A5E-4C1C-99AF-8D3B31D7F351}">
      <dsp:nvSpPr>
        <dsp:cNvPr id="0" name=""/>
        <dsp:cNvSpPr/>
      </dsp:nvSpPr>
      <dsp:spPr>
        <a:xfrm>
          <a:off x="1114257" y="2625258"/>
          <a:ext cx="3867485" cy="812116"/>
        </a:xfrm>
        <a:prstGeom prst="roundRect">
          <a:avLst/>
        </a:prstGeom>
        <a:solidFill>
          <a:schemeClr val="accent4">
            <a:hueOff val="-4577281"/>
            <a:satOff val="-7851"/>
            <a:lumOff val="-568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ahnschrift" panose="020B0502040204020203" pitchFamily="34" charset="0"/>
            </a:rPr>
            <a:t>previousIndex()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153901" y="2664902"/>
        <a:ext cx="3788197" cy="7328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CE080-2B70-410A-8EDA-3DB599FE632E}">
      <dsp:nvSpPr>
        <dsp:cNvPr id="0" name=""/>
        <dsp:cNvSpPr/>
      </dsp:nvSpPr>
      <dsp:spPr>
        <a:xfrm>
          <a:off x="1715230" y="1744705"/>
          <a:ext cx="4757577" cy="8251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Bahnschrift" panose="020B0502040204020203" pitchFamily="34" charset="0"/>
            </a:rPr>
            <a:t>A. </a:t>
          </a:r>
          <a:r>
            <a:rPr lang="en-US" sz="2800" b="0" kern="1200" dirty="0" err="1">
              <a:latin typeface="Bahnschrift" panose="020B0502040204020203" pitchFamily="34" charset="0"/>
            </a:rPr>
            <a:t>listIterator</a:t>
          </a:r>
          <a:r>
            <a:rPr lang="en-US" sz="2800" b="0" kern="1200" dirty="0">
              <a:latin typeface="Bahnschrift" panose="020B0502040204020203" pitchFamily="34" charset="0"/>
            </a:rPr>
            <a:t>()</a:t>
          </a:r>
        </a:p>
      </dsp:txBody>
      <dsp:txXfrm>
        <a:off x="1755509" y="1784984"/>
        <a:ext cx="4677019" cy="744554"/>
      </dsp:txXfrm>
    </dsp:sp>
    <dsp:sp modelId="{9EC5CCB2-F89E-4505-8A3B-DCDDC4A1D771}">
      <dsp:nvSpPr>
        <dsp:cNvPr id="0" name=""/>
        <dsp:cNvSpPr/>
      </dsp:nvSpPr>
      <dsp:spPr>
        <a:xfrm>
          <a:off x="1715230" y="2757018"/>
          <a:ext cx="4757577" cy="825112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B.  </a:t>
          </a: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listIterator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(int index)</a:t>
          </a:r>
        </a:p>
      </dsp:txBody>
      <dsp:txXfrm>
        <a:off x="1755509" y="2797297"/>
        <a:ext cx="4677019" cy="7445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CE080-2B70-410A-8EDA-3DB599FE632E}">
      <dsp:nvSpPr>
        <dsp:cNvPr id="0" name=""/>
        <dsp:cNvSpPr/>
      </dsp:nvSpPr>
      <dsp:spPr>
        <a:xfrm>
          <a:off x="1715230" y="1744705"/>
          <a:ext cx="4757577" cy="825112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A. </a:t>
          </a:r>
          <a:r>
            <a:rPr lang="en-US" sz="2800" kern="1200" dirty="0" err="1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listIterator</a:t>
          </a: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()</a:t>
          </a:r>
        </a:p>
      </dsp:txBody>
      <dsp:txXfrm>
        <a:off x="1755509" y="1784984"/>
        <a:ext cx="4677019" cy="744554"/>
      </dsp:txXfrm>
    </dsp:sp>
    <dsp:sp modelId="{9EC5CCB2-F89E-4505-8A3B-DCDDC4A1D771}">
      <dsp:nvSpPr>
        <dsp:cNvPr id="0" name=""/>
        <dsp:cNvSpPr/>
      </dsp:nvSpPr>
      <dsp:spPr>
        <a:xfrm>
          <a:off x="1715230" y="2757018"/>
          <a:ext cx="4757577" cy="825112"/>
        </a:xfrm>
        <a:prstGeom prst="roundRect">
          <a:avLst/>
        </a:prstGeom>
        <a:solidFill>
          <a:schemeClr val="accent4">
            <a:hueOff val="-4577281"/>
            <a:satOff val="-7851"/>
            <a:lumOff val="-568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Bahnschrift" panose="020B0502040204020203" pitchFamily="34" charset="0"/>
            </a:rPr>
            <a:t>B.  </a:t>
          </a:r>
          <a:r>
            <a:rPr lang="en-US" sz="2800" b="0" kern="1200" dirty="0" err="1">
              <a:latin typeface="Bahnschrift" panose="020B0502040204020203" pitchFamily="34" charset="0"/>
            </a:rPr>
            <a:t>listIterator</a:t>
          </a:r>
          <a:r>
            <a:rPr lang="en-US" sz="2800" b="0" kern="1200" dirty="0">
              <a:latin typeface="Bahnschrift" panose="020B0502040204020203" pitchFamily="34" charset="0"/>
            </a:rPr>
            <a:t>(int index)</a:t>
          </a:r>
        </a:p>
      </dsp:txBody>
      <dsp:txXfrm>
        <a:off x="1755509" y="2797297"/>
        <a:ext cx="4677019" cy="744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657881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628650" y="1916914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7" y="1434182"/>
            <a:ext cx="8188038" cy="5326836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8631383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85" y="2203554"/>
            <a:ext cx="8300052" cy="3866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of Cursor</a:t>
            </a:r>
          </a:p>
        </p:txBody>
      </p:sp>
    </p:spTree>
    <p:extLst>
      <p:ext uri="{BB962C8B-B14F-4D97-AF65-F5344CB8AC3E}">
        <p14:creationId xmlns:p14="http://schemas.microsoft.com/office/powerpoint/2010/main" val="115280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public interface </a:t>
            </a:r>
            <a:r>
              <a:rPr lang="en-IN" dirty="0" err="1">
                <a:solidFill>
                  <a:srgbClr val="FF0000"/>
                </a:solidFill>
              </a:rPr>
              <a:t>ListIterator</a:t>
            </a:r>
            <a:r>
              <a:rPr lang="en-IN" dirty="0">
                <a:solidFill>
                  <a:srgbClr val="FF0000"/>
                </a:solidFill>
              </a:rPr>
              <a:t>&lt;E&gt; extends Iterator&lt;E&gt;</a:t>
            </a:r>
          </a:p>
          <a:p>
            <a:pPr marL="0" indent="0" algn="just">
              <a:buNone/>
            </a:pPr>
            <a:r>
              <a:rPr lang="en-US" dirty="0"/>
              <a:t>Syntax to get a list Iterator on a list: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>
                <a:solidFill>
                  <a:srgbClr val="FF0000"/>
                </a:solidFill>
              </a:rPr>
              <a:t>&lt;E&gt; </a:t>
            </a:r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>
                <a:solidFill>
                  <a:srgbClr val="FF0000"/>
                </a:solidFill>
              </a:rPr>
              <a:t>()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 of </a:t>
            </a:r>
            <a:r>
              <a:rPr lang="en-IN" dirty="0" err="1"/>
              <a:t>ListIterator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1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3613" y="2759745"/>
            <a:ext cx="7245928" cy="2148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ListIterator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bi-directional iterator</a:t>
            </a:r>
            <a:r>
              <a:rPr lang="en-US" dirty="0"/>
              <a:t>. For this functionality, it has two kinds of methods: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ListIterator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44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dirty="0">
                <a:solidFill>
                  <a:srgbClr val="FF0000"/>
                </a:solidFill>
              </a:rPr>
              <a:t>1.  Forward direction iteration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ListIterator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E5E82E-A2DC-459A-84AD-D099A6786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247545"/>
              </p:ext>
            </p:extLst>
          </p:nvPr>
        </p:nvGraphicFramePr>
        <p:xfrm>
          <a:off x="1524000" y="18317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00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dirty="0">
                <a:solidFill>
                  <a:srgbClr val="FF0000"/>
                </a:solidFill>
              </a:rPr>
              <a:t>1.  Forward direction iteration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ListIterator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E5E82E-A2DC-459A-84AD-D099A6786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099190"/>
              </p:ext>
            </p:extLst>
          </p:nvPr>
        </p:nvGraphicFramePr>
        <p:xfrm>
          <a:off x="1524000" y="18317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02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dirty="0">
                <a:solidFill>
                  <a:srgbClr val="FF0000"/>
                </a:solidFill>
              </a:rPr>
              <a:t>1.  Forward direction iteration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ListIterator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E5E82E-A2DC-459A-84AD-D099A6786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496745"/>
              </p:ext>
            </p:extLst>
          </p:nvPr>
        </p:nvGraphicFramePr>
        <p:xfrm>
          <a:off x="1524000" y="18317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04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dirty="0">
                <a:solidFill>
                  <a:srgbClr val="FF0000"/>
                </a:solidFill>
              </a:rPr>
              <a:t>2.  Backward direction iteration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ListIterator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0F0B13-2BB6-4BC0-B10E-01EA8F42B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798935"/>
              </p:ext>
            </p:extLst>
          </p:nvPr>
        </p:nvGraphicFramePr>
        <p:xfrm>
          <a:off x="1524000" y="2065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93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dirty="0">
                <a:solidFill>
                  <a:srgbClr val="FF0000"/>
                </a:solidFill>
              </a:rPr>
              <a:t>2.  Backward direction iteration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ListIterator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0F0B13-2BB6-4BC0-B10E-01EA8F42B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088186"/>
              </p:ext>
            </p:extLst>
          </p:nvPr>
        </p:nvGraphicFramePr>
        <p:xfrm>
          <a:off x="1524000" y="2065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49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dirty="0">
                <a:solidFill>
                  <a:srgbClr val="FF0000"/>
                </a:solidFill>
              </a:rPr>
              <a:t>2.  Backward direction iteration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ListIterator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0F0B13-2BB6-4BC0-B10E-01EA8F42B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85731"/>
              </p:ext>
            </p:extLst>
          </p:nvPr>
        </p:nvGraphicFramePr>
        <p:xfrm>
          <a:off x="1524000" y="2065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29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27D2F3-8299-4BDB-8874-069C1C6CE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9087"/>
              </p:ext>
            </p:extLst>
          </p:nvPr>
        </p:nvGraphicFramePr>
        <p:xfrm>
          <a:off x="512617" y="1434182"/>
          <a:ext cx="8188038" cy="532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Array List Iterator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26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learn the basic concept of </a:t>
            </a:r>
            <a:r>
              <a:rPr lang="en-IN" dirty="0" err="1"/>
              <a:t>listiterator</a:t>
            </a:r>
            <a:r>
              <a:rPr lang="en-IN" dirty="0"/>
              <a:t>,</a:t>
            </a:r>
          </a:p>
          <a:p>
            <a:pPr algn="just"/>
            <a:r>
              <a:rPr lang="en-US" dirty="0"/>
              <a:t>understand the different methods of </a:t>
            </a:r>
            <a:r>
              <a:rPr lang="en-IN" dirty="0" err="1"/>
              <a:t>listiterator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27D2F3-8299-4BDB-8874-069C1C6CE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131466"/>
              </p:ext>
            </p:extLst>
          </p:nvPr>
        </p:nvGraphicFramePr>
        <p:xfrm>
          <a:off x="512617" y="1434182"/>
          <a:ext cx="8188038" cy="532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Array List Iterator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54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509" y="2205917"/>
            <a:ext cx="4524078" cy="3317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 err="1"/>
              <a:t>ListIterator</a:t>
            </a:r>
            <a:r>
              <a:rPr lang="en-US" dirty="0"/>
              <a:t> interface of the Java collections framework provides the functionality to access elements of a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1026" name="Picture 2" descr="The ListIterator interface extends the Java Iterator interfa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49" y="2205917"/>
            <a:ext cx="3369644" cy="33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AF01DC9-C1C4-450A-B223-13B78D6FDE47}"/>
              </a:ext>
            </a:extLst>
          </p:cNvPr>
          <p:cNvSpPr txBox="1">
            <a:spLocks/>
          </p:cNvSpPr>
          <p:nvPr/>
        </p:nvSpPr>
        <p:spPr>
          <a:xfrm>
            <a:off x="512616" y="0"/>
            <a:ext cx="86313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IN" b="1" dirty="0" err="1"/>
              <a:t>Listlterator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381" y="2535699"/>
            <a:ext cx="4194296" cy="2658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It is bidirectional. This means it allows us to iterate elements of a list in both the direction.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4B793-A57F-46FD-9653-F25E9D972CB2}"/>
              </a:ext>
            </a:extLst>
          </p:cNvPr>
          <p:cNvSpPr txBox="1">
            <a:spLocks/>
          </p:cNvSpPr>
          <p:nvPr/>
        </p:nvSpPr>
        <p:spPr>
          <a:xfrm>
            <a:off x="512616" y="0"/>
            <a:ext cx="86313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IN" b="1" dirty="0" err="1"/>
              <a:t>Listlterator</a:t>
            </a:r>
            <a:endParaRPr lang="en-IN" dirty="0"/>
          </a:p>
        </p:txBody>
      </p:sp>
      <p:pic>
        <p:nvPicPr>
          <p:cNvPr id="7" name="Picture 2" descr="The ListIterator interface extends the Java Iterator interface.">
            <a:extLst>
              <a:ext uri="{FF2B5EF4-FFF2-40B4-BE49-F238E27FC236}">
                <a16:creationId xmlns:a16="http://schemas.microsoft.com/office/drawing/2014/main" id="{B65CC05C-1D90-49E9-B5B6-DCE5C6CBC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49" y="2205917"/>
            <a:ext cx="3369644" cy="33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7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1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616" y="2677055"/>
            <a:ext cx="4823881" cy="1503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It extends the Iterator interface.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5F57E01B-FCD6-4891-AB4E-C8FB5BC526ED}"/>
              </a:ext>
            </a:extLst>
          </p:cNvPr>
          <p:cNvSpPr txBox="1">
            <a:spLocks/>
          </p:cNvSpPr>
          <p:nvPr/>
        </p:nvSpPr>
        <p:spPr>
          <a:xfrm>
            <a:off x="512616" y="0"/>
            <a:ext cx="86313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IN" b="1" dirty="0" err="1"/>
              <a:t>Listlterator</a:t>
            </a:r>
            <a:endParaRPr lang="en-IN" dirty="0"/>
          </a:p>
        </p:txBody>
      </p:sp>
      <p:pic>
        <p:nvPicPr>
          <p:cNvPr id="7" name="Picture 2" descr="The ListIterator interface extends the Java Iterator interface.">
            <a:extLst>
              <a:ext uri="{FF2B5EF4-FFF2-40B4-BE49-F238E27FC236}">
                <a16:creationId xmlns:a16="http://schemas.microsoft.com/office/drawing/2014/main" id="{6D9B480C-606C-4813-BED0-35D70C71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49" y="2205917"/>
            <a:ext cx="3369644" cy="33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1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It is useful for list implemented classes.</a:t>
            </a:r>
          </a:p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Available since java 1.2.</a:t>
            </a:r>
          </a:p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supports bi-directional traversal.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i.e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both forward and backward direction.</a:t>
            </a:r>
          </a:p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supports all the four CRUD operations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b="1" dirty="0" err="1"/>
              <a:t>ListIterator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48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useful for list implemented classes.</a:t>
            </a:r>
          </a:p>
          <a:p>
            <a:pPr algn="just" fontAlgn="base"/>
            <a:r>
              <a:rPr lang="en-US" dirty="0"/>
              <a:t>Available since java 1.2.</a:t>
            </a:r>
          </a:p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supports bi-directional traversal.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i.e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both forward and backward direction.</a:t>
            </a:r>
          </a:p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supports all the four CRUD operations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b="1" dirty="0" err="1"/>
              <a:t>ListIterator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36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useful for list implemented classes.</a:t>
            </a:r>
          </a:p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Available since java 1.2.</a:t>
            </a:r>
          </a:p>
          <a:p>
            <a:pPr algn="just" fontAlgn="base"/>
            <a:r>
              <a:rPr lang="en-US" dirty="0"/>
              <a:t>It supports bi-directional traversal. </a:t>
            </a:r>
            <a:r>
              <a:rPr lang="en-US" dirty="0" err="1"/>
              <a:t>i.e</a:t>
            </a:r>
            <a:r>
              <a:rPr lang="en-US" dirty="0"/>
              <a:t> both forward and backward direction.</a:t>
            </a:r>
          </a:p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supports all the four CRUD operations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b="1" dirty="0" err="1"/>
              <a:t>ListIterator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12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useful for list implemented classes.</a:t>
            </a:r>
          </a:p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Available since java 1.2.</a:t>
            </a:r>
          </a:p>
          <a:p>
            <a:pPr algn="just" fontAlgn="base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supports bi-directional traversal.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i.e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both forward and backward direction.</a:t>
            </a:r>
          </a:p>
          <a:p>
            <a:pPr algn="just" fontAlgn="base"/>
            <a:r>
              <a:rPr lang="en-US" dirty="0"/>
              <a:t>It supports all the four CRUD operations</a:t>
            </a: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b="1" dirty="0" err="1"/>
              <a:t>ListIterator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66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379</Words>
  <Application>Microsoft Office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 </vt:lpstr>
      <vt:lpstr> </vt:lpstr>
      <vt:lpstr> </vt:lpstr>
      <vt:lpstr>Features of ListIterator</vt:lpstr>
      <vt:lpstr>Features of ListIterator</vt:lpstr>
      <vt:lpstr>Features of ListIterator</vt:lpstr>
      <vt:lpstr>Features of ListIterator</vt:lpstr>
      <vt:lpstr>Position of Cursor</vt:lpstr>
      <vt:lpstr>Declaration of ListIterator</vt:lpstr>
      <vt:lpstr>Methods of ListIterator</vt:lpstr>
      <vt:lpstr>Methods of ListIterator</vt:lpstr>
      <vt:lpstr>Methods of ListIterator</vt:lpstr>
      <vt:lpstr>Methods of ListIterator</vt:lpstr>
      <vt:lpstr>Methods of ListIterator</vt:lpstr>
      <vt:lpstr>Methods of ListIterator</vt:lpstr>
      <vt:lpstr>Methods of ListIterator</vt:lpstr>
      <vt:lpstr>Array List Iterator methods</vt:lpstr>
      <vt:lpstr>Array List Iterator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157</cp:revision>
  <dcterms:created xsi:type="dcterms:W3CDTF">2021-05-13T17:45:44Z</dcterms:created>
  <dcterms:modified xsi:type="dcterms:W3CDTF">2021-07-05T18:22:29Z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426056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