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6" r:id="rId2"/>
    <p:sldId id="261" r:id="rId3"/>
    <p:sldId id="285" r:id="rId4"/>
    <p:sldId id="290" r:id="rId5"/>
    <p:sldId id="291" r:id="rId6"/>
    <p:sldId id="286" r:id="rId7"/>
    <p:sldId id="292" r:id="rId8"/>
    <p:sldId id="293" r:id="rId9"/>
    <p:sldId id="294" r:id="rId10"/>
    <p:sldId id="295" r:id="rId11"/>
    <p:sldId id="287" r:id="rId12"/>
    <p:sldId id="288" r:id="rId13"/>
    <p:sldId id="28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1" y="1434182"/>
            <a:ext cx="8188037" cy="531298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2" y="0"/>
            <a:ext cx="861752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contain duplicate elements.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maintains insertion order.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is non synchronized.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 Java LinkedList class, manipulation is fast because no shifting needs to occur.</a:t>
            </a:r>
          </a:p>
          <a:p>
            <a:pPr algn="just"/>
            <a:r>
              <a:rPr lang="en-IN" dirty="0"/>
              <a:t>Java LinkedList class can be used as a list, stack or queue.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29290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public class </a:t>
            </a:r>
            <a:r>
              <a:rPr lang="en-US" dirty="0" err="1"/>
              <a:t>LinkedList</a:t>
            </a:r>
            <a:r>
              <a:rPr lang="en-US" dirty="0"/>
              <a:t>&lt;E&gt; </a:t>
            </a:r>
            <a:r>
              <a:rPr lang="en-US" dirty="0">
                <a:solidFill>
                  <a:srgbClr val="FF0000"/>
                </a:solidFill>
              </a:rPr>
              <a:t>extends </a:t>
            </a:r>
            <a:r>
              <a:rPr lang="en-US" dirty="0" err="1"/>
              <a:t>AbstractSequentialList</a:t>
            </a:r>
            <a:r>
              <a:rPr lang="en-US" dirty="0"/>
              <a:t>&lt;E&gt; </a:t>
            </a:r>
            <a:r>
              <a:rPr lang="en-US" dirty="0">
                <a:solidFill>
                  <a:srgbClr val="FF0000"/>
                </a:solidFill>
              </a:rPr>
              <a:t>implements </a:t>
            </a:r>
            <a:r>
              <a:rPr lang="en-US" dirty="0"/>
              <a:t>List&lt;E&gt;, </a:t>
            </a:r>
            <a:r>
              <a:rPr lang="en-US" dirty="0" err="1"/>
              <a:t>Deque</a:t>
            </a:r>
            <a:r>
              <a:rPr lang="en-US" dirty="0"/>
              <a:t>&lt;E&gt;, </a:t>
            </a:r>
            <a:r>
              <a:rPr lang="en-US" dirty="0" err="1"/>
              <a:t>Cloneable</a:t>
            </a:r>
            <a:r>
              <a:rPr lang="en-US" dirty="0"/>
              <a:t>, Serializable.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LinkedList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352092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671301"/>
              </p:ext>
            </p:extLst>
          </p:nvPr>
        </p:nvGraphicFramePr>
        <p:xfrm>
          <a:off x="516455" y="1529063"/>
          <a:ext cx="8111090" cy="502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5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0603">
                <a:tc>
                  <a:txBody>
                    <a:bodyPr/>
                    <a:lstStyle/>
                    <a:p>
                      <a:pPr algn="ctr" fontAlgn="t"/>
                      <a:endParaRPr lang="en-IN" sz="2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  <a:p>
                      <a:pPr algn="ctr" fontAlgn="t"/>
                      <a:r>
                        <a:rPr lang="en-IN" sz="26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Constructor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2600" b="1" kern="12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t" latinLnBrk="0" hangingPunct="1"/>
                      <a:r>
                        <a:rPr lang="en-IN" sz="2600" b="1" kern="120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1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6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LinkedList()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6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construct an empty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88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6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LinkedList(Collection&lt;? extends E&gt; c)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6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It is used to construct a list containing the elements of the specified collection, in the order, they are returned by the collection's iterator.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Constructors of LinkedList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45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107373"/>
              </p:ext>
            </p:extLst>
          </p:nvPr>
        </p:nvGraphicFramePr>
        <p:xfrm>
          <a:off x="628648" y="1628775"/>
          <a:ext cx="7990696" cy="50108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5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5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Bahnschrift" panose="020B0502040204020203" pitchFamily="34" charset="0"/>
                        </a:rPr>
                        <a:t>addFirst</a:t>
                      </a: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Adds an item to the beginning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5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Bahnschrift" panose="020B0502040204020203" pitchFamily="34" charset="0"/>
                        </a:rPr>
                        <a:t>addLast()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Add an item to the end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60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Bahnschrift" panose="020B0502040204020203" pitchFamily="34" charset="0"/>
                        </a:rPr>
                        <a:t>removeFirst()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Remove an item from the beginning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5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latin typeface="Bahnschrift" panose="020B0502040204020203" pitchFamily="34" charset="0"/>
                        </a:rPr>
                        <a:t>removeLast</a:t>
                      </a:r>
                      <a:r>
                        <a:rPr lang="en-IN" sz="2000" dirty="0">
                          <a:effectLst/>
                          <a:latin typeface="Bahnschrift" panose="020B0502040204020203" pitchFamily="34" charset="0"/>
                        </a:rPr>
                        <a:t>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Remove an item from the end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5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Bahnschrift" panose="020B0502040204020203" pitchFamily="34" charset="0"/>
                        </a:rPr>
                        <a:t>getFirst()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Get the item at the beginning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5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latin typeface="Bahnschrift" panose="020B0502040204020203" pitchFamily="34" charset="0"/>
                        </a:rPr>
                        <a:t>getLast()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Bahnschrift" panose="020B0502040204020203" pitchFamily="34" charset="0"/>
                        </a:rPr>
                        <a:t>Get the item at the end of the list.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LinkedList Methods</a:t>
            </a:r>
          </a:p>
        </p:txBody>
      </p:sp>
    </p:spTree>
    <p:extLst>
      <p:ext uri="{BB962C8B-B14F-4D97-AF65-F5344CB8AC3E}">
        <p14:creationId xmlns:p14="http://schemas.microsoft.com/office/powerpoint/2010/main" val="294492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2668249"/>
            <a:ext cx="7525999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IN" dirty="0" err="1"/>
              <a:t>linkedlist</a:t>
            </a:r>
            <a:r>
              <a:rPr lang="en-IN" dirty="0"/>
              <a:t> class.</a:t>
            </a:r>
            <a:endParaRPr lang="en-US" dirty="0"/>
          </a:p>
          <a:p>
            <a:pPr algn="just"/>
            <a:r>
              <a:rPr lang="en-US" dirty="0"/>
              <a:t>understand the different constructors of </a:t>
            </a:r>
            <a:r>
              <a:rPr lang="en-IN" dirty="0" err="1"/>
              <a:t>linkedlist</a:t>
            </a:r>
            <a:r>
              <a:rPr lang="en-IN" dirty="0"/>
              <a:t> class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analyze the basic methods of </a:t>
            </a:r>
            <a:r>
              <a:rPr lang="en-IN" dirty="0" err="1"/>
              <a:t>linkedlist</a:t>
            </a:r>
            <a:r>
              <a:rPr lang="en-IN" dirty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LinkedList</a:t>
            </a:r>
            <a:r>
              <a:rPr lang="en-US" dirty="0"/>
              <a:t> class uses a doubly linked list to store the elements. </a:t>
            </a: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provides a linked-list data structure. </a:t>
            </a: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inherits the AbstractList class and implements List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Deque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interfaces.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LinkedList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 uses a doubly linked list to store the elements. </a:t>
            </a:r>
          </a:p>
          <a:p>
            <a:pPr algn="just"/>
            <a:r>
              <a:rPr lang="en-US" dirty="0"/>
              <a:t>It provides a linked-list data structure. </a:t>
            </a: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inherits the AbstractList class and implements List and Deque interfaces.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LinkedList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class uses a doubly linked list to store the elements. </a:t>
            </a: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provides a linked-list data structure. </a:t>
            </a:r>
          </a:p>
          <a:p>
            <a:pPr algn="just"/>
            <a:r>
              <a:rPr lang="en-US" dirty="0"/>
              <a:t>It inherits the AbstractList class and implements List and </a:t>
            </a:r>
            <a:r>
              <a:rPr lang="en-US" dirty="0" err="1"/>
              <a:t>Deque</a:t>
            </a:r>
            <a:r>
              <a:rPr lang="en-US" dirty="0"/>
              <a:t> interfaces.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LinkedList class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88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Java </a:t>
            </a:r>
            <a:r>
              <a:rPr lang="en-IN" dirty="0" err="1"/>
              <a:t>LinkedList</a:t>
            </a:r>
            <a:r>
              <a:rPr lang="en-IN" dirty="0"/>
              <a:t> class can contain duplicate elements.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class maintains insertion order.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class is non synchronized.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 Java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class, manipulation is fast because no shifting needs to occur.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class can be used as a list, stack or queue.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78102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contain duplicate elements.</a:t>
            </a:r>
          </a:p>
          <a:p>
            <a:pPr algn="just"/>
            <a:r>
              <a:rPr lang="en-IN" dirty="0"/>
              <a:t>Java LinkedList class maintains insertion order.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is non synchronized.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 Java LinkedList class, manipulation is fast because no shifting needs to occur.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be used as a list, stack or queue.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33750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contain duplicate elements.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maintains insertion order.</a:t>
            </a:r>
          </a:p>
          <a:p>
            <a:pPr algn="just"/>
            <a:r>
              <a:rPr lang="en-IN" dirty="0"/>
              <a:t>Java LinkedList class is non synchronized.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In Java LinkedList class, manipulation is fast because no shifting needs to occur.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be used as a list, stack or queue.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1496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contain duplicate elements.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maintains insertion order.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is non synchronized.</a:t>
            </a:r>
          </a:p>
          <a:p>
            <a:pPr algn="just"/>
            <a:r>
              <a:rPr lang="en-IN" dirty="0"/>
              <a:t>In Java LinkedList class, manipulation is fast because no shifting needs to occur.</a:t>
            </a:r>
          </a:p>
          <a:p>
            <a:pPr algn="just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Java LinkedList class can be used as a list, stack or queue.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42327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563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 LinkedList class </vt:lpstr>
      <vt:lpstr> LinkedList class </vt:lpstr>
      <vt:lpstr> LinkedList class </vt:lpstr>
      <vt:lpstr>Points to Remember</vt:lpstr>
      <vt:lpstr>Points to Remember</vt:lpstr>
      <vt:lpstr>Points to Remember</vt:lpstr>
      <vt:lpstr>Points to Remember</vt:lpstr>
      <vt:lpstr>Points to Remember</vt:lpstr>
      <vt:lpstr>LinkedList Class Declaration</vt:lpstr>
      <vt:lpstr>  Constructors of LinkedList  </vt:lpstr>
      <vt:lpstr>LinkedList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152</cp:revision>
  <dcterms:created xsi:type="dcterms:W3CDTF">2021-05-13T17:45:44Z</dcterms:created>
  <dcterms:modified xsi:type="dcterms:W3CDTF">2021-07-05T18:28:52Z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344529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