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6" r:id="rId2"/>
    <p:sldId id="261" r:id="rId3"/>
    <p:sldId id="285" r:id="rId4"/>
    <p:sldId id="297" r:id="rId5"/>
    <p:sldId id="298" r:id="rId6"/>
    <p:sldId id="299" r:id="rId7"/>
    <p:sldId id="286" r:id="rId8"/>
    <p:sldId id="300" r:id="rId9"/>
    <p:sldId id="301" r:id="rId10"/>
    <p:sldId id="302" r:id="rId11"/>
    <p:sldId id="303" r:id="rId12"/>
    <p:sldId id="287" r:id="rId13"/>
    <p:sldId id="304" r:id="rId14"/>
    <p:sldId id="288" r:id="rId15"/>
    <p:sldId id="293" r:id="rId16"/>
    <p:sldId id="289" r:id="rId17"/>
    <p:sldId id="290" r:id="rId18"/>
    <p:sldId id="294" r:id="rId19"/>
    <p:sldId id="291" r:id="rId20"/>
    <p:sldId id="305" r:id="rId21"/>
    <p:sldId id="295" r:id="rId22"/>
    <p:sldId id="306" r:id="rId23"/>
    <p:sldId id="292" r:id="rId24"/>
    <p:sldId id="296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529821"/>
            <a:ext cx="8151556" cy="500488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contains unique elements only like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HashSet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access and retrieval times are quite fast.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doesn't allow null element.</a:t>
            </a:r>
          </a:p>
          <a:p>
            <a:pPr algn="just"/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is non synchronized.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maintains ascending order.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8844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529821"/>
            <a:ext cx="8151556" cy="500488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contains unique elements only like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HashSet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access and retrieval times are quite fast.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doesn't allow null element.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is non synchronized.</a:t>
            </a:r>
          </a:p>
          <a:p>
            <a:pPr algn="just"/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maintains ascending order.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09957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976" y="1402002"/>
            <a:ext cx="8240047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order to create a tree, set, we must import the </a:t>
            </a:r>
            <a:r>
              <a:rPr lang="en-US" dirty="0" err="1"/>
              <a:t>java.util.TreeSet</a:t>
            </a:r>
            <a:r>
              <a:rPr lang="en-US" dirty="0"/>
              <a:t> package first.</a:t>
            </a:r>
          </a:p>
          <a:p>
            <a:pPr algn="just"/>
            <a:r>
              <a:rPr lang="en-US" dirty="0"/>
              <a:t>Once we import the package, here is how we can create a </a:t>
            </a:r>
            <a:r>
              <a:rPr lang="en-US" dirty="0" err="1"/>
              <a:t>TreeSet</a:t>
            </a:r>
            <a:r>
              <a:rPr lang="en-US" dirty="0"/>
              <a:t> in Java.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</a:t>
            </a:r>
            <a:r>
              <a:rPr lang="en-IN" b="1" dirty="0" err="1"/>
              <a:t>TreeSet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4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976" y="1325563"/>
            <a:ext cx="8240047" cy="53675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order to create a tree, set, we must import the </a:t>
            </a:r>
            <a:r>
              <a:rPr lang="en-US" dirty="0" err="1"/>
              <a:t>java.util.TreeSet</a:t>
            </a:r>
            <a:r>
              <a:rPr lang="en-US" dirty="0"/>
              <a:t> package first.</a:t>
            </a:r>
          </a:p>
          <a:p>
            <a:pPr algn="just"/>
            <a:r>
              <a:rPr lang="en-US" dirty="0"/>
              <a:t>Once we import the package, here is how we can create a </a:t>
            </a:r>
            <a:r>
              <a:rPr lang="en-US" dirty="0" err="1"/>
              <a:t>TreeSet</a:t>
            </a:r>
            <a:r>
              <a:rPr lang="en-US" dirty="0"/>
              <a:t> in Java.</a:t>
            </a:r>
          </a:p>
          <a:p>
            <a:pPr marL="0" indent="0" algn="just">
              <a:buNone/>
            </a:pPr>
            <a:r>
              <a:rPr lang="en-US" b="1" dirty="0"/>
              <a:t>Syntax:</a:t>
            </a:r>
          </a:p>
          <a:p>
            <a:pPr marL="0" indent="0" algn="just">
              <a:buNone/>
            </a:pPr>
            <a:r>
              <a:rPr lang="en-US" dirty="0" err="1"/>
              <a:t>TreeSet</a:t>
            </a:r>
            <a:r>
              <a:rPr lang="en-US" dirty="0"/>
              <a:t>&lt;Integer&gt; numbers = new </a:t>
            </a:r>
            <a:r>
              <a:rPr lang="en-US" dirty="0" err="1"/>
              <a:t>TreeSet</a:t>
            </a:r>
            <a:r>
              <a:rPr lang="en-US" dirty="0"/>
              <a:t>&lt;&gt;();</a:t>
            </a:r>
          </a:p>
          <a:p>
            <a:pPr algn="just"/>
            <a:r>
              <a:rPr lang="en-US" dirty="0"/>
              <a:t>Here, we have created a </a:t>
            </a:r>
            <a:r>
              <a:rPr lang="en-US" dirty="0" err="1"/>
              <a:t>TreeSet</a:t>
            </a:r>
            <a:r>
              <a:rPr lang="en-US" dirty="0"/>
              <a:t> without any arguments.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</a:t>
            </a:r>
            <a:r>
              <a:rPr lang="en-IN" b="1" dirty="0" err="1"/>
              <a:t>TreeSet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5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183" y="1490493"/>
            <a:ext cx="8038722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Insert Elements to </a:t>
            </a:r>
            <a:r>
              <a:rPr lang="en-US" b="1" dirty="0" err="1"/>
              <a:t>TreeSet</a:t>
            </a:r>
            <a:endParaRPr lang="en-US" b="1" dirty="0"/>
          </a:p>
          <a:p>
            <a:pPr algn="just"/>
            <a:r>
              <a:rPr lang="en-US" dirty="0"/>
              <a:t>add() - inserts the specified element to the set</a:t>
            </a:r>
          </a:p>
          <a:p>
            <a:pPr algn="just"/>
            <a:r>
              <a:rPr lang="en-US" dirty="0" err="1"/>
              <a:t>addAll</a:t>
            </a:r>
            <a:r>
              <a:rPr lang="en-US" dirty="0"/>
              <a:t>() - inserts all the elements of the specified collection to the 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of </a:t>
            </a:r>
            <a:r>
              <a:rPr lang="en-IN" b="1" dirty="0" err="1"/>
              <a:t>TreeSet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9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183" y="1490493"/>
            <a:ext cx="8038722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Access </a:t>
            </a:r>
            <a:r>
              <a:rPr lang="en-IN" b="1" dirty="0" err="1"/>
              <a:t>TreeSet</a:t>
            </a:r>
            <a:r>
              <a:rPr lang="en-IN" b="1" dirty="0"/>
              <a:t> Elements</a:t>
            </a:r>
          </a:p>
          <a:p>
            <a:pPr algn="just"/>
            <a:r>
              <a:rPr lang="en-US" dirty="0"/>
              <a:t>To access the elements of a tree set, we can use the iterator() method.</a:t>
            </a:r>
          </a:p>
          <a:p>
            <a:pPr algn="just"/>
            <a:r>
              <a:rPr lang="en-US" dirty="0"/>
              <a:t>In order to use this method, we must import </a:t>
            </a:r>
            <a:r>
              <a:rPr lang="en-US" dirty="0" err="1"/>
              <a:t>java.util.Iterator</a:t>
            </a:r>
            <a:r>
              <a:rPr lang="en-US" dirty="0"/>
              <a:t> package.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of </a:t>
            </a:r>
            <a:r>
              <a:rPr lang="en-IN" b="1" dirty="0" err="1"/>
              <a:t>TreeSet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53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Remove Elements</a:t>
            </a:r>
          </a:p>
          <a:p>
            <a:r>
              <a:rPr lang="en-US" dirty="0"/>
              <a:t>remove() - removes the specified element from the set</a:t>
            </a:r>
          </a:p>
          <a:p>
            <a:r>
              <a:rPr lang="en-US" dirty="0" err="1"/>
              <a:t>removeAll</a:t>
            </a:r>
            <a:r>
              <a:rPr lang="en-US" dirty="0"/>
              <a:t>() - removes all the elements from the set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of </a:t>
            </a:r>
            <a:r>
              <a:rPr lang="en-IN" b="1" dirty="0" err="1"/>
              <a:t>TreeSet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64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495" y="1500326"/>
            <a:ext cx="7886700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1. first() and last() Methods</a:t>
            </a:r>
          </a:p>
          <a:p>
            <a:pPr algn="just"/>
            <a:r>
              <a:rPr lang="en-US" dirty="0"/>
              <a:t>first() - returns the first element of the set</a:t>
            </a:r>
          </a:p>
          <a:p>
            <a:pPr algn="just"/>
            <a:r>
              <a:rPr lang="en-US" dirty="0"/>
              <a:t>last() - returns the last element of the set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495" y="1500326"/>
            <a:ext cx="7886700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2. </a:t>
            </a:r>
            <a:r>
              <a:rPr lang="en-US" b="1" dirty="0" err="1"/>
              <a:t>pollfirst</a:t>
            </a:r>
            <a:r>
              <a:rPr lang="en-US" b="1" dirty="0"/>
              <a:t>() and </a:t>
            </a:r>
            <a:r>
              <a:rPr lang="en-US" b="1" dirty="0" err="1"/>
              <a:t>pollLast</a:t>
            </a:r>
            <a:r>
              <a:rPr lang="en-US" b="1" dirty="0"/>
              <a:t>() Methods</a:t>
            </a:r>
          </a:p>
          <a:p>
            <a:pPr algn="just"/>
            <a:r>
              <a:rPr lang="en-US" dirty="0" err="1"/>
              <a:t>pollFirst</a:t>
            </a:r>
            <a:r>
              <a:rPr lang="en-US" dirty="0"/>
              <a:t>() - returns and removes the first element from the set</a:t>
            </a:r>
          </a:p>
          <a:p>
            <a:pPr algn="just"/>
            <a:r>
              <a:rPr lang="en-US" dirty="0" err="1"/>
              <a:t>pollLast</a:t>
            </a:r>
            <a:r>
              <a:rPr lang="en-US" dirty="0"/>
              <a:t>() - returns and removes the last element from the set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70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411835"/>
            <a:ext cx="8151556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/>
              <a:t>3. ceiling(), floor(), higher() and lower() Methods</a:t>
            </a:r>
          </a:p>
          <a:p>
            <a:pPr algn="just"/>
            <a:r>
              <a:rPr lang="en-US" sz="2600" dirty="0"/>
              <a:t>higher(element) - Returns the lowest element among those elements that are greater than the specified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9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2818151"/>
            <a:ext cx="7525999" cy="30517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IN" dirty="0"/>
              <a:t>Class</a:t>
            </a:r>
            <a:endParaRPr lang="en-US" dirty="0"/>
          </a:p>
          <a:p>
            <a:pPr algn="just"/>
            <a:r>
              <a:rPr lang="en-US" dirty="0"/>
              <a:t>understand the syntax of creating </a:t>
            </a:r>
            <a:r>
              <a:rPr lang="en-US" dirty="0" err="1"/>
              <a:t>treeset</a:t>
            </a:r>
            <a:r>
              <a:rPr lang="en-US" dirty="0"/>
              <a:t> class</a:t>
            </a:r>
          </a:p>
          <a:p>
            <a:pPr algn="just"/>
            <a:r>
              <a:rPr lang="en-US" dirty="0"/>
              <a:t>analyze the various methods available in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IN" dirty="0"/>
              <a:t>Class and their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411835"/>
            <a:ext cx="8151556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/>
              <a:t>3. ceiling(), floor(), higher() and lower() Methods</a:t>
            </a:r>
          </a:p>
          <a:p>
            <a:pPr algn="just"/>
            <a:r>
              <a:rPr lang="en-US" sz="2600" dirty="0"/>
              <a:t>lower(element) - Returns the greatest element among those elements that are less than the specified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439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460996"/>
            <a:ext cx="8151556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/>
              <a:t>3. ceiling(), floor(), higher() and lower() Methods</a:t>
            </a:r>
          </a:p>
          <a:p>
            <a:pPr algn="just"/>
            <a:r>
              <a:rPr lang="en-US" sz="2600" dirty="0"/>
              <a:t>ceiling(element) - Returns the lowest element among those elements that are greater than the specified element. If the element passed exists in a tree set, it returns the element passed as an argument.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211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460996"/>
            <a:ext cx="8151556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/>
              <a:t>3. ceiling(), floor(), higher() and lower() Methods</a:t>
            </a:r>
          </a:p>
          <a:p>
            <a:pPr algn="just"/>
            <a:r>
              <a:rPr lang="en-US" sz="2600" dirty="0"/>
              <a:t>floor(element) - Returns the greatest element among those elements that are less than the specified element. If the element passed exists in a tree set, it returns the element passed as an argument.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71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831" y="1519990"/>
            <a:ext cx="8230214" cy="5004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/>
              <a:t>4. </a:t>
            </a:r>
            <a:r>
              <a:rPr lang="en-US" sz="2600" b="1" dirty="0" err="1"/>
              <a:t>headSet</a:t>
            </a:r>
            <a:r>
              <a:rPr lang="en-US" sz="2600" b="1" dirty="0"/>
              <a:t>(), </a:t>
            </a:r>
            <a:r>
              <a:rPr lang="en-US" sz="2600" b="1" dirty="0" err="1"/>
              <a:t>tailSet</a:t>
            </a:r>
            <a:r>
              <a:rPr lang="en-US" sz="2600" b="1" dirty="0"/>
              <a:t>() and </a:t>
            </a:r>
            <a:r>
              <a:rPr lang="en-US" sz="2600" b="1" dirty="0" err="1"/>
              <a:t>subSet</a:t>
            </a:r>
            <a:r>
              <a:rPr lang="en-US" sz="2600" b="1" dirty="0"/>
              <a:t>() Methods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headSet</a:t>
            </a:r>
            <a:r>
              <a:rPr lang="en-US" sz="2600" dirty="0"/>
              <a:t>() method returns all the elements of a tree set before the specified element.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tailSet</a:t>
            </a:r>
            <a:r>
              <a:rPr lang="en-US" sz="2600" dirty="0"/>
              <a:t>() method returns all the elements of a tree set after the specified element (which is passed as a parameter) including the specified element.</a:t>
            </a:r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00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831" y="1519990"/>
            <a:ext cx="8230214" cy="5004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/>
              <a:t>4. </a:t>
            </a:r>
            <a:r>
              <a:rPr lang="en-US" sz="2600" b="1" dirty="0" err="1"/>
              <a:t>headSet</a:t>
            </a:r>
            <a:r>
              <a:rPr lang="en-US" sz="2600" b="1" dirty="0"/>
              <a:t>(), </a:t>
            </a:r>
            <a:r>
              <a:rPr lang="en-US" sz="2600" b="1" dirty="0" err="1"/>
              <a:t>tailSet</a:t>
            </a:r>
            <a:r>
              <a:rPr lang="en-US" sz="2600" b="1" dirty="0"/>
              <a:t>() and </a:t>
            </a:r>
            <a:r>
              <a:rPr lang="en-US" sz="2600" b="1" dirty="0" err="1"/>
              <a:t>subSet</a:t>
            </a:r>
            <a:r>
              <a:rPr lang="en-US" sz="2600" b="1" dirty="0"/>
              <a:t>() Methods</a:t>
            </a:r>
          </a:p>
          <a:p>
            <a:pPr algn="just"/>
            <a:r>
              <a:rPr lang="en-US" sz="2600" dirty="0" err="1"/>
              <a:t>subSet</a:t>
            </a:r>
            <a:r>
              <a:rPr lang="en-US" sz="2600" dirty="0"/>
              <a:t>(e1, bv1, e2, bv2)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subSet</a:t>
            </a:r>
            <a:r>
              <a:rPr lang="en-US" sz="2600" dirty="0"/>
              <a:t>() method returns all the elements between e1 and e2 including e1.</a:t>
            </a:r>
          </a:p>
          <a:p>
            <a:pPr algn="just"/>
            <a:r>
              <a:rPr lang="en-US" sz="2600" dirty="0"/>
              <a:t>The bv1 and bv2 are optional parameters. The default value of bv1 is true, and the default value of bv2 is false.</a:t>
            </a:r>
          </a:p>
          <a:p>
            <a:pPr algn="just"/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for Navigation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60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2" y="1466173"/>
            <a:ext cx="6524376" cy="51668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TreeSet</a:t>
            </a:r>
            <a:r>
              <a:rPr lang="en-US" dirty="0"/>
              <a:t> class of the Java collections framework provides the functionality of a tree data structure.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implements the Set interface that uses a tree for storage.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inherits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and implements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NavigableSet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interface.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objects of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are stored in ascending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4128" y="0"/>
            <a:ext cx="7611427" cy="1325563"/>
          </a:xfrm>
        </p:spPr>
        <p:txBody>
          <a:bodyPr>
            <a:norm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84" y="1466173"/>
            <a:ext cx="1850063" cy="49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2" y="1466173"/>
            <a:ext cx="6524376" cy="51668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of the Java collections framework provides the functionality of a tree data structure. </a:t>
            </a:r>
          </a:p>
          <a:p>
            <a:pPr algn="just"/>
            <a:r>
              <a:rPr lang="en-US" dirty="0"/>
              <a:t>Java </a:t>
            </a:r>
            <a:r>
              <a:rPr lang="en-US" dirty="0" err="1"/>
              <a:t>TreeSet</a:t>
            </a:r>
            <a:r>
              <a:rPr lang="en-US" dirty="0"/>
              <a:t> class implements the Set interface that uses a tree for storage.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inherits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and implements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NavigableSet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interface.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objects of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are stored in ascending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4128" y="0"/>
            <a:ext cx="7611427" cy="1325563"/>
          </a:xfrm>
        </p:spPr>
        <p:txBody>
          <a:bodyPr>
            <a:norm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84" y="1466173"/>
            <a:ext cx="1850063" cy="49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2" y="1466173"/>
            <a:ext cx="6524376" cy="51668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of the Java collections framework provides the functionality of a tree data structure.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implements the Set interface that uses a tree for storage. </a:t>
            </a:r>
          </a:p>
          <a:p>
            <a:pPr algn="just"/>
            <a:r>
              <a:rPr lang="en-US" dirty="0"/>
              <a:t>It inherits </a:t>
            </a:r>
            <a:r>
              <a:rPr lang="en-US" dirty="0" err="1"/>
              <a:t>AbstractSet</a:t>
            </a:r>
            <a:r>
              <a:rPr lang="en-US" dirty="0"/>
              <a:t> class and implements the </a:t>
            </a:r>
            <a:r>
              <a:rPr lang="en-US" dirty="0" err="1"/>
              <a:t>NavigableSet</a:t>
            </a:r>
            <a:r>
              <a:rPr lang="en-US" dirty="0"/>
              <a:t> interface.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objects of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are stored in ascending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4128" y="0"/>
            <a:ext cx="7611427" cy="1325563"/>
          </a:xfrm>
        </p:spPr>
        <p:txBody>
          <a:bodyPr>
            <a:norm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84" y="1466173"/>
            <a:ext cx="1850063" cy="49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2" y="1466173"/>
            <a:ext cx="6524376" cy="51668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of the Java collections framework provides the functionality of a tree data structure.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implements the Set interface that uses a tree for storage. </a:t>
            </a:r>
          </a:p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inherits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AbstractSet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 and implements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NavigableSet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interface. </a:t>
            </a:r>
          </a:p>
          <a:p>
            <a:pPr algn="just"/>
            <a:r>
              <a:rPr lang="en-US" dirty="0"/>
              <a:t>The objects of the </a:t>
            </a:r>
            <a:r>
              <a:rPr lang="en-US" dirty="0" err="1"/>
              <a:t>TreeSet</a:t>
            </a:r>
            <a:r>
              <a:rPr lang="en-US" dirty="0"/>
              <a:t> class are stored in ascending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4128" y="0"/>
            <a:ext cx="7611427" cy="1325563"/>
          </a:xfrm>
        </p:spPr>
        <p:txBody>
          <a:bodyPr>
            <a:norm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84" y="1466173"/>
            <a:ext cx="1850063" cy="49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6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529821"/>
            <a:ext cx="8151556" cy="500488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contains unique elements only like </a:t>
            </a:r>
            <a:r>
              <a:rPr lang="en-IN" dirty="0" err="1"/>
              <a:t>HashSet</a:t>
            </a:r>
            <a:r>
              <a:rPr lang="en-IN" dirty="0"/>
              <a:t>.</a:t>
            </a:r>
          </a:p>
          <a:p>
            <a:pPr algn="just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access and retrieval times are quite fast.</a:t>
            </a:r>
          </a:p>
          <a:p>
            <a:pPr algn="just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doesn't allow null element.</a:t>
            </a:r>
          </a:p>
          <a:p>
            <a:pPr algn="just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is non synchronized.</a:t>
            </a:r>
          </a:p>
          <a:p>
            <a:pPr algn="just"/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maintains ascending order.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337230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529821"/>
            <a:ext cx="8151556" cy="500488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contains unique elements only like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HashSet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just"/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access and retrieval times are quite fast.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doesn't allow null element.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is non synchronized.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maintains ascending order.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134818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222" y="1529821"/>
            <a:ext cx="8151556" cy="500488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contains unique elements only like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HashSet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access and retrieval times are quite fast.</a:t>
            </a:r>
          </a:p>
          <a:p>
            <a:pPr algn="just"/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doesn't allow null element.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is non synchronized.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TreeSet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class maintains ascending order.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43188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1041</Words>
  <Application>Microsoft Office PowerPoint</Application>
  <PresentationFormat>On-screen Show (4:3)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TreeSet class</vt:lpstr>
      <vt:lpstr>TreeSet class</vt:lpstr>
      <vt:lpstr>TreeSet class</vt:lpstr>
      <vt:lpstr>TreeSet class</vt:lpstr>
      <vt:lpstr>Points to remember</vt:lpstr>
      <vt:lpstr>Points to remember</vt:lpstr>
      <vt:lpstr>Points to remember</vt:lpstr>
      <vt:lpstr>Points to remember</vt:lpstr>
      <vt:lpstr>Points to remember</vt:lpstr>
      <vt:lpstr>Creating a TreeSet</vt:lpstr>
      <vt:lpstr>Creating a TreeSet</vt:lpstr>
      <vt:lpstr>Methods of TreeSet</vt:lpstr>
      <vt:lpstr>Methods of TreeSet</vt:lpstr>
      <vt:lpstr>Methods of TreeSet</vt:lpstr>
      <vt:lpstr>Methods for Navigation</vt:lpstr>
      <vt:lpstr>Methods for Navigation</vt:lpstr>
      <vt:lpstr>Methods for Navigation</vt:lpstr>
      <vt:lpstr>Methods for Navigation</vt:lpstr>
      <vt:lpstr>Methods for Navigation</vt:lpstr>
      <vt:lpstr>Methods for Navigation</vt:lpstr>
      <vt:lpstr>Methods for Navigation</vt:lpstr>
      <vt:lpstr>Methods for Navigation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156</cp:revision>
  <dcterms:created xsi:type="dcterms:W3CDTF">2021-05-13T17:45:44Z</dcterms:created>
  <dcterms:modified xsi:type="dcterms:W3CDTF">2021-07-08T07:06:31Z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406818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