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1" r:id="rId3"/>
    <p:sldId id="285" r:id="rId4"/>
    <p:sldId id="290" r:id="rId5"/>
    <p:sldId id="291" r:id="rId6"/>
    <p:sldId id="292" r:id="rId7"/>
    <p:sldId id="286" r:id="rId8"/>
    <p:sldId id="287" r:id="rId9"/>
    <p:sldId id="288" r:id="rId10"/>
    <p:sldId id="289" r:id="rId11"/>
    <p:sldId id="293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1" y="1434182"/>
            <a:ext cx="8188037" cy="531298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0"/>
            <a:ext cx="861752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1" y="1434182"/>
            <a:ext cx="8336974" cy="5312982"/>
          </a:xfrm>
        </p:spPr>
        <p:txBody>
          <a:bodyPr/>
          <a:lstStyle/>
          <a:p>
            <a:pPr algn="just"/>
            <a:r>
              <a:rPr lang="en-US" dirty="0"/>
              <a:t>To iterate over the elements of a priority queue, we can use the iterator() method. </a:t>
            </a: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order to use this method, we must import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java.util.Iterator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package. 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Iterating a </a:t>
            </a:r>
            <a:r>
              <a:rPr lang="en-IN" b="1" dirty="0" err="1"/>
              <a:t>PriorityQueue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37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1" y="1434182"/>
            <a:ext cx="8336974" cy="531298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iterate over the elements of a priority queue, we can use the iterator() method. </a:t>
            </a:r>
          </a:p>
          <a:p>
            <a:pPr algn="just"/>
            <a:r>
              <a:rPr lang="en-US" dirty="0"/>
              <a:t>In order to use this method, we must import the </a:t>
            </a:r>
            <a:r>
              <a:rPr lang="en-US" dirty="0" err="1"/>
              <a:t>java.util.Iterator</a:t>
            </a:r>
            <a:r>
              <a:rPr lang="en-US" dirty="0"/>
              <a:t> package.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Iterating a </a:t>
            </a:r>
            <a:r>
              <a:rPr lang="en-IN" b="1" dirty="0" err="1"/>
              <a:t>PriorityQueue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92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2668249"/>
            <a:ext cx="7647710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IN" dirty="0"/>
              <a:t>class along with its declaration.</a:t>
            </a:r>
            <a:endParaRPr lang="en-US" dirty="0"/>
          </a:p>
          <a:p>
            <a:pPr algn="just"/>
            <a:r>
              <a:rPr lang="en-US" dirty="0"/>
              <a:t>understand the various methods of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IN" dirty="0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PriorityQueue</a:t>
            </a:r>
            <a:r>
              <a:rPr lang="en-US" dirty="0"/>
              <a:t> class provides the facility of using queue.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But it does not orders the elements in FIFO manner.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used when the objects are supposed to be processed based on the priority.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 err="1"/>
              <a:t>PriorityQueue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provides the facility of using queue.</a:t>
            </a:r>
          </a:p>
          <a:p>
            <a:pPr algn="just"/>
            <a:r>
              <a:rPr lang="en-US" dirty="0"/>
              <a:t> But it does not orders the elements in FIFO manner.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used when the objects are supposed to be processed based on the priority.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 err="1"/>
              <a:t>PriorityQueue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provides the facility of using queue.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But it does not orders the elements in FIFO manner.</a:t>
            </a:r>
          </a:p>
          <a:p>
            <a:pPr algn="just"/>
            <a:r>
              <a:rPr lang="en-US" dirty="0"/>
              <a:t> It inherits </a:t>
            </a:r>
            <a:r>
              <a:rPr lang="en-US" dirty="0" err="1"/>
              <a:t>AbstractQueue</a:t>
            </a:r>
            <a:r>
              <a:rPr lang="en-US" dirty="0"/>
              <a:t> class.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used when the objects are supposed to be processed based on the priority.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 err="1"/>
              <a:t>PriorityQueue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9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provides the facility of using queue.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But it does not orders the elements in FIFO manner.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AbstractQueue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 err="1"/>
              <a:t>PriorityQueue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28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1" y="1434182"/>
            <a:ext cx="8368147" cy="525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PriorityQueue</a:t>
            </a:r>
            <a:r>
              <a:rPr lang="en-US" dirty="0"/>
              <a:t>&lt;E&gt; extends </a:t>
            </a:r>
            <a:r>
              <a:rPr lang="en-US" dirty="0" err="1"/>
              <a:t>AbstractQueue</a:t>
            </a:r>
            <a:r>
              <a:rPr lang="en-US" dirty="0"/>
              <a:t>&lt;E&gt; implements </a:t>
            </a:r>
            <a:r>
              <a:rPr lang="en-US" dirty="0" err="1"/>
              <a:t>Serializable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/>
              <a:t>Declaration of </a:t>
            </a:r>
            <a:r>
              <a:rPr lang="en-IN" dirty="0" err="1"/>
              <a:t>PriorityQueue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4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inserting elements we have the following methods:</a:t>
            </a:r>
          </a:p>
          <a:p>
            <a:r>
              <a:rPr lang="en-US" dirty="0"/>
              <a:t>add()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offer()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/>
              <a:t>Access </a:t>
            </a:r>
            <a:r>
              <a:rPr lang="en-IN" b="1" dirty="0" err="1"/>
              <a:t>PriorityQueue</a:t>
            </a:r>
            <a:r>
              <a:rPr lang="en-IN" b="1" dirty="0"/>
              <a:t> Elements</a:t>
            </a:r>
          </a:p>
          <a:p>
            <a:r>
              <a:rPr lang="en-US" b="1" dirty="0"/>
              <a:t>To access elements from a priority queue, we can use the peek() method. </a:t>
            </a:r>
          </a:p>
          <a:p>
            <a:r>
              <a:rPr lang="en-US" b="1" dirty="0"/>
              <a:t>This method returns the head of the queue.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PriorityQueue</a:t>
            </a:r>
            <a:r>
              <a:rPr lang="en-IN" b="1" dirty="0"/>
              <a:t> Insertion and </a:t>
            </a:r>
            <a:r>
              <a:rPr lang="en-IN" b="1" dirty="0" err="1"/>
              <a:t>accsessing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5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remove </a:t>
            </a:r>
            <a:r>
              <a:rPr lang="en-US" dirty="0" err="1"/>
              <a:t>PriorityQueue</a:t>
            </a:r>
            <a:r>
              <a:rPr lang="en-US" dirty="0"/>
              <a:t> elements we use the following methods:</a:t>
            </a:r>
          </a:p>
          <a:p>
            <a:r>
              <a:rPr lang="en-US" dirty="0"/>
              <a:t>remove() </a:t>
            </a:r>
          </a:p>
          <a:p>
            <a:r>
              <a:rPr lang="en-US" dirty="0"/>
              <a:t>poll()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Remove </a:t>
            </a:r>
            <a:r>
              <a:rPr lang="en-IN" b="1" dirty="0" err="1"/>
              <a:t>PriorityQueue</a:t>
            </a:r>
            <a:r>
              <a:rPr lang="en-IN" b="1" dirty="0"/>
              <a:t>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2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374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 PriorityQueue class </vt:lpstr>
      <vt:lpstr> PriorityQueue class </vt:lpstr>
      <vt:lpstr> PriorityQueue class </vt:lpstr>
      <vt:lpstr> PriorityQueue class </vt:lpstr>
      <vt:lpstr> Declaration of PriorityQueue class </vt:lpstr>
      <vt:lpstr>PriorityQueue Insertion and accsessing</vt:lpstr>
      <vt:lpstr>Remove PriorityQueue Elements</vt:lpstr>
      <vt:lpstr>Iterating a PriorityQueue</vt:lpstr>
      <vt:lpstr>Iterating a PriorityQueue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159</cp:revision>
  <dcterms:created xsi:type="dcterms:W3CDTF">2021-05-13T17:45:44Z</dcterms:created>
  <dcterms:modified xsi:type="dcterms:W3CDTF">2021-07-10T10:46:35Z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340800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