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vnd.ms-photo" Extension="wdp"/>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notesMaster+xml" PartName="/ppt/notesMasters/notesMaster1.xml"/>
  <Override ContentType="application/vnd.openxmlformats-officedocument.presentationml.handoutMaster+xml" PartName="/ppt/handoutMasters/handout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theme+xml" PartName="/ppt/theme/theme2.xml"/>
  <Override ContentType="application/vnd.openxmlformats-officedocument.theme+xml" PartName="/ppt/theme/theme3.xml"/>
  <Override ContentType="application/vnd.openxmlformats-officedocument.drawingml.diagramData+xml" PartName="/ppt/diagrams/data1.xml"/>
  <Override ContentType="application/vnd.openxmlformats-officedocument.drawingml.diagramLayout+xml" PartName="/ppt/diagrams/layout1.xml"/>
  <Override ContentType="application/vnd.openxmlformats-officedocument.drawingml.diagramStyle+xml" PartName="/ppt/diagrams/quickStyle1.xml"/>
  <Override ContentType="application/vnd.openxmlformats-officedocument.drawingml.diagramColors+xml" PartName="/ppt/diagrams/colors1.xml"/>
  <Override ContentType="application/vnd.ms-office.drawingml.diagramDrawing+xml" PartName="/ppt/diagrams/drawing1.xml"/>
  <Override ContentType="application/vnd.openxmlformats-officedocument.drawingml.diagramData+xml" PartName="/ppt/diagrams/data2.xml"/>
  <Override ContentType="application/vnd.openxmlformats-officedocument.drawingml.diagramLayout+xml" PartName="/ppt/diagrams/layout2.xml"/>
  <Override ContentType="application/vnd.openxmlformats-officedocument.drawingml.diagramStyle+xml" PartName="/ppt/diagrams/quickStyle2.xml"/>
  <Override ContentType="application/vnd.openxmlformats-officedocument.drawingml.diagramColors+xml" PartName="/ppt/diagrams/colors2.xml"/>
  <Override ContentType="application/vnd.ms-office.drawingml.diagramDrawing+xml" PartName="/ppt/diagrams/drawing2.xml"/>
  <Override ContentType="application/vnd.openxmlformats-officedocument.drawingml.diagramData+xml" PartName="/ppt/diagrams/data3.xml"/>
  <Override ContentType="application/vnd.openxmlformats-officedocument.drawingml.diagramLayout+xml" PartName="/ppt/diagrams/layout3.xml"/>
  <Override ContentType="application/vnd.openxmlformats-officedocument.drawingml.diagramStyle+xml" PartName="/ppt/diagrams/quickStyle3.xml"/>
  <Override ContentType="application/vnd.openxmlformats-officedocument.drawingml.diagramColors+xml" PartName="/ppt/diagrams/colors3.xml"/>
  <Override ContentType="application/vnd.ms-office.drawingml.diagramDrawing+xml" PartName="/ppt/diagrams/drawing3.xml"/>
  <Override ContentType="application/vnd.openxmlformats-officedocument.drawingml.diagramData+xml" PartName="/ppt/diagrams/data4.xml"/>
  <Override ContentType="application/vnd.openxmlformats-officedocument.drawingml.diagramLayout+xml" PartName="/ppt/diagrams/layout4.xml"/>
  <Override ContentType="application/vnd.openxmlformats-officedocument.drawingml.diagramStyle+xml" PartName="/ppt/diagrams/quickStyle4.xml"/>
  <Override ContentType="application/vnd.openxmlformats-officedocument.drawingml.diagramColors+xml" PartName="/ppt/diagrams/colors4.xml"/>
  <Override ContentType="application/vnd.ms-office.drawingml.diagramDrawing+xml" PartName="/ppt/diagrams/drawing4.xml"/>
  <Override ContentType="application/vnd.openxmlformats-officedocument.drawingml.diagramData+xml" PartName="/ppt/diagrams/data5.xml"/>
  <Override ContentType="application/vnd.openxmlformats-officedocument.drawingml.diagramLayout+xml" PartName="/ppt/diagrams/layout5.xml"/>
  <Override ContentType="application/vnd.openxmlformats-officedocument.drawingml.diagramStyle+xml" PartName="/ppt/diagrams/quickStyle5.xml"/>
  <Override ContentType="application/vnd.openxmlformats-officedocument.drawingml.diagramColors+xml" PartName="/ppt/diagrams/colors5.xml"/>
  <Override ContentType="application/vnd.ms-office.drawingml.diagramDrawing+xml" PartName="/ppt/diagrams/drawing5.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66" r:id="rId2"/>
    <p:sldId id="261" r:id="rId3"/>
    <p:sldId id="285" r:id="rId4"/>
    <p:sldId id="294" r:id="rId5"/>
    <p:sldId id="295" r:id="rId6"/>
    <p:sldId id="296" r:id="rId7"/>
    <p:sldId id="297" r:id="rId8"/>
    <p:sldId id="286" r:id="rId9"/>
    <p:sldId id="287" r:id="rId10"/>
    <p:sldId id="288" r:id="rId11"/>
    <p:sldId id="289" r:id="rId12"/>
    <p:sldId id="298" r:id="rId13"/>
    <p:sldId id="299" r:id="rId14"/>
    <p:sldId id="300" r:id="rId15"/>
    <p:sldId id="290" r:id="rId16"/>
    <p:sldId id="292" r:id="rId17"/>
    <p:sldId id="301" r:id="rId18"/>
    <p:sldId id="302" r:id="rId19"/>
    <p:sldId id="303" r:id="rId20"/>
    <p:sldId id="291" r:id="rId21"/>
    <p:sldId id="293" r:id="rId22"/>
    <p:sldId id="263"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90BC"/>
    <a:srgbClr val="26CB8E"/>
    <a:srgbClr val="24CA92"/>
    <a:srgbClr val="D1F4E8"/>
    <a:srgbClr val="092E43"/>
    <a:srgbClr val="2C2C2C"/>
    <a:srgbClr val="353535"/>
    <a:srgbClr val="FFFFFF"/>
    <a:srgbClr val="29C5CA"/>
    <a:srgbClr val="017C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60"/>
  </p:normalViewPr>
  <p:slideViewPr>
    <p:cSldViewPr snapToGrid="0">
      <p:cViewPr varScale="1">
        <p:scale>
          <a:sx n="74" d="100"/>
          <a:sy n="74" d="100"/>
        </p:scale>
        <p:origin x="1704" y="240"/>
      </p:cViewPr>
      <p:guideLst/>
    </p:cSldViewPr>
  </p:slideViewPr>
  <p:notesTextViewPr>
    <p:cViewPr>
      <p:scale>
        <a:sx n="1" d="1"/>
        <a:sy n="1" d="1"/>
      </p:scale>
      <p:origin x="0" y="0"/>
    </p:cViewPr>
  </p:notesTextViewPr>
  <p:notesViewPr>
    <p:cSldViewPr snapToGrid="0">
      <p:cViewPr varScale="1">
        <p:scale>
          <a:sx n="49" d="100"/>
          <a:sy n="49" d="100"/>
        </p:scale>
        <p:origin x="2910"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CD06FC-9434-4EA0-A5B0-98DE43032500}" type="doc">
      <dgm:prSet loTypeId="urn:microsoft.com/office/officeart/2005/8/layout/list1" loCatId="list" qsTypeId="urn:microsoft.com/office/officeart/2005/8/quickstyle/3d2" qsCatId="3D" csTypeId="urn:microsoft.com/office/officeart/2005/8/colors/accent2_2" csCatId="accent2" phldr="1"/>
      <dgm:spPr/>
      <dgm:t>
        <a:bodyPr/>
        <a:lstStyle/>
        <a:p>
          <a:endParaRPr lang="en-IN"/>
        </a:p>
      </dgm:t>
    </dgm:pt>
    <dgm:pt modelId="{359088CF-424B-4982-997E-EAA832AC1246}">
      <dgm:prSet custT="1"/>
      <dgm:spPr>
        <a:solidFill>
          <a:srgbClr val="2190BC"/>
        </a:solidFill>
      </dgm:spPr>
      <dgm:t>
        <a:bodyPr/>
        <a:lstStyle/>
        <a:p>
          <a:r>
            <a:rPr lang="en-US" sz="1600">
              <a:latin typeface="Bahnschrift" panose="020B0502040204020203" pitchFamily="34" charset="0"/>
            </a:rPr>
            <a:t>Properties is a subclass of Hash table. </a:t>
          </a:r>
          <a:endParaRPr lang="en-IN" sz="1600">
            <a:latin typeface="Bahnschrift" panose="020B0502040204020203" pitchFamily="34" charset="0"/>
          </a:endParaRPr>
        </a:p>
      </dgm:t>
    </dgm:pt>
    <dgm:pt modelId="{49DADA50-C197-4978-8157-CDCE8B74618B}" type="parTrans" cxnId="{FCA3D97F-EE39-4B56-833B-48491CA7F4E8}">
      <dgm:prSet/>
      <dgm:spPr/>
      <dgm:t>
        <a:bodyPr/>
        <a:lstStyle/>
        <a:p>
          <a:endParaRPr lang="en-IN" sz="4400">
            <a:latin typeface="Bahnschrift" panose="020B0502040204020203" pitchFamily="34" charset="0"/>
          </a:endParaRPr>
        </a:p>
      </dgm:t>
    </dgm:pt>
    <dgm:pt modelId="{3B2F7EB9-6DDC-42EB-8926-05752636594B}" type="sibTrans" cxnId="{FCA3D97F-EE39-4B56-833B-48491CA7F4E8}">
      <dgm:prSet/>
      <dgm:spPr/>
      <dgm:t>
        <a:bodyPr/>
        <a:lstStyle/>
        <a:p>
          <a:endParaRPr lang="en-IN" sz="4400">
            <a:latin typeface="Bahnschrift" panose="020B0502040204020203" pitchFamily="34" charset="0"/>
          </a:endParaRPr>
        </a:p>
      </dgm:t>
    </dgm:pt>
    <dgm:pt modelId="{091C0A0D-BE37-417D-ADCA-0FE49B96A0BD}">
      <dgm:prSet custT="1"/>
      <dgm:spPr>
        <a:solidFill>
          <a:schemeClr val="bg1">
            <a:lumMod val="85000"/>
          </a:schemeClr>
        </a:solidFill>
      </dgm:spPr>
      <dgm:t>
        <a:bodyPr/>
        <a:lstStyle/>
        <a:p>
          <a:r>
            <a:rPr lang="en-US" sz="1600">
              <a:latin typeface="Bahnschrift" panose="020B0502040204020203" pitchFamily="34" charset="0"/>
            </a:rPr>
            <a:t>It is used to maintain lists of values in which the key is a String and the value is also a String.</a:t>
          </a:r>
          <a:endParaRPr lang="en-IN" sz="1600">
            <a:latin typeface="Bahnschrift" panose="020B0502040204020203" pitchFamily="34" charset="0"/>
          </a:endParaRPr>
        </a:p>
      </dgm:t>
    </dgm:pt>
    <dgm:pt modelId="{FDC0A8C8-3005-491D-BF87-2695D50DD8C7}" type="parTrans" cxnId="{C27B90A3-9A5B-4A5A-9A47-A93FA915A4F5}">
      <dgm:prSet/>
      <dgm:spPr/>
      <dgm:t>
        <a:bodyPr/>
        <a:lstStyle/>
        <a:p>
          <a:endParaRPr lang="en-IN" sz="4400">
            <a:latin typeface="Bahnschrift" panose="020B0502040204020203" pitchFamily="34" charset="0"/>
          </a:endParaRPr>
        </a:p>
      </dgm:t>
    </dgm:pt>
    <dgm:pt modelId="{67EE5BA5-6324-4A51-BFFF-E0C65981249C}" type="sibTrans" cxnId="{C27B90A3-9A5B-4A5A-9A47-A93FA915A4F5}">
      <dgm:prSet/>
      <dgm:spPr/>
      <dgm:t>
        <a:bodyPr/>
        <a:lstStyle/>
        <a:p>
          <a:endParaRPr lang="en-IN" sz="4400">
            <a:latin typeface="Bahnschrift" panose="020B0502040204020203" pitchFamily="34" charset="0"/>
          </a:endParaRPr>
        </a:p>
      </dgm:t>
    </dgm:pt>
    <dgm:pt modelId="{2AEA690A-840A-4DC3-9F57-C6FD5D4E519F}">
      <dgm:prSet custT="1"/>
      <dgm:spPr>
        <a:solidFill>
          <a:schemeClr val="bg1">
            <a:lumMod val="85000"/>
          </a:schemeClr>
        </a:solidFill>
      </dgm:spPr>
      <dgm:t>
        <a:bodyPr/>
        <a:lstStyle/>
        <a:p>
          <a:r>
            <a:rPr lang="en-US" sz="1600">
              <a:latin typeface="Bahnschrift" panose="020B0502040204020203" pitchFamily="34" charset="0"/>
            </a:rPr>
            <a:t>It can be used to get property value based on the property key. </a:t>
          </a:r>
          <a:endParaRPr lang="en-IN" sz="1600">
            <a:latin typeface="Bahnschrift" panose="020B0502040204020203" pitchFamily="34" charset="0"/>
          </a:endParaRPr>
        </a:p>
      </dgm:t>
    </dgm:pt>
    <dgm:pt modelId="{222DD491-0263-4533-BEA9-757A2422D451}" type="parTrans" cxnId="{A52C090F-3C8A-4FC7-9F37-52607C68DE4B}">
      <dgm:prSet/>
      <dgm:spPr/>
      <dgm:t>
        <a:bodyPr/>
        <a:lstStyle/>
        <a:p>
          <a:endParaRPr lang="en-IN" sz="4400">
            <a:latin typeface="Bahnschrift" panose="020B0502040204020203" pitchFamily="34" charset="0"/>
          </a:endParaRPr>
        </a:p>
      </dgm:t>
    </dgm:pt>
    <dgm:pt modelId="{B2CF753B-81B0-40E1-AB76-B752DC7FFC4B}" type="sibTrans" cxnId="{A52C090F-3C8A-4FC7-9F37-52607C68DE4B}">
      <dgm:prSet/>
      <dgm:spPr/>
      <dgm:t>
        <a:bodyPr/>
        <a:lstStyle/>
        <a:p>
          <a:endParaRPr lang="en-IN" sz="4400">
            <a:latin typeface="Bahnschrift" panose="020B0502040204020203" pitchFamily="34" charset="0"/>
          </a:endParaRPr>
        </a:p>
      </dgm:t>
    </dgm:pt>
    <dgm:pt modelId="{320171F7-EBC5-4C44-B5B9-9D52BC3F17AF}">
      <dgm:prSet custT="1"/>
      <dgm:spPr>
        <a:solidFill>
          <a:schemeClr val="bg1">
            <a:lumMod val="85000"/>
          </a:schemeClr>
        </a:solidFill>
      </dgm:spPr>
      <dgm:t>
        <a:bodyPr/>
        <a:lstStyle/>
        <a:p>
          <a:r>
            <a:rPr lang="en-US" sz="1600">
              <a:latin typeface="Bahnschrift" panose="020B0502040204020203" pitchFamily="34" charset="0"/>
            </a:rPr>
            <a:t>The Properties class provides methods to get data from the properties file and store data into the properties file. </a:t>
          </a:r>
          <a:endParaRPr lang="en-IN" sz="1600">
            <a:latin typeface="Bahnschrift" panose="020B0502040204020203" pitchFamily="34" charset="0"/>
          </a:endParaRPr>
        </a:p>
      </dgm:t>
    </dgm:pt>
    <dgm:pt modelId="{AD960047-EC2F-4DF4-9661-15F400E4F1A2}" type="parTrans" cxnId="{0D88AABF-7BD4-4B6E-8E53-AA4F2B34B5D0}">
      <dgm:prSet/>
      <dgm:spPr/>
      <dgm:t>
        <a:bodyPr/>
        <a:lstStyle/>
        <a:p>
          <a:endParaRPr lang="en-IN" sz="4400">
            <a:latin typeface="Bahnschrift" panose="020B0502040204020203" pitchFamily="34" charset="0"/>
          </a:endParaRPr>
        </a:p>
      </dgm:t>
    </dgm:pt>
    <dgm:pt modelId="{412099CA-9288-4339-88E8-F4B708A21720}" type="sibTrans" cxnId="{0D88AABF-7BD4-4B6E-8E53-AA4F2B34B5D0}">
      <dgm:prSet/>
      <dgm:spPr/>
      <dgm:t>
        <a:bodyPr/>
        <a:lstStyle/>
        <a:p>
          <a:endParaRPr lang="en-IN" sz="4400">
            <a:latin typeface="Bahnschrift" panose="020B0502040204020203" pitchFamily="34" charset="0"/>
          </a:endParaRPr>
        </a:p>
      </dgm:t>
    </dgm:pt>
    <dgm:pt modelId="{0A010C86-50D0-4781-A1B1-C38F844BD358}">
      <dgm:prSet custT="1"/>
      <dgm:spPr>
        <a:solidFill>
          <a:schemeClr val="bg1">
            <a:lumMod val="85000"/>
          </a:schemeClr>
        </a:solidFill>
      </dgm:spPr>
      <dgm:t>
        <a:bodyPr/>
        <a:lstStyle/>
        <a:p>
          <a:r>
            <a:rPr lang="en-US" sz="1600">
              <a:latin typeface="Bahnschrift" panose="020B0502040204020203" pitchFamily="34" charset="0"/>
            </a:rPr>
            <a:t>Moreover, it can be used to get the properties of a system.</a:t>
          </a:r>
          <a:endParaRPr lang="en-IN" sz="1600">
            <a:latin typeface="Bahnschrift" panose="020B0502040204020203" pitchFamily="34" charset="0"/>
          </a:endParaRPr>
        </a:p>
      </dgm:t>
    </dgm:pt>
    <dgm:pt modelId="{ED0335AE-F1FE-401C-948E-8CB87D7C720F}" type="parTrans" cxnId="{F1C172EB-5EC9-469F-AA8D-2F20DD9B9DAE}">
      <dgm:prSet/>
      <dgm:spPr/>
      <dgm:t>
        <a:bodyPr/>
        <a:lstStyle/>
        <a:p>
          <a:endParaRPr lang="en-IN" sz="4400">
            <a:latin typeface="Bahnschrift" panose="020B0502040204020203" pitchFamily="34" charset="0"/>
          </a:endParaRPr>
        </a:p>
      </dgm:t>
    </dgm:pt>
    <dgm:pt modelId="{61F78CF8-0A14-46F7-86AC-6E7803DACC72}" type="sibTrans" cxnId="{F1C172EB-5EC9-469F-AA8D-2F20DD9B9DAE}">
      <dgm:prSet/>
      <dgm:spPr/>
      <dgm:t>
        <a:bodyPr/>
        <a:lstStyle/>
        <a:p>
          <a:endParaRPr lang="en-IN" sz="4400">
            <a:latin typeface="Bahnschrift" panose="020B0502040204020203" pitchFamily="34" charset="0"/>
          </a:endParaRPr>
        </a:p>
      </dgm:t>
    </dgm:pt>
    <dgm:pt modelId="{8299CD2E-DAA5-463E-A9E6-5789F94DF8DF}" type="pres">
      <dgm:prSet presAssocID="{39CD06FC-9434-4EA0-A5B0-98DE43032500}" presName="linear" presStyleCnt="0">
        <dgm:presLayoutVars>
          <dgm:dir/>
          <dgm:animLvl val="lvl"/>
          <dgm:resizeHandles val="exact"/>
        </dgm:presLayoutVars>
      </dgm:prSet>
      <dgm:spPr/>
    </dgm:pt>
    <dgm:pt modelId="{B79F1145-7E29-4E90-8778-5C51112F2851}" type="pres">
      <dgm:prSet presAssocID="{359088CF-424B-4982-997E-EAA832AC1246}" presName="parentLin" presStyleCnt="0"/>
      <dgm:spPr/>
    </dgm:pt>
    <dgm:pt modelId="{3D473B3A-02B9-4F8A-B72A-873EABCF0DC5}" type="pres">
      <dgm:prSet presAssocID="{359088CF-424B-4982-997E-EAA832AC1246}" presName="parentLeftMargin" presStyleLbl="node1" presStyleIdx="0" presStyleCnt="5"/>
      <dgm:spPr/>
    </dgm:pt>
    <dgm:pt modelId="{8B8C0189-7124-4AAF-AB88-4F6B87870748}" type="pres">
      <dgm:prSet presAssocID="{359088CF-424B-4982-997E-EAA832AC1246}" presName="parentText" presStyleLbl="node1" presStyleIdx="0" presStyleCnt="5">
        <dgm:presLayoutVars>
          <dgm:chMax val="0"/>
          <dgm:bulletEnabled val="1"/>
        </dgm:presLayoutVars>
      </dgm:prSet>
      <dgm:spPr/>
    </dgm:pt>
    <dgm:pt modelId="{96907F06-92C1-43C2-B9B4-56A82C4F7B95}" type="pres">
      <dgm:prSet presAssocID="{359088CF-424B-4982-997E-EAA832AC1246}" presName="negativeSpace" presStyleCnt="0"/>
      <dgm:spPr/>
    </dgm:pt>
    <dgm:pt modelId="{7EA7973D-0098-4ED2-8B1E-F6FB2C6CCB2A}" type="pres">
      <dgm:prSet presAssocID="{359088CF-424B-4982-997E-EAA832AC1246}" presName="childText" presStyleLbl="conFgAcc1" presStyleIdx="0" presStyleCnt="5">
        <dgm:presLayoutVars>
          <dgm:bulletEnabled val="1"/>
        </dgm:presLayoutVars>
      </dgm:prSet>
      <dgm:spPr/>
    </dgm:pt>
    <dgm:pt modelId="{4B7C4EEC-B219-433C-A785-D69C5762FBCD}" type="pres">
      <dgm:prSet presAssocID="{3B2F7EB9-6DDC-42EB-8926-05752636594B}" presName="spaceBetweenRectangles" presStyleCnt="0"/>
      <dgm:spPr/>
    </dgm:pt>
    <dgm:pt modelId="{E30DC1E0-00CF-4EA7-835A-836F2A8582F7}" type="pres">
      <dgm:prSet presAssocID="{091C0A0D-BE37-417D-ADCA-0FE49B96A0BD}" presName="parentLin" presStyleCnt="0"/>
      <dgm:spPr/>
    </dgm:pt>
    <dgm:pt modelId="{CEEBEFFF-9119-436A-98D2-B97A6E9F4797}" type="pres">
      <dgm:prSet presAssocID="{091C0A0D-BE37-417D-ADCA-0FE49B96A0BD}" presName="parentLeftMargin" presStyleLbl="node1" presStyleIdx="0" presStyleCnt="5"/>
      <dgm:spPr/>
    </dgm:pt>
    <dgm:pt modelId="{C32B2EB5-3345-436B-AF09-1870BF22A752}" type="pres">
      <dgm:prSet presAssocID="{091C0A0D-BE37-417D-ADCA-0FE49B96A0BD}" presName="parentText" presStyleLbl="node1" presStyleIdx="1" presStyleCnt="5">
        <dgm:presLayoutVars>
          <dgm:chMax val="0"/>
          <dgm:bulletEnabled val="1"/>
        </dgm:presLayoutVars>
      </dgm:prSet>
      <dgm:spPr/>
    </dgm:pt>
    <dgm:pt modelId="{F5AE1E53-BF89-46E1-A920-68DA0CF45A73}" type="pres">
      <dgm:prSet presAssocID="{091C0A0D-BE37-417D-ADCA-0FE49B96A0BD}" presName="negativeSpace" presStyleCnt="0"/>
      <dgm:spPr/>
    </dgm:pt>
    <dgm:pt modelId="{4AD96185-2659-4D0A-8EB8-F06D707228CC}" type="pres">
      <dgm:prSet presAssocID="{091C0A0D-BE37-417D-ADCA-0FE49B96A0BD}" presName="childText" presStyleLbl="conFgAcc1" presStyleIdx="1" presStyleCnt="5">
        <dgm:presLayoutVars>
          <dgm:bulletEnabled val="1"/>
        </dgm:presLayoutVars>
      </dgm:prSet>
      <dgm:spPr/>
    </dgm:pt>
    <dgm:pt modelId="{9CA8FA0F-32C7-4D29-B03F-CF597458B5C2}" type="pres">
      <dgm:prSet presAssocID="{67EE5BA5-6324-4A51-BFFF-E0C65981249C}" presName="spaceBetweenRectangles" presStyleCnt="0"/>
      <dgm:spPr/>
    </dgm:pt>
    <dgm:pt modelId="{71E22EEA-CD6D-43E0-B616-0DF136ED83C3}" type="pres">
      <dgm:prSet presAssocID="{2AEA690A-840A-4DC3-9F57-C6FD5D4E519F}" presName="parentLin" presStyleCnt="0"/>
      <dgm:spPr/>
    </dgm:pt>
    <dgm:pt modelId="{2FD0021A-8801-44A7-A8E2-F23D327BEF07}" type="pres">
      <dgm:prSet presAssocID="{2AEA690A-840A-4DC3-9F57-C6FD5D4E519F}" presName="parentLeftMargin" presStyleLbl="node1" presStyleIdx="1" presStyleCnt="5"/>
      <dgm:spPr/>
    </dgm:pt>
    <dgm:pt modelId="{106C146E-4630-412B-855A-6555C0E68C00}" type="pres">
      <dgm:prSet presAssocID="{2AEA690A-840A-4DC3-9F57-C6FD5D4E519F}" presName="parentText" presStyleLbl="node1" presStyleIdx="2" presStyleCnt="5">
        <dgm:presLayoutVars>
          <dgm:chMax val="0"/>
          <dgm:bulletEnabled val="1"/>
        </dgm:presLayoutVars>
      </dgm:prSet>
      <dgm:spPr/>
    </dgm:pt>
    <dgm:pt modelId="{5EEEFCC8-C7A5-4920-8C77-14D0A0579B10}" type="pres">
      <dgm:prSet presAssocID="{2AEA690A-840A-4DC3-9F57-C6FD5D4E519F}" presName="negativeSpace" presStyleCnt="0"/>
      <dgm:spPr/>
    </dgm:pt>
    <dgm:pt modelId="{E0379F2B-2483-49A2-B822-5E81356B9E39}" type="pres">
      <dgm:prSet presAssocID="{2AEA690A-840A-4DC3-9F57-C6FD5D4E519F}" presName="childText" presStyleLbl="conFgAcc1" presStyleIdx="2" presStyleCnt="5">
        <dgm:presLayoutVars>
          <dgm:bulletEnabled val="1"/>
        </dgm:presLayoutVars>
      </dgm:prSet>
      <dgm:spPr/>
    </dgm:pt>
    <dgm:pt modelId="{7C60A237-370A-4FD1-92F5-7DF63CBFB40A}" type="pres">
      <dgm:prSet presAssocID="{B2CF753B-81B0-40E1-AB76-B752DC7FFC4B}" presName="spaceBetweenRectangles" presStyleCnt="0"/>
      <dgm:spPr/>
    </dgm:pt>
    <dgm:pt modelId="{4F53D694-8C09-4BFC-92C3-AB10F0BD4CB6}" type="pres">
      <dgm:prSet presAssocID="{320171F7-EBC5-4C44-B5B9-9D52BC3F17AF}" presName="parentLin" presStyleCnt="0"/>
      <dgm:spPr/>
    </dgm:pt>
    <dgm:pt modelId="{E0E59C92-707E-44F1-982E-18BCF01EFF7B}" type="pres">
      <dgm:prSet presAssocID="{320171F7-EBC5-4C44-B5B9-9D52BC3F17AF}" presName="parentLeftMargin" presStyleLbl="node1" presStyleIdx="2" presStyleCnt="5"/>
      <dgm:spPr/>
    </dgm:pt>
    <dgm:pt modelId="{C6905465-8F11-4520-8C27-F6A1BCAE0DA9}" type="pres">
      <dgm:prSet presAssocID="{320171F7-EBC5-4C44-B5B9-9D52BC3F17AF}" presName="parentText" presStyleLbl="node1" presStyleIdx="3" presStyleCnt="5">
        <dgm:presLayoutVars>
          <dgm:chMax val="0"/>
          <dgm:bulletEnabled val="1"/>
        </dgm:presLayoutVars>
      </dgm:prSet>
      <dgm:spPr/>
    </dgm:pt>
    <dgm:pt modelId="{42B7C582-3121-4EE5-B0B4-83E42ABC4B51}" type="pres">
      <dgm:prSet presAssocID="{320171F7-EBC5-4C44-B5B9-9D52BC3F17AF}" presName="negativeSpace" presStyleCnt="0"/>
      <dgm:spPr/>
    </dgm:pt>
    <dgm:pt modelId="{D74275F2-FEE9-4B33-8A74-101FF2244A66}" type="pres">
      <dgm:prSet presAssocID="{320171F7-EBC5-4C44-B5B9-9D52BC3F17AF}" presName="childText" presStyleLbl="conFgAcc1" presStyleIdx="3" presStyleCnt="5">
        <dgm:presLayoutVars>
          <dgm:bulletEnabled val="1"/>
        </dgm:presLayoutVars>
      </dgm:prSet>
      <dgm:spPr/>
    </dgm:pt>
    <dgm:pt modelId="{D5F52932-B318-4420-9172-570D4415E27A}" type="pres">
      <dgm:prSet presAssocID="{412099CA-9288-4339-88E8-F4B708A21720}" presName="spaceBetweenRectangles" presStyleCnt="0"/>
      <dgm:spPr/>
    </dgm:pt>
    <dgm:pt modelId="{A47C0CED-1ADF-45F6-B6FB-3F916CCF7D83}" type="pres">
      <dgm:prSet presAssocID="{0A010C86-50D0-4781-A1B1-C38F844BD358}" presName="parentLin" presStyleCnt="0"/>
      <dgm:spPr/>
    </dgm:pt>
    <dgm:pt modelId="{2526CE8E-979B-4F35-A53D-BB370E41489F}" type="pres">
      <dgm:prSet presAssocID="{0A010C86-50D0-4781-A1B1-C38F844BD358}" presName="parentLeftMargin" presStyleLbl="node1" presStyleIdx="3" presStyleCnt="5"/>
      <dgm:spPr/>
    </dgm:pt>
    <dgm:pt modelId="{DB911943-92CB-4B1D-AFC0-8E3F2A20D40E}" type="pres">
      <dgm:prSet presAssocID="{0A010C86-50D0-4781-A1B1-C38F844BD358}" presName="parentText" presStyleLbl="node1" presStyleIdx="4" presStyleCnt="5">
        <dgm:presLayoutVars>
          <dgm:chMax val="0"/>
          <dgm:bulletEnabled val="1"/>
        </dgm:presLayoutVars>
      </dgm:prSet>
      <dgm:spPr/>
    </dgm:pt>
    <dgm:pt modelId="{0ABA26EE-7068-40E6-BBE8-14F945556E25}" type="pres">
      <dgm:prSet presAssocID="{0A010C86-50D0-4781-A1B1-C38F844BD358}" presName="negativeSpace" presStyleCnt="0"/>
      <dgm:spPr/>
    </dgm:pt>
    <dgm:pt modelId="{BA6E5004-AFC4-42D8-A4F1-368FAFC9605E}" type="pres">
      <dgm:prSet presAssocID="{0A010C86-50D0-4781-A1B1-C38F844BD358}" presName="childText" presStyleLbl="conFgAcc1" presStyleIdx="4" presStyleCnt="5">
        <dgm:presLayoutVars>
          <dgm:bulletEnabled val="1"/>
        </dgm:presLayoutVars>
      </dgm:prSet>
      <dgm:spPr/>
    </dgm:pt>
  </dgm:ptLst>
  <dgm:cxnLst>
    <dgm:cxn modelId="{A52C090F-3C8A-4FC7-9F37-52607C68DE4B}" srcId="{39CD06FC-9434-4EA0-A5B0-98DE43032500}" destId="{2AEA690A-840A-4DC3-9F57-C6FD5D4E519F}" srcOrd="2" destOrd="0" parTransId="{222DD491-0263-4533-BEA9-757A2422D451}" sibTransId="{B2CF753B-81B0-40E1-AB76-B752DC7FFC4B}"/>
    <dgm:cxn modelId="{4435551D-E8FB-4B2E-A261-4FE224BB89ED}" type="presOf" srcId="{2AEA690A-840A-4DC3-9F57-C6FD5D4E519F}" destId="{106C146E-4630-412B-855A-6555C0E68C00}" srcOrd="1" destOrd="0" presId="urn:microsoft.com/office/officeart/2005/8/layout/list1"/>
    <dgm:cxn modelId="{20A31229-C859-4778-B833-DAED979B45AF}" type="presOf" srcId="{2AEA690A-840A-4DC3-9F57-C6FD5D4E519F}" destId="{2FD0021A-8801-44A7-A8E2-F23D327BEF07}" srcOrd="0" destOrd="0" presId="urn:microsoft.com/office/officeart/2005/8/layout/list1"/>
    <dgm:cxn modelId="{7AD31F29-A53A-4544-BCA1-271A55A51379}" type="presOf" srcId="{091C0A0D-BE37-417D-ADCA-0FE49B96A0BD}" destId="{CEEBEFFF-9119-436A-98D2-B97A6E9F4797}" srcOrd="0" destOrd="0" presId="urn:microsoft.com/office/officeart/2005/8/layout/list1"/>
    <dgm:cxn modelId="{FCA3D97F-EE39-4B56-833B-48491CA7F4E8}" srcId="{39CD06FC-9434-4EA0-A5B0-98DE43032500}" destId="{359088CF-424B-4982-997E-EAA832AC1246}" srcOrd="0" destOrd="0" parTransId="{49DADA50-C197-4978-8157-CDCE8B74618B}" sibTransId="{3B2F7EB9-6DDC-42EB-8926-05752636594B}"/>
    <dgm:cxn modelId="{68DC2695-7E57-49F5-883A-F14071AF5898}" type="presOf" srcId="{0A010C86-50D0-4781-A1B1-C38F844BD358}" destId="{DB911943-92CB-4B1D-AFC0-8E3F2A20D40E}" srcOrd="1" destOrd="0" presId="urn:microsoft.com/office/officeart/2005/8/layout/list1"/>
    <dgm:cxn modelId="{A774029D-D830-4524-9C2D-C90770DC896C}" type="presOf" srcId="{0A010C86-50D0-4781-A1B1-C38F844BD358}" destId="{2526CE8E-979B-4F35-A53D-BB370E41489F}" srcOrd="0" destOrd="0" presId="urn:microsoft.com/office/officeart/2005/8/layout/list1"/>
    <dgm:cxn modelId="{C27B90A3-9A5B-4A5A-9A47-A93FA915A4F5}" srcId="{39CD06FC-9434-4EA0-A5B0-98DE43032500}" destId="{091C0A0D-BE37-417D-ADCA-0FE49B96A0BD}" srcOrd="1" destOrd="0" parTransId="{FDC0A8C8-3005-491D-BF87-2695D50DD8C7}" sibTransId="{67EE5BA5-6324-4A51-BFFF-E0C65981249C}"/>
    <dgm:cxn modelId="{426AC9B1-07BF-4E37-B93E-AFF887070767}" type="presOf" srcId="{39CD06FC-9434-4EA0-A5B0-98DE43032500}" destId="{8299CD2E-DAA5-463E-A9E6-5789F94DF8DF}" srcOrd="0" destOrd="0" presId="urn:microsoft.com/office/officeart/2005/8/layout/list1"/>
    <dgm:cxn modelId="{522BCFB4-D9CD-47B9-8855-809B865E48E2}" type="presOf" srcId="{320171F7-EBC5-4C44-B5B9-9D52BC3F17AF}" destId="{E0E59C92-707E-44F1-982E-18BCF01EFF7B}" srcOrd="0" destOrd="0" presId="urn:microsoft.com/office/officeart/2005/8/layout/list1"/>
    <dgm:cxn modelId="{62861DB5-BE9A-414C-8EB3-C59B213EF9A8}" type="presOf" srcId="{091C0A0D-BE37-417D-ADCA-0FE49B96A0BD}" destId="{C32B2EB5-3345-436B-AF09-1870BF22A752}" srcOrd="1" destOrd="0" presId="urn:microsoft.com/office/officeart/2005/8/layout/list1"/>
    <dgm:cxn modelId="{0D88AABF-7BD4-4B6E-8E53-AA4F2B34B5D0}" srcId="{39CD06FC-9434-4EA0-A5B0-98DE43032500}" destId="{320171F7-EBC5-4C44-B5B9-9D52BC3F17AF}" srcOrd="3" destOrd="0" parTransId="{AD960047-EC2F-4DF4-9661-15F400E4F1A2}" sibTransId="{412099CA-9288-4339-88E8-F4B708A21720}"/>
    <dgm:cxn modelId="{2FBFB5C8-A0A3-4A5C-9034-5A5A3393746A}" type="presOf" srcId="{320171F7-EBC5-4C44-B5B9-9D52BC3F17AF}" destId="{C6905465-8F11-4520-8C27-F6A1BCAE0DA9}" srcOrd="1" destOrd="0" presId="urn:microsoft.com/office/officeart/2005/8/layout/list1"/>
    <dgm:cxn modelId="{F1C172EB-5EC9-469F-AA8D-2F20DD9B9DAE}" srcId="{39CD06FC-9434-4EA0-A5B0-98DE43032500}" destId="{0A010C86-50D0-4781-A1B1-C38F844BD358}" srcOrd="4" destOrd="0" parTransId="{ED0335AE-F1FE-401C-948E-8CB87D7C720F}" sibTransId="{61F78CF8-0A14-46F7-86AC-6E7803DACC72}"/>
    <dgm:cxn modelId="{62F7CFED-F093-4541-93F3-4BD532FA9D79}" type="presOf" srcId="{359088CF-424B-4982-997E-EAA832AC1246}" destId="{8B8C0189-7124-4AAF-AB88-4F6B87870748}" srcOrd="1" destOrd="0" presId="urn:microsoft.com/office/officeart/2005/8/layout/list1"/>
    <dgm:cxn modelId="{B5DD08F5-04E3-464F-924E-79B00C7EFA2B}" type="presOf" srcId="{359088CF-424B-4982-997E-EAA832AC1246}" destId="{3D473B3A-02B9-4F8A-B72A-873EABCF0DC5}" srcOrd="0" destOrd="0" presId="urn:microsoft.com/office/officeart/2005/8/layout/list1"/>
    <dgm:cxn modelId="{D15553B0-A0D3-4075-8FA1-C7432784CFE8}" type="presParOf" srcId="{8299CD2E-DAA5-463E-A9E6-5789F94DF8DF}" destId="{B79F1145-7E29-4E90-8778-5C51112F2851}" srcOrd="0" destOrd="0" presId="urn:microsoft.com/office/officeart/2005/8/layout/list1"/>
    <dgm:cxn modelId="{76D003AE-7900-4FB8-9D06-DD632584A8B6}" type="presParOf" srcId="{B79F1145-7E29-4E90-8778-5C51112F2851}" destId="{3D473B3A-02B9-4F8A-B72A-873EABCF0DC5}" srcOrd="0" destOrd="0" presId="urn:microsoft.com/office/officeart/2005/8/layout/list1"/>
    <dgm:cxn modelId="{74378DA1-ED69-45C3-B7EF-5905BD3434AF}" type="presParOf" srcId="{B79F1145-7E29-4E90-8778-5C51112F2851}" destId="{8B8C0189-7124-4AAF-AB88-4F6B87870748}" srcOrd="1" destOrd="0" presId="urn:microsoft.com/office/officeart/2005/8/layout/list1"/>
    <dgm:cxn modelId="{EB983BC3-8C4B-4F34-87AE-8A8C416A0EBF}" type="presParOf" srcId="{8299CD2E-DAA5-463E-A9E6-5789F94DF8DF}" destId="{96907F06-92C1-43C2-B9B4-56A82C4F7B95}" srcOrd="1" destOrd="0" presId="urn:microsoft.com/office/officeart/2005/8/layout/list1"/>
    <dgm:cxn modelId="{60354CC8-7285-461F-9792-18DF39C98D2A}" type="presParOf" srcId="{8299CD2E-DAA5-463E-A9E6-5789F94DF8DF}" destId="{7EA7973D-0098-4ED2-8B1E-F6FB2C6CCB2A}" srcOrd="2" destOrd="0" presId="urn:microsoft.com/office/officeart/2005/8/layout/list1"/>
    <dgm:cxn modelId="{0ABDD9AE-EB42-4DE6-8B61-C3585812E3C5}" type="presParOf" srcId="{8299CD2E-DAA5-463E-A9E6-5789F94DF8DF}" destId="{4B7C4EEC-B219-433C-A785-D69C5762FBCD}" srcOrd="3" destOrd="0" presId="urn:microsoft.com/office/officeart/2005/8/layout/list1"/>
    <dgm:cxn modelId="{6F6199E7-73CB-4A7E-9E58-25F5C94B8E21}" type="presParOf" srcId="{8299CD2E-DAA5-463E-A9E6-5789F94DF8DF}" destId="{E30DC1E0-00CF-4EA7-835A-836F2A8582F7}" srcOrd="4" destOrd="0" presId="urn:microsoft.com/office/officeart/2005/8/layout/list1"/>
    <dgm:cxn modelId="{B64C1967-5C23-4DD5-B343-8EA0A56056F5}" type="presParOf" srcId="{E30DC1E0-00CF-4EA7-835A-836F2A8582F7}" destId="{CEEBEFFF-9119-436A-98D2-B97A6E9F4797}" srcOrd="0" destOrd="0" presId="urn:microsoft.com/office/officeart/2005/8/layout/list1"/>
    <dgm:cxn modelId="{F04FE4AD-4178-4175-94CF-FAEBE4C27CB0}" type="presParOf" srcId="{E30DC1E0-00CF-4EA7-835A-836F2A8582F7}" destId="{C32B2EB5-3345-436B-AF09-1870BF22A752}" srcOrd="1" destOrd="0" presId="urn:microsoft.com/office/officeart/2005/8/layout/list1"/>
    <dgm:cxn modelId="{33C50B36-DE98-4B45-BB04-EB3BF7B5D996}" type="presParOf" srcId="{8299CD2E-DAA5-463E-A9E6-5789F94DF8DF}" destId="{F5AE1E53-BF89-46E1-A920-68DA0CF45A73}" srcOrd="5" destOrd="0" presId="urn:microsoft.com/office/officeart/2005/8/layout/list1"/>
    <dgm:cxn modelId="{9F91D7D1-A05C-4000-A4F4-9EF795C69FB1}" type="presParOf" srcId="{8299CD2E-DAA5-463E-A9E6-5789F94DF8DF}" destId="{4AD96185-2659-4D0A-8EB8-F06D707228CC}" srcOrd="6" destOrd="0" presId="urn:microsoft.com/office/officeart/2005/8/layout/list1"/>
    <dgm:cxn modelId="{80E2CAF9-C5DE-4A7D-B003-795796BEF00B}" type="presParOf" srcId="{8299CD2E-DAA5-463E-A9E6-5789F94DF8DF}" destId="{9CA8FA0F-32C7-4D29-B03F-CF597458B5C2}" srcOrd="7" destOrd="0" presId="urn:microsoft.com/office/officeart/2005/8/layout/list1"/>
    <dgm:cxn modelId="{21F0D0DC-A22F-4180-A9E5-C6C4EA231D3B}" type="presParOf" srcId="{8299CD2E-DAA5-463E-A9E6-5789F94DF8DF}" destId="{71E22EEA-CD6D-43E0-B616-0DF136ED83C3}" srcOrd="8" destOrd="0" presId="urn:microsoft.com/office/officeart/2005/8/layout/list1"/>
    <dgm:cxn modelId="{9A9059B1-7ECA-4A72-99B9-08C6ACC2EF84}" type="presParOf" srcId="{71E22EEA-CD6D-43E0-B616-0DF136ED83C3}" destId="{2FD0021A-8801-44A7-A8E2-F23D327BEF07}" srcOrd="0" destOrd="0" presId="urn:microsoft.com/office/officeart/2005/8/layout/list1"/>
    <dgm:cxn modelId="{A7C4D1FA-C092-402B-AE3F-E7E6FECE2010}" type="presParOf" srcId="{71E22EEA-CD6D-43E0-B616-0DF136ED83C3}" destId="{106C146E-4630-412B-855A-6555C0E68C00}" srcOrd="1" destOrd="0" presId="urn:microsoft.com/office/officeart/2005/8/layout/list1"/>
    <dgm:cxn modelId="{A4E9FA35-1D7F-4AA9-9516-DFF2CF9B98FE}" type="presParOf" srcId="{8299CD2E-DAA5-463E-A9E6-5789F94DF8DF}" destId="{5EEEFCC8-C7A5-4920-8C77-14D0A0579B10}" srcOrd="9" destOrd="0" presId="urn:microsoft.com/office/officeart/2005/8/layout/list1"/>
    <dgm:cxn modelId="{FC1C2B55-2AEF-4616-BEA2-38C1C3A34808}" type="presParOf" srcId="{8299CD2E-DAA5-463E-A9E6-5789F94DF8DF}" destId="{E0379F2B-2483-49A2-B822-5E81356B9E39}" srcOrd="10" destOrd="0" presId="urn:microsoft.com/office/officeart/2005/8/layout/list1"/>
    <dgm:cxn modelId="{9BFA75A3-058D-49AD-B4F3-E0160C401A94}" type="presParOf" srcId="{8299CD2E-DAA5-463E-A9E6-5789F94DF8DF}" destId="{7C60A237-370A-4FD1-92F5-7DF63CBFB40A}" srcOrd="11" destOrd="0" presId="urn:microsoft.com/office/officeart/2005/8/layout/list1"/>
    <dgm:cxn modelId="{54515343-CD89-4A50-B945-07F8AC46C1F7}" type="presParOf" srcId="{8299CD2E-DAA5-463E-A9E6-5789F94DF8DF}" destId="{4F53D694-8C09-4BFC-92C3-AB10F0BD4CB6}" srcOrd="12" destOrd="0" presId="urn:microsoft.com/office/officeart/2005/8/layout/list1"/>
    <dgm:cxn modelId="{F151FC50-C67C-4D70-8E7B-31191359ED30}" type="presParOf" srcId="{4F53D694-8C09-4BFC-92C3-AB10F0BD4CB6}" destId="{E0E59C92-707E-44F1-982E-18BCF01EFF7B}" srcOrd="0" destOrd="0" presId="urn:microsoft.com/office/officeart/2005/8/layout/list1"/>
    <dgm:cxn modelId="{1C4514D0-363D-4F9B-9E28-6AC069E59C52}" type="presParOf" srcId="{4F53D694-8C09-4BFC-92C3-AB10F0BD4CB6}" destId="{C6905465-8F11-4520-8C27-F6A1BCAE0DA9}" srcOrd="1" destOrd="0" presId="urn:microsoft.com/office/officeart/2005/8/layout/list1"/>
    <dgm:cxn modelId="{32B0A6AD-FDC9-4464-B0F4-E5306079F349}" type="presParOf" srcId="{8299CD2E-DAA5-463E-A9E6-5789F94DF8DF}" destId="{42B7C582-3121-4EE5-B0B4-83E42ABC4B51}" srcOrd="13" destOrd="0" presId="urn:microsoft.com/office/officeart/2005/8/layout/list1"/>
    <dgm:cxn modelId="{D4909886-6E49-471F-A654-5FF7DEC7A618}" type="presParOf" srcId="{8299CD2E-DAA5-463E-A9E6-5789F94DF8DF}" destId="{D74275F2-FEE9-4B33-8A74-101FF2244A66}" srcOrd="14" destOrd="0" presId="urn:microsoft.com/office/officeart/2005/8/layout/list1"/>
    <dgm:cxn modelId="{C0F5FF21-7C11-4CFB-8E67-3BD8287A165C}" type="presParOf" srcId="{8299CD2E-DAA5-463E-A9E6-5789F94DF8DF}" destId="{D5F52932-B318-4420-9172-570D4415E27A}" srcOrd="15" destOrd="0" presId="urn:microsoft.com/office/officeart/2005/8/layout/list1"/>
    <dgm:cxn modelId="{0304F955-E951-4575-AB74-06A7B81C3D2A}" type="presParOf" srcId="{8299CD2E-DAA5-463E-A9E6-5789F94DF8DF}" destId="{A47C0CED-1ADF-45F6-B6FB-3F916CCF7D83}" srcOrd="16" destOrd="0" presId="urn:microsoft.com/office/officeart/2005/8/layout/list1"/>
    <dgm:cxn modelId="{74429F3E-C55F-4735-A842-3360EFEA47A1}" type="presParOf" srcId="{A47C0CED-1ADF-45F6-B6FB-3F916CCF7D83}" destId="{2526CE8E-979B-4F35-A53D-BB370E41489F}" srcOrd="0" destOrd="0" presId="urn:microsoft.com/office/officeart/2005/8/layout/list1"/>
    <dgm:cxn modelId="{49B1B40F-B004-4A7D-BB57-38B751832FD0}" type="presParOf" srcId="{A47C0CED-1ADF-45F6-B6FB-3F916CCF7D83}" destId="{DB911943-92CB-4B1D-AFC0-8E3F2A20D40E}" srcOrd="1" destOrd="0" presId="urn:microsoft.com/office/officeart/2005/8/layout/list1"/>
    <dgm:cxn modelId="{73E89BE1-5295-45B4-9A46-0953D30508D0}" type="presParOf" srcId="{8299CD2E-DAA5-463E-A9E6-5789F94DF8DF}" destId="{0ABA26EE-7068-40E6-BBE8-14F945556E25}" srcOrd="17" destOrd="0" presId="urn:microsoft.com/office/officeart/2005/8/layout/list1"/>
    <dgm:cxn modelId="{C98E326A-AE33-4E97-9575-5BC603A40318}" type="presParOf" srcId="{8299CD2E-DAA5-463E-A9E6-5789F94DF8DF}" destId="{BA6E5004-AFC4-42D8-A4F1-368FAFC9605E}"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CD06FC-9434-4EA0-A5B0-98DE43032500}" type="doc">
      <dgm:prSet loTypeId="urn:microsoft.com/office/officeart/2005/8/layout/list1" loCatId="list" qsTypeId="urn:microsoft.com/office/officeart/2005/8/quickstyle/3d2" qsCatId="3D" csTypeId="urn:microsoft.com/office/officeart/2005/8/colors/accent2_2" csCatId="accent2" phldr="1"/>
      <dgm:spPr/>
      <dgm:t>
        <a:bodyPr/>
        <a:lstStyle/>
        <a:p>
          <a:endParaRPr lang="en-IN"/>
        </a:p>
      </dgm:t>
    </dgm:pt>
    <dgm:pt modelId="{359088CF-424B-4982-997E-EAA832AC1246}">
      <dgm:prSet custT="1"/>
      <dgm:spPr>
        <a:solidFill>
          <a:prstClr val="white">
            <a:lumMod val="85000"/>
          </a:prstClr>
        </a:solidFill>
        <a:ln>
          <a:noFill/>
        </a:ln>
        <a:effectLst/>
        <a:scene3d>
          <a:camera prst="orthographicFront"/>
          <a:lightRig rig="threePt" dir="t">
            <a:rot lat="0" lon="0" rev="7500000"/>
          </a:lightRig>
        </a:scene3d>
        <a:sp3d prstMaterial="plastic">
          <a:bevelT w="127000" h="25400" prst="relaxedInset"/>
        </a:sp3d>
      </dgm:spPr>
      <dgm:t>
        <a:bodyPr spcFirstLastPara="0" vert="horz" wrap="square" lIns="228692" tIns="0" rIns="228692" bIns="0" numCol="1" spcCol="1270" anchor="ctr" anchorCtr="0"/>
        <a:lstStyle/>
        <a:p>
          <a:pPr marL="0" lvl="0" indent="0" algn="l" defTabSz="711200">
            <a:lnSpc>
              <a:spcPct val="90000"/>
            </a:lnSpc>
            <a:spcBef>
              <a:spcPct val="0"/>
            </a:spcBef>
            <a:spcAft>
              <a:spcPct val="35000"/>
            </a:spcAft>
            <a:buNone/>
          </a:pPr>
          <a:r>
            <a:rPr lang="en-US" sz="1600" kern="1200">
              <a:solidFill>
                <a:prstClr val="white"/>
              </a:solidFill>
              <a:latin typeface="Bahnschrift" panose="020B0502040204020203" pitchFamily="34" charset="0"/>
              <a:ea typeface="+mn-ea"/>
              <a:cs typeface="+mn-cs"/>
            </a:rPr>
            <a:t>Properties is a subclass of Hash table. </a:t>
          </a:r>
          <a:endParaRPr lang="en-IN" sz="1600" kern="1200">
            <a:solidFill>
              <a:prstClr val="white"/>
            </a:solidFill>
            <a:latin typeface="Bahnschrift" panose="020B0502040204020203" pitchFamily="34" charset="0"/>
            <a:ea typeface="+mn-ea"/>
            <a:cs typeface="+mn-cs"/>
          </a:endParaRPr>
        </a:p>
      </dgm:t>
    </dgm:pt>
    <dgm:pt modelId="{49DADA50-C197-4978-8157-CDCE8B74618B}" type="parTrans" cxnId="{FCA3D97F-EE39-4B56-833B-48491CA7F4E8}">
      <dgm:prSet/>
      <dgm:spPr/>
      <dgm:t>
        <a:bodyPr/>
        <a:lstStyle/>
        <a:p>
          <a:endParaRPr lang="en-IN" sz="4400">
            <a:latin typeface="Bahnschrift" panose="020B0502040204020203" pitchFamily="34" charset="0"/>
          </a:endParaRPr>
        </a:p>
      </dgm:t>
    </dgm:pt>
    <dgm:pt modelId="{3B2F7EB9-6DDC-42EB-8926-05752636594B}" type="sibTrans" cxnId="{FCA3D97F-EE39-4B56-833B-48491CA7F4E8}">
      <dgm:prSet/>
      <dgm:spPr/>
      <dgm:t>
        <a:bodyPr/>
        <a:lstStyle/>
        <a:p>
          <a:endParaRPr lang="en-IN" sz="4400">
            <a:latin typeface="Bahnschrift" panose="020B0502040204020203" pitchFamily="34" charset="0"/>
          </a:endParaRPr>
        </a:p>
      </dgm:t>
    </dgm:pt>
    <dgm:pt modelId="{091C0A0D-BE37-417D-ADCA-0FE49B96A0BD}">
      <dgm:prSet custT="1"/>
      <dgm:spPr>
        <a:solidFill>
          <a:srgbClr val="2190BC"/>
        </a:solidFill>
      </dgm:spPr>
      <dgm:t>
        <a:bodyPr/>
        <a:lstStyle/>
        <a:p>
          <a:r>
            <a:rPr lang="en-US" sz="1600">
              <a:latin typeface="Bahnschrift" panose="020B0502040204020203" pitchFamily="34" charset="0"/>
            </a:rPr>
            <a:t>It is used to maintain lists of values in which the key is a String and the value is also a String.</a:t>
          </a:r>
          <a:endParaRPr lang="en-IN" sz="1600">
            <a:latin typeface="Bahnschrift" panose="020B0502040204020203" pitchFamily="34" charset="0"/>
          </a:endParaRPr>
        </a:p>
      </dgm:t>
    </dgm:pt>
    <dgm:pt modelId="{FDC0A8C8-3005-491D-BF87-2695D50DD8C7}" type="parTrans" cxnId="{C27B90A3-9A5B-4A5A-9A47-A93FA915A4F5}">
      <dgm:prSet/>
      <dgm:spPr/>
      <dgm:t>
        <a:bodyPr/>
        <a:lstStyle/>
        <a:p>
          <a:endParaRPr lang="en-IN" sz="4400">
            <a:latin typeface="Bahnschrift" panose="020B0502040204020203" pitchFamily="34" charset="0"/>
          </a:endParaRPr>
        </a:p>
      </dgm:t>
    </dgm:pt>
    <dgm:pt modelId="{67EE5BA5-6324-4A51-BFFF-E0C65981249C}" type="sibTrans" cxnId="{C27B90A3-9A5B-4A5A-9A47-A93FA915A4F5}">
      <dgm:prSet/>
      <dgm:spPr/>
      <dgm:t>
        <a:bodyPr/>
        <a:lstStyle/>
        <a:p>
          <a:endParaRPr lang="en-IN" sz="4400">
            <a:latin typeface="Bahnschrift" panose="020B0502040204020203" pitchFamily="34" charset="0"/>
          </a:endParaRPr>
        </a:p>
      </dgm:t>
    </dgm:pt>
    <dgm:pt modelId="{2AEA690A-840A-4DC3-9F57-C6FD5D4E519F}">
      <dgm:prSet custT="1"/>
      <dgm:spPr>
        <a:solidFill>
          <a:prstClr val="white">
            <a:lumMod val="85000"/>
          </a:prstClr>
        </a:solidFill>
        <a:ln>
          <a:noFill/>
        </a:ln>
        <a:effectLst/>
        <a:scene3d>
          <a:camera prst="orthographicFront"/>
          <a:lightRig rig="threePt" dir="t">
            <a:rot lat="0" lon="0" rev="7500000"/>
          </a:lightRig>
        </a:scene3d>
        <a:sp3d prstMaterial="plastic">
          <a:bevelT w="127000" h="25400" prst="relaxedInset"/>
        </a:sp3d>
      </dgm:spPr>
      <dgm:t>
        <a:bodyPr spcFirstLastPara="0" vert="horz" wrap="square" lIns="228692" tIns="0" rIns="228692" bIns="0" numCol="1" spcCol="1270" anchor="ctr" anchorCtr="0"/>
        <a:lstStyle/>
        <a:p>
          <a:r>
            <a:rPr lang="en-US" sz="1600" kern="1200" dirty="0">
              <a:latin typeface="Bahnschrift" panose="020B0502040204020203" pitchFamily="34" charset="0"/>
            </a:rPr>
            <a:t>It can be used to get </a:t>
          </a:r>
          <a:r>
            <a:rPr lang="en-US" sz="1600" kern="1200" dirty="0">
              <a:solidFill>
                <a:prstClr val="white"/>
              </a:solidFill>
              <a:latin typeface="Bahnschrift" panose="020B0502040204020203" pitchFamily="34" charset="0"/>
              <a:ea typeface="+mn-ea"/>
              <a:cs typeface="+mn-cs"/>
            </a:rPr>
            <a:t>property</a:t>
          </a:r>
          <a:r>
            <a:rPr lang="en-US" sz="1600" kern="1200" dirty="0">
              <a:latin typeface="Bahnschrift" panose="020B0502040204020203" pitchFamily="34" charset="0"/>
            </a:rPr>
            <a:t> value based on the property key. </a:t>
          </a:r>
          <a:endParaRPr lang="en-IN" sz="1600" kern="1200" dirty="0">
            <a:latin typeface="Bahnschrift" panose="020B0502040204020203" pitchFamily="34" charset="0"/>
          </a:endParaRPr>
        </a:p>
      </dgm:t>
    </dgm:pt>
    <dgm:pt modelId="{222DD491-0263-4533-BEA9-757A2422D451}" type="parTrans" cxnId="{A52C090F-3C8A-4FC7-9F37-52607C68DE4B}">
      <dgm:prSet/>
      <dgm:spPr/>
      <dgm:t>
        <a:bodyPr/>
        <a:lstStyle/>
        <a:p>
          <a:endParaRPr lang="en-IN" sz="4400">
            <a:latin typeface="Bahnschrift" panose="020B0502040204020203" pitchFamily="34" charset="0"/>
          </a:endParaRPr>
        </a:p>
      </dgm:t>
    </dgm:pt>
    <dgm:pt modelId="{B2CF753B-81B0-40E1-AB76-B752DC7FFC4B}" type="sibTrans" cxnId="{A52C090F-3C8A-4FC7-9F37-52607C68DE4B}">
      <dgm:prSet/>
      <dgm:spPr/>
      <dgm:t>
        <a:bodyPr/>
        <a:lstStyle/>
        <a:p>
          <a:endParaRPr lang="en-IN" sz="4400">
            <a:latin typeface="Bahnschrift" panose="020B0502040204020203" pitchFamily="34" charset="0"/>
          </a:endParaRPr>
        </a:p>
      </dgm:t>
    </dgm:pt>
    <dgm:pt modelId="{320171F7-EBC5-4C44-B5B9-9D52BC3F17AF}">
      <dgm:prSet custT="1"/>
      <dgm:spPr>
        <a:solidFill>
          <a:prstClr val="white">
            <a:lumMod val="85000"/>
          </a:prstClr>
        </a:solidFill>
        <a:ln>
          <a:noFill/>
        </a:ln>
        <a:effectLst/>
        <a:scene3d>
          <a:camera prst="orthographicFront"/>
          <a:lightRig rig="threePt" dir="t">
            <a:rot lat="0" lon="0" rev="7500000"/>
          </a:lightRig>
        </a:scene3d>
        <a:sp3d prstMaterial="plastic">
          <a:bevelT w="127000" h="25400" prst="relaxedInset"/>
        </a:sp3d>
      </dgm:spPr>
      <dgm:t>
        <a:bodyPr spcFirstLastPara="0" vert="horz" wrap="square" lIns="228692" tIns="0" rIns="228692" bIns="0" numCol="1" spcCol="1270" anchor="ctr" anchorCtr="0"/>
        <a:lstStyle/>
        <a:p>
          <a:r>
            <a:rPr lang="en-US" sz="1600" dirty="0">
              <a:latin typeface="Bahnschrift" panose="020B0502040204020203" pitchFamily="34" charset="0"/>
            </a:rPr>
            <a:t>The Properties class provides methods to get data from the properties file and store data into the properties file. </a:t>
          </a:r>
          <a:endParaRPr lang="en-IN" sz="1600" dirty="0">
            <a:latin typeface="Bahnschrift" panose="020B0502040204020203" pitchFamily="34" charset="0"/>
          </a:endParaRPr>
        </a:p>
      </dgm:t>
    </dgm:pt>
    <dgm:pt modelId="{AD960047-EC2F-4DF4-9661-15F400E4F1A2}" type="parTrans" cxnId="{0D88AABF-7BD4-4B6E-8E53-AA4F2B34B5D0}">
      <dgm:prSet/>
      <dgm:spPr/>
      <dgm:t>
        <a:bodyPr/>
        <a:lstStyle/>
        <a:p>
          <a:endParaRPr lang="en-IN" sz="4400">
            <a:latin typeface="Bahnschrift" panose="020B0502040204020203" pitchFamily="34" charset="0"/>
          </a:endParaRPr>
        </a:p>
      </dgm:t>
    </dgm:pt>
    <dgm:pt modelId="{412099CA-9288-4339-88E8-F4B708A21720}" type="sibTrans" cxnId="{0D88AABF-7BD4-4B6E-8E53-AA4F2B34B5D0}">
      <dgm:prSet/>
      <dgm:spPr/>
      <dgm:t>
        <a:bodyPr/>
        <a:lstStyle/>
        <a:p>
          <a:endParaRPr lang="en-IN" sz="4400">
            <a:latin typeface="Bahnschrift" panose="020B0502040204020203" pitchFamily="34" charset="0"/>
          </a:endParaRPr>
        </a:p>
      </dgm:t>
    </dgm:pt>
    <dgm:pt modelId="{0A010C86-50D0-4781-A1B1-C38F844BD358}">
      <dgm:prSet custT="1"/>
      <dgm:spPr>
        <a:solidFill>
          <a:prstClr val="white">
            <a:lumMod val="85000"/>
          </a:prstClr>
        </a:solidFill>
        <a:ln>
          <a:noFill/>
        </a:ln>
        <a:effectLst/>
        <a:scene3d>
          <a:camera prst="orthographicFront"/>
          <a:lightRig rig="threePt" dir="t">
            <a:rot lat="0" lon="0" rev="7500000"/>
          </a:lightRig>
        </a:scene3d>
        <a:sp3d prstMaterial="plastic">
          <a:bevelT w="127000" h="25400" prst="relaxedInset"/>
        </a:sp3d>
      </dgm:spPr>
      <dgm:t>
        <a:bodyPr spcFirstLastPara="0" vert="horz" wrap="square" lIns="228692" tIns="0" rIns="228692" bIns="0" numCol="1" spcCol="1270" anchor="ctr" anchorCtr="0"/>
        <a:lstStyle/>
        <a:p>
          <a:r>
            <a:rPr lang="en-US" sz="1600" kern="1200" dirty="0">
              <a:latin typeface="Bahnschrift" panose="020B0502040204020203" pitchFamily="34" charset="0"/>
            </a:rPr>
            <a:t>Moreover, it can be used </a:t>
          </a:r>
          <a:r>
            <a:rPr lang="en-US" sz="1600" kern="1200" dirty="0">
              <a:solidFill>
                <a:prstClr val="white"/>
              </a:solidFill>
              <a:latin typeface="Bahnschrift" panose="020B0502040204020203" pitchFamily="34" charset="0"/>
              <a:ea typeface="+mn-ea"/>
              <a:cs typeface="+mn-cs"/>
            </a:rPr>
            <a:t>to</a:t>
          </a:r>
          <a:r>
            <a:rPr lang="en-US" sz="1600" kern="1200" dirty="0">
              <a:latin typeface="Bahnschrift" panose="020B0502040204020203" pitchFamily="34" charset="0"/>
            </a:rPr>
            <a:t> get the properties of a system.</a:t>
          </a:r>
          <a:endParaRPr lang="en-IN" sz="1600" kern="1200" dirty="0">
            <a:latin typeface="Bahnschrift" panose="020B0502040204020203" pitchFamily="34" charset="0"/>
          </a:endParaRPr>
        </a:p>
      </dgm:t>
    </dgm:pt>
    <dgm:pt modelId="{ED0335AE-F1FE-401C-948E-8CB87D7C720F}" type="parTrans" cxnId="{F1C172EB-5EC9-469F-AA8D-2F20DD9B9DAE}">
      <dgm:prSet/>
      <dgm:spPr/>
      <dgm:t>
        <a:bodyPr/>
        <a:lstStyle/>
        <a:p>
          <a:endParaRPr lang="en-IN" sz="4400">
            <a:latin typeface="Bahnschrift" panose="020B0502040204020203" pitchFamily="34" charset="0"/>
          </a:endParaRPr>
        </a:p>
      </dgm:t>
    </dgm:pt>
    <dgm:pt modelId="{61F78CF8-0A14-46F7-86AC-6E7803DACC72}" type="sibTrans" cxnId="{F1C172EB-5EC9-469F-AA8D-2F20DD9B9DAE}">
      <dgm:prSet/>
      <dgm:spPr/>
      <dgm:t>
        <a:bodyPr/>
        <a:lstStyle/>
        <a:p>
          <a:endParaRPr lang="en-IN" sz="4400">
            <a:latin typeface="Bahnschrift" panose="020B0502040204020203" pitchFamily="34" charset="0"/>
          </a:endParaRPr>
        </a:p>
      </dgm:t>
    </dgm:pt>
    <dgm:pt modelId="{8299CD2E-DAA5-463E-A9E6-5789F94DF8DF}" type="pres">
      <dgm:prSet presAssocID="{39CD06FC-9434-4EA0-A5B0-98DE43032500}" presName="linear" presStyleCnt="0">
        <dgm:presLayoutVars>
          <dgm:dir/>
          <dgm:animLvl val="lvl"/>
          <dgm:resizeHandles val="exact"/>
        </dgm:presLayoutVars>
      </dgm:prSet>
      <dgm:spPr/>
    </dgm:pt>
    <dgm:pt modelId="{B79F1145-7E29-4E90-8778-5C51112F2851}" type="pres">
      <dgm:prSet presAssocID="{359088CF-424B-4982-997E-EAA832AC1246}" presName="parentLin" presStyleCnt="0"/>
      <dgm:spPr/>
    </dgm:pt>
    <dgm:pt modelId="{3D473B3A-02B9-4F8A-B72A-873EABCF0DC5}" type="pres">
      <dgm:prSet presAssocID="{359088CF-424B-4982-997E-EAA832AC1246}" presName="parentLeftMargin" presStyleLbl="node1" presStyleIdx="0" presStyleCnt="5"/>
      <dgm:spPr/>
    </dgm:pt>
    <dgm:pt modelId="{8B8C0189-7124-4AAF-AB88-4F6B87870748}" type="pres">
      <dgm:prSet presAssocID="{359088CF-424B-4982-997E-EAA832AC1246}" presName="parentText" presStyleLbl="node1" presStyleIdx="0" presStyleCnt="5">
        <dgm:presLayoutVars>
          <dgm:chMax val="0"/>
          <dgm:bulletEnabled val="1"/>
        </dgm:presLayoutVars>
      </dgm:prSet>
      <dgm:spPr>
        <a:xfrm>
          <a:off x="432174" y="37327"/>
          <a:ext cx="6050440" cy="678960"/>
        </a:xfrm>
        <a:prstGeom prst="roundRect">
          <a:avLst/>
        </a:prstGeom>
      </dgm:spPr>
    </dgm:pt>
    <dgm:pt modelId="{96907F06-92C1-43C2-B9B4-56A82C4F7B95}" type="pres">
      <dgm:prSet presAssocID="{359088CF-424B-4982-997E-EAA832AC1246}" presName="negativeSpace" presStyleCnt="0"/>
      <dgm:spPr/>
    </dgm:pt>
    <dgm:pt modelId="{7EA7973D-0098-4ED2-8B1E-F6FB2C6CCB2A}" type="pres">
      <dgm:prSet presAssocID="{359088CF-424B-4982-997E-EAA832AC1246}" presName="childText" presStyleLbl="conFgAcc1" presStyleIdx="0" presStyleCnt="5">
        <dgm:presLayoutVars>
          <dgm:bulletEnabled val="1"/>
        </dgm:presLayoutVars>
      </dgm:prSet>
      <dgm:spPr/>
    </dgm:pt>
    <dgm:pt modelId="{4B7C4EEC-B219-433C-A785-D69C5762FBCD}" type="pres">
      <dgm:prSet presAssocID="{3B2F7EB9-6DDC-42EB-8926-05752636594B}" presName="spaceBetweenRectangles" presStyleCnt="0"/>
      <dgm:spPr/>
    </dgm:pt>
    <dgm:pt modelId="{E30DC1E0-00CF-4EA7-835A-836F2A8582F7}" type="pres">
      <dgm:prSet presAssocID="{091C0A0D-BE37-417D-ADCA-0FE49B96A0BD}" presName="parentLin" presStyleCnt="0"/>
      <dgm:spPr/>
    </dgm:pt>
    <dgm:pt modelId="{CEEBEFFF-9119-436A-98D2-B97A6E9F4797}" type="pres">
      <dgm:prSet presAssocID="{091C0A0D-BE37-417D-ADCA-0FE49B96A0BD}" presName="parentLeftMargin" presStyleLbl="node1" presStyleIdx="0" presStyleCnt="5"/>
      <dgm:spPr/>
    </dgm:pt>
    <dgm:pt modelId="{C32B2EB5-3345-436B-AF09-1870BF22A752}" type="pres">
      <dgm:prSet presAssocID="{091C0A0D-BE37-417D-ADCA-0FE49B96A0BD}" presName="parentText" presStyleLbl="node1" presStyleIdx="1" presStyleCnt="5">
        <dgm:presLayoutVars>
          <dgm:chMax val="0"/>
          <dgm:bulletEnabled val="1"/>
        </dgm:presLayoutVars>
      </dgm:prSet>
      <dgm:spPr/>
    </dgm:pt>
    <dgm:pt modelId="{F5AE1E53-BF89-46E1-A920-68DA0CF45A73}" type="pres">
      <dgm:prSet presAssocID="{091C0A0D-BE37-417D-ADCA-0FE49B96A0BD}" presName="negativeSpace" presStyleCnt="0"/>
      <dgm:spPr/>
    </dgm:pt>
    <dgm:pt modelId="{4AD96185-2659-4D0A-8EB8-F06D707228CC}" type="pres">
      <dgm:prSet presAssocID="{091C0A0D-BE37-417D-ADCA-0FE49B96A0BD}" presName="childText" presStyleLbl="conFgAcc1" presStyleIdx="1" presStyleCnt="5">
        <dgm:presLayoutVars>
          <dgm:bulletEnabled val="1"/>
        </dgm:presLayoutVars>
      </dgm:prSet>
      <dgm:spPr/>
    </dgm:pt>
    <dgm:pt modelId="{9CA8FA0F-32C7-4D29-B03F-CF597458B5C2}" type="pres">
      <dgm:prSet presAssocID="{67EE5BA5-6324-4A51-BFFF-E0C65981249C}" presName="spaceBetweenRectangles" presStyleCnt="0"/>
      <dgm:spPr/>
    </dgm:pt>
    <dgm:pt modelId="{71E22EEA-CD6D-43E0-B616-0DF136ED83C3}" type="pres">
      <dgm:prSet presAssocID="{2AEA690A-840A-4DC3-9F57-C6FD5D4E519F}" presName="parentLin" presStyleCnt="0"/>
      <dgm:spPr/>
    </dgm:pt>
    <dgm:pt modelId="{2FD0021A-8801-44A7-A8E2-F23D327BEF07}" type="pres">
      <dgm:prSet presAssocID="{2AEA690A-840A-4DC3-9F57-C6FD5D4E519F}" presName="parentLeftMargin" presStyleLbl="node1" presStyleIdx="1" presStyleCnt="5"/>
      <dgm:spPr/>
    </dgm:pt>
    <dgm:pt modelId="{106C146E-4630-412B-855A-6555C0E68C00}" type="pres">
      <dgm:prSet presAssocID="{2AEA690A-840A-4DC3-9F57-C6FD5D4E519F}" presName="parentText" presStyleLbl="node1" presStyleIdx="2" presStyleCnt="5">
        <dgm:presLayoutVars>
          <dgm:chMax val="0"/>
          <dgm:bulletEnabled val="1"/>
        </dgm:presLayoutVars>
      </dgm:prSet>
      <dgm:spPr>
        <a:xfrm>
          <a:off x="432174" y="2123887"/>
          <a:ext cx="6050440" cy="678960"/>
        </a:xfrm>
        <a:prstGeom prst="roundRect">
          <a:avLst/>
        </a:prstGeom>
      </dgm:spPr>
    </dgm:pt>
    <dgm:pt modelId="{5EEEFCC8-C7A5-4920-8C77-14D0A0579B10}" type="pres">
      <dgm:prSet presAssocID="{2AEA690A-840A-4DC3-9F57-C6FD5D4E519F}" presName="negativeSpace" presStyleCnt="0"/>
      <dgm:spPr/>
    </dgm:pt>
    <dgm:pt modelId="{E0379F2B-2483-49A2-B822-5E81356B9E39}" type="pres">
      <dgm:prSet presAssocID="{2AEA690A-840A-4DC3-9F57-C6FD5D4E519F}" presName="childText" presStyleLbl="conFgAcc1" presStyleIdx="2" presStyleCnt="5">
        <dgm:presLayoutVars>
          <dgm:bulletEnabled val="1"/>
        </dgm:presLayoutVars>
      </dgm:prSet>
      <dgm:spPr/>
    </dgm:pt>
    <dgm:pt modelId="{7C60A237-370A-4FD1-92F5-7DF63CBFB40A}" type="pres">
      <dgm:prSet presAssocID="{B2CF753B-81B0-40E1-AB76-B752DC7FFC4B}" presName="spaceBetweenRectangles" presStyleCnt="0"/>
      <dgm:spPr/>
    </dgm:pt>
    <dgm:pt modelId="{4F53D694-8C09-4BFC-92C3-AB10F0BD4CB6}" type="pres">
      <dgm:prSet presAssocID="{320171F7-EBC5-4C44-B5B9-9D52BC3F17AF}" presName="parentLin" presStyleCnt="0"/>
      <dgm:spPr/>
    </dgm:pt>
    <dgm:pt modelId="{E0E59C92-707E-44F1-982E-18BCF01EFF7B}" type="pres">
      <dgm:prSet presAssocID="{320171F7-EBC5-4C44-B5B9-9D52BC3F17AF}" presName="parentLeftMargin" presStyleLbl="node1" presStyleIdx="2" presStyleCnt="5"/>
      <dgm:spPr/>
    </dgm:pt>
    <dgm:pt modelId="{C6905465-8F11-4520-8C27-F6A1BCAE0DA9}" type="pres">
      <dgm:prSet presAssocID="{320171F7-EBC5-4C44-B5B9-9D52BC3F17AF}" presName="parentText" presStyleLbl="node1" presStyleIdx="3" presStyleCnt="5">
        <dgm:presLayoutVars>
          <dgm:chMax val="0"/>
          <dgm:bulletEnabled val="1"/>
        </dgm:presLayoutVars>
      </dgm:prSet>
      <dgm:spPr>
        <a:xfrm>
          <a:off x="432174" y="3167167"/>
          <a:ext cx="6050440" cy="678960"/>
        </a:xfrm>
        <a:prstGeom prst="roundRect">
          <a:avLst/>
        </a:prstGeom>
      </dgm:spPr>
    </dgm:pt>
    <dgm:pt modelId="{42B7C582-3121-4EE5-B0B4-83E42ABC4B51}" type="pres">
      <dgm:prSet presAssocID="{320171F7-EBC5-4C44-B5B9-9D52BC3F17AF}" presName="negativeSpace" presStyleCnt="0"/>
      <dgm:spPr/>
    </dgm:pt>
    <dgm:pt modelId="{D74275F2-FEE9-4B33-8A74-101FF2244A66}" type="pres">
      <dgm:prSet presAssocID="{320171F7-EBC5-4C44-B5B9-9D52BC3F17AF}" presName="childText" presStyleLbl="conFgAcc1" presStyleIdx="3" presStyleCnt="5">
        <dgm:presLayoutVars>
          <dgm:bulletEnabled val="1"/>
        </dgm:presLayoutVars>
      </dgm:prSet>
      <dgm:spPr/>
    </dgm:pt>
    <dgm:pt modelId="{D5F52932-B318-4420-9172-570D4415E27A}" type="pres">
      <dgm:prSet presAssocID="{412099CA-9288-4339-88E8-F4B708A21720}" presName="spaceBetweenRectangles" presStyleCnt="0"/>
      <dgm:spPr/>
    </dgm:pt>
    <dgm:pt modelId="{A47C0CED-1ADF-45F6-B6FB-3F916CCF7D83}" type="pres">
      <dgm:prSet presAssocID="{0A010C86-50D0-4781-A1B1-C38F844BD358}" presName="parentLin" presStyleCnt="0"/>
      <dgm:spPr/>
    </dgm:pt>
    <dgm:pt modelId="{2526CE8E-979B-4F35-A53D-BB370E41489F}" type="pres">
      <dgm:prSet presAssocID="{0A010C86-50D0-4781-A1B1-C38F844BD358}" presName="parentLeftMargin" presStyleLbl="node1" presStyleIdx="3" presStyleCnt="5"/>
      <dgm:spPr/>
    </dgm:pt>
    <dgm:pt modelId="{DB911943-92CB-4B1D-AFC0-8E3F2A20D40E}" type="pres">
      <dgm:prSet presAssocID="{0A010C86-50D0-4781-A1B1-C38F844BD358}" presName="parentText" presStyleLbl="node1" presStyleIdx="4" presStyleCnt="5">
        <dgm:presLayoutVars>
          <dgm:chMax val="0"/>
          <dgm:bulletEnabled val="1"/>
        </dgm:presLayoutVars>
      </dgm:prSet>
      <dgm:spPr>
        <a:xfrm>
          <a:off x="432174" y="4210447"/>
          <a:ext cx="6050440" cy="678960"/>
        </a:xfrm>
        <a:prstGeom prst="roundRect">
          <a:avLst/>
        </a:prstGeom>
      </dgm:spPr>
    </dgm:pt>
    <dgm:pt modelId="{0ABA26EE-7068-40E6-BBE8-14F945556E25}" type="pres">
      <dgm:prSet presAssocID="{0A010C86-50D0-4781-A1B1-C38F844BD358}" presName="negativeSpace" presStyleCnt="0"/>
      <dgm:spPr/>
    </dgm:pt>
    <dgm:pt modelId="{BA6E5004-AFC4-42D8-A4F1-368FAFC9605E}" type="pres">
      <dgm:prSet presAssocID="{0A010C86-50D0-4781-A1B1-C38F844BD358}" presName="childText" presStyleLbl="conFgAcc1" presStyleIdx="4" presStyleCnt="5">
        <dgm:presLayoutVars>
          <dgm:bulletEnabled val="1"/>
        </dgm:presLayoutVars>
      </dgm:prSet>
      <dgm:spPr/>
    </dgm:pt>
  </dgm:ptLst>
  <dgm:cxnLst>
    <dgm:cxn modelId="{A52C090F-3C8A-4FC7-9F37-52607C68DE4B}" srcId="{39CD06FC-9434-4EA0-A5B0-98DE43032500}" destId="{2AEA690A-840A-4DC3-9F57-C6FD5D4E519F}" srcOrd="2" destOrd="0" parTransId="{222DD491-0263-4533-BEA9-757A2422D451}" sibTransId="{B2CF753B-81B0-40E1-AB76-B752DC7FFC4B}"/>
    <dgm:cxn modelId="{4435551D-E8FB-4B2E-A261-4FE224BB89ED}" type="presOf" srcId="{2AEA690A-840A-4DC3-9F57-C6FD5D4E519F}" destId="{106C146E-4630-412B-855A-6555C0E68C00}" srcOrd="1" destOrd="0" presId="urn:microsoft.com/office/officeart/2005/8/layout/list1"/>
    <dgm:cxn modelId="{20A31229-C859-4778-B833-DAED979B45AF}" type="presOf" srcId="{2AEA690A-840A-4DC3-9F57-C6FD5D4E519F}" destId="{2FD0021A-8801-44A7-A8E2-F23D327BEF07}" srcOrd="0" destOrd="0" presId="urn:microsoft.com/office/officeart/2005/8/layout/list1"/>
    <dgm:cxn modelId="{7AD31F29-A53A-4544-BCA1-271A55A51379}" type="presOf" srcId="{091C0A0D-BE37-417D-ADCA-0FE49B96A0BD}" destId="{CEEBEFFF-9119-436A-98D2-B97A6E9F4797}" srcOrd="0" destOrd="0" presId="urn:microsoft.com/office/officeart/2005/8/layout/list1"/>
    <dgm:cxn modelId="{FCA3D97F-EE39-4B56-833B-48491CA7F4E8}" srcId="{39CD06FC-9434-4EA0-A5B0-98DE43032500}" destId="{359088CF-424B-4982-997E-EAA832AC1246}" srcOrd="0" destOrd="0" parTransId="{49DADA50-C197-4978-8157-CDCE8B74618B}" sibTransId="{3B2F7EB9-6DDC-42EB-8926-05752636594B}"/>
    <dgm:cxn modelId="{68DC2695-7E57-49F5-883A-F14071AF5898}" type="presOf" srcId="{0A010C86-50D0-4781-A1B1-C38F844BD358}" destId="{DB911943-92CB-4B1D-AFC0-8E3F2A20D40E}" srcOrd="1" destOrd="0" presId="urn:microsoft.com/office/officeart/2005/8/layout/list1"/>
    <dgm:cxn modelId="{A774029D-D830-4524-9C2D-C90770DC896C}" type="presOf" srcId="{0A010C86-50D0-4781-A1B1-C38F844BD358}" destId="{2526CE8E-979B-4F35-A53D-BB370E41489F}" srcOrd="0" destOrd="0" presId="urn:microsoft.com/office/officeart/2005/8/layout/list1"/>
    <dgm:cxn modelId="{C27B90A3-9A5B-4A5A-9A47-A93FA915A4F5}" srcId="{39CD06FC-9434-4EA0-A5B0-98DE43032500}" destId="{091C0A0D-BE37-417D-ADCA-0FE49B96A0BD}" srcOrd="1" destOrd="0" parTransId="{FDC0A8C8-3005-491D-BF87-2695D50DD8C7}" sibTransId="{67EE5BA5-6324-4A51-BFFF-E0C65981249C}"/>
    <dgm:cxn modelId="{426AC9B1-07BF-4E37-B93E-AFF887070767}" type="presOf" srcId="{39CD06FC-9434-4EA0-A5B0-98DE43032500}" destId="{8299CD2E-DAA5-463E-A9E6-5789F94DF8DF}" srcOrd="0" destOrd="0" presId="urn:microsoft.com/office/officeart/2005/8/layout/list1"/>
    <dgm:cxn modelId="{522BCFB4-D9CD-47B9-8855-809B865E48E2}" type="presOf" srcId="{320171F7-EBC5-4C44-B5B9-9D52BC3F17AF}" destId="{E0E59C92-707E-44F1-982E-18BCF01EFF7B}" srcOrd="0" destOrd="0" presId="urn:microsoft.com/office/officeart/2005/8/layout/list1"/>
    <dgm:cxn modelId="{62861DB5-BE9A-414C-8EB3-C59B213EF9A8}" type="presOf" srcId="{091C0A0D-BE37-417D-ADCA-0FE49B96A0BD}" destId="{C32B2EB5-3345-436B-AF09-1870BF22A752}" srcOrd="1" destOrd="0" presId="urn:microsoft.com/office/officeart/2005/8/layout/list1"/>
    <dgm:cxn modelId="{0D88AABF-7BD4-4B6E-8E53-AA4F2B34B5D0}" srcId="{39CD06FC-9434-4EA0-A5B0-98DE43032500}" destId="{320171F7-EBC5-4C44-B5B9-9D52BC3F17AF}" srcOrd="3" destOrd="0" parTransId="{AD960047-EC2F-4DF4-9661-15F400E4F1A2}" sibTransId="{412099CA-9288-4339-88E8-F4B708A21720}"/>
    <dgm:cxn modelId="{2FBFB5C8-A0A3-4A5C-9034-5A5A3393746A}" type="presOf" srcId="{320171F7-EBC5-4C44-B5B9-9D52BC3F17AF}" destId="{C6905465-8F11-4520-8C27-F6A1BCAE0DA9}" srcOrd="1" destOrd="0" presId="urn:microsoft.com/office/officeart/2005/8/layout/list1"/>
    <dgm:cxn modelId="{F1C172EB-5EC9-469F-AA8D-2F20DD9B9DAE}" srcId="{39CD06FC-9434-4EA0-A5B0-98DE43032500}" destId="{0A010C86-50D0-4781-A1B1-C38F844BD358}" srcOrd="4" destOrd="0" parTransId="{ED0335AE-F1FE-401C-948E-8CB87D7C720F}" sibTransId="{61F78CF8-0A14-46F7-86AC-6E7803DACC72}"/>
    <dgm:cxn modelId="{62F7CFED-F093-4541-93F3-4BD532FA9D79}" type="presOf" srcId="{359088CF-424B-4982-997E-EAA832AC1246}" destId="{8B8C0189-7124-4AAF-AB88-4F6B87870748}" srcOrd="1" destOrd="0" presId="urn:microsoft.com/office/officeart/2005/8/layout/list1"/>
    <dgm:cxn modelId="{B5DD08F5-04E3-464F-924E-79B00C7EFA2B}" type="presOf" srcId="{359088CF-424B-4982-997E-EAA832AC1246}" destId="{3D473B3A-02B9-4F8A-B72A-873EABCF0DC5}" srcOrd="0" destOrd="0" presId="urn:microsoft.com/office/officeart/2005/8/layout/list1"/>
    <dgm:cxn modelId="{D15553B0-A0D3-4075-8FA1-C7432784CFE8}" type="presParOf" srcId="{8299CD2E-DAA5-463E-A9E6-5789F94DF8DF}" destId="{B79F1145-7E29-4E90-8778-5C51112F2851}" srcOrd="0" destOrd="0" presId="urn:microsoft.com/office/officeart/2005/8/layout/list1"/>
    <dgm:cxn modelId="{76D003AE-7900-4FB8-9D06-DD632584A8B6}" type="presParOf" srcId="{B79F1145-7E29-4E90-8778-5C51112F2851}" destId="{3D473B3A-02B9-4F8A-B72A-873EABCF0DC5}" srcOrd="0" destOrd="0" presId="urn:microsoft.com/office/officeart/2005/8/layout/list1"/>
    <dgm:cxn modelId="{74378DA1-ED69-45C3-B7EF-5905BD3434AF}" type="presParOf" srcId="{B79F1145-7E29-4E90-8778-5C51112F2851}" destId="{8B8C0189-7124-4AAF-AB88-4F6B87870748}" srcOrd="1" destOrd="0" presId="urn:microsoft.com/office/officeart/2005/8/layout/list1"/>
    <dgm:cxn modelId="{EB983BC3-8C4B-4F34-87AE-8A8C416A0EBF}" type="presParOf" srcId="{8299CD2E-DAA5-463E-A9E6-5789F94DF8DF}" destId="{96907F06-92C1-43C2-B9B4-56A82C4F7B95}" srcOrd="1" destOrd="0" presId="urn:microsoft.com/office/officeart/2005/8/layout/list1"/>
    <dgm:cxn modelId="{60354CC8-7285-461F-9792-18DF39C98D2A}" type="presParOf" srcId="{8299CD2E-DAA5-463E-A9E6-5789F94DF8DF}" destId="{7EA7973D-0098-4ED2-8B1E-F6FB2C6CCB2A}" srcOrd="2" destOrd="0" presId="urn:microsoft.com/office/officeart/2005/8/layout/list1"/>
    <dgm:cxn modelId="{0ABDD9AE-EB42-4DE6-8B61-C3585812E3C5}" type="presParOf" srcId="{8299CD2E-DAA5-463E-A9E6-5789F94DF8DF}" destId="{4B7C4EEC-B219-433C-A785-D69C5762FBCD}" srcOrd="3" destOrd="0" presId="urn:microsoft.com/office/officeart/2005/8/layout/list1"/>
    <dgm:cxn modelId="{6F6199E7-73CB-4A7E-9E58-25F5C94B8E21}" type="presParOf" srcId="{8299CD2E-DAA5-463E-A9E6-5789F94DF8DF}" destId="{E30DC1E0-00CF-4EA7-835A-836F2A8582F7}" srcOrd="4" destOrd="0" presId="urn:microsoft.com/office/officeart/2005/8/layout/list1"/>
    <dgm:cxn modelId="{B64C1967-5C23-4DD5-B343-8EA0A56056F5}" type="presParOf" srcId="{E30DC1E0-00CF-4EA7-835A-836F2A8582F7}" destId="{CEEBEFFF-9119-436A-98D2-B97A6E9F4797}" srcOrd="0" destOrd="0" presId="urn:microsoft.com/office/officeart/2005/8/layout/list1"/>
    <dgm:cxn modelId="{F04FE4AD-4178-4175-94CF-FAEBE4C27CB0}" type="presParOf" srcId="{E30DC1E0-00CF-4EA7-835A-836F2A8582F7}" destId="{C32B2EB5-3345-436B-AF09-1870BF22A752}" srcOrd="1" destOrd="0" presId="urn:microsoft.com/office/officeart/2005/8/layout/list1"/>
    <dgm:cxn modelId="{33C50B36-DE98-4B45-BB04-EB3BF7B5D996}" type="presParOf" srcId="{8299CD2E-DAA5-463E-A9E6-5789F94DF8DF}" destId="{F5AE1E53-BF89-46E1-A920-68DA0CF45A73}" srcOrd="5" destOrd="0" presId="urn:microsoft.com/office/officeart/2005/8/layout/list1"/>
    <dgm:cxn modelId="{9F91D7D1-A05C-4000-A4F4-9EF795C69FB1}" type="presParOf" srcId="{8299CD2E-DAA5-463E-A9E6-5789F94DF8DF}" destId="{4AD96185-2659-4D0A-8EB8-F06D707228CC}" srcOrd="6" destOrd="0" presId="urn:microsoft.com/office/officeart/2005/8/layout/list1"/>
    <dgm:cxn modelId="{80E2CAF9-C5DE-4A7D-B003-795796BEF00B}" type="presParOf" srcId="{8299CD2E-DAA5-463E-A9E6-5789F94DF8DF}" destId="{9CA8FA0F-32C7-4D29-B03F-CF597458B5C2}" srcOrd="7" destOrd="0" presId="urn:microsoft.com/office/officeart/2005/8/layout/list1"/>
    <dgm:cxn modelId="{21F0D0DC-A22F-4180-A9E5-C6C4EA231D3B}" type="presParOf" srcId="{8299CD2E-DAA5-463E-A9E6-5789F94DF8DF}" destId="{71E22EEA-CD6D-43E0-B616-0DF136ED83C3}" srcOrd="8" destOrd="0" presId="urn:microsoft.com/office/officeart/2005/8/layout/list1"/>
    <dgm:cxn modelId="{9A9059B1-7ECA-4A72-99B9-08C6ACC2EF84}" type="presParOf" srcId="{71E22EEA-CD6D-43E0-B616-0DF136ED83C3}" destId="{2FD0021A-8801-44A7-A8E2-F23D327BEF07}" srcOrd="0" destOrd="0" presId="urn:microsoft.com/office/officeart/2005/8/layout/list1"/>
    <dgm:cxn modelId="{A7C4D1FA-C092-402B-AE3F-E7E6FECE2010}" type="presParOf" srcId="{71E22EEA-CD6D-43E0-B616-0DF136ED83C3}" destId="{106C146E-4630-412B-855A-6555C0E68C00}" srcOrd="1" destOrd="0" presId="urn:microsoft.com/office/officeart/2005/8/layout/list1"/>
    <dgm:cxn modelId="{A4E9FA35-1D7F-4AA9-9516-DFF2CF9B98FE}" type="presParOf" srcId="{8299CD2E-DAA5-463E-A9E6-5789F94DF8DF}" destId="{5EEEFCC8-C7A5-4920-8C77-14D0A0579B10}" srcOrd="9" destOrd="0" presId="urn:microsoft.com/office/officeart/2005/8/layout/list1"/>
    <dgm:cxn modelId="{FC1C2B55-2AEF-4616-BEA2-38C1C3A34808}" type="presParOf" srcId="{8299CD2E-DAA5-463E-A9E6-5789F94DF8DF}" destId="{E0379F2B-2483-49A2-B822-5E81356B9E39}" srcOrd="10" destOrd="0" presId="urn:microsoft.com/office/officeart/2005/8/layout/list1"/>
    <dgm:cxn modelId="{9BFA75A3-058D-49AD-B4F3-E0160C401A94}" type="presParOf" srcId="{8299CD2E-DAA5-463E-A9E6-5789F94DF8DF}" destId="{7C60A237-370A-4FD1-92F5-7DF63CBFB40A}" srcOrd="11" destOrd="0" presId="urn:microsoft.com/office/officeart/2005/8/layout/list1"/>
    <dgm:cxn modelId="{54515343-CD89-4A50-B945-07F8AC46C1F7}" type="presParOf" srcId="{8299CD2E-DAA5-463E-A9E6-5789F94DF8DF}" destId="{4F53D694-8C09-4BFC-92C3-AB10F0BD4CB6}" srcOrd="12" destOrd="0" presId="urn:microsoft.com/office/officeart/2005/8/layout/list1"/>
    <dgm:cxn modelId="{F151FC50-C67C-4D70-8E7B-31191359ED30}" type="presParOf" srcId="{4F53D694-8C09-4BFC-92C3-AB10F0BD4CB6}" destId="{E0E59C92-707E-44F1-982E-18BCF01EFF7B}" srcOrd="0" destOrd="0" presId="urn:microsoft.com/office/officeart/2005/8/layout/list1"/>
    <dgm:cxn modelId="{1C4514D0-363D-4F9B-9E28-6AC069E59C52}" type="presParOf" srcId="{4F53D694-8C09-4BFC-92C3-AB10F0BD4CB6}" destId="{C6905465-8F11-4520-8C27-F6A1BCAE0DA9}" srcOrd="1" destOrd="0" presId="urn:microsoft.com/office/officeart/2005/8/layout/list1"/>
    <dgm:cxn modelId="{32B0A6AD-FDC9-4464-B0F4-E5306079F349}" type="presParOf" srcId="{8299CD2E-DAA5-463E-A9E6-5789F94DF8DF}" destId="{42B7C582-3121-4EE5-B0B4-83E42ABC4B51}" srcOrd="13" destOrd="0" presId="urn:microsoft.com/office/officeart/2005/8/layout/list1"/>
    <dgm:cxn modelId="{D4909886-6E49-471F-A654-5FF7DEC7A618}" type="presParOf" srcId="{8299CD2E-DAA5-463E-A9E6-5789F94DF8DF}" destId="{D74275F2-FEE9-4B33-8A74-101FF2244A66}" srcOrd="14" destOrd="0" presId="urn:microsoft.com/office/officeart/2005/8/layout/list1"/>
    <dgm:cxn modelId="{C0F5FF21-7C11-4CFB-8E67-3BD8287A165C}" type="presParOf" srcId="{8299CD2E-DAA5-463E-A9E6-5789F94DF8DF}" destId="{D5F52932-B318-4420-9172-570D4415E27A}" srcOrd="15" destOrd="0" presId="urn:microsoft.com/office/officeart/2005/8/layout/list1"/>
    <dgm:cxn modelId="{0304F955-E951-4575-AB74-06A7B81C3D2A}" type="presParOf" srcId="{8299CD2E-DAA5-463E-A9E6-5789F94DF8DF}" destId="{A47C0CED-1ADF-45F6-B6FB-3F916CCF7D83}" srcOrd="16" destOrd="0" presId="urn:microsoft.com/office/officeart/2005/8/layout/list1"/>
    <dgm:cxn modelId="{74429F3E-C55F-4735-A842-3360EFEA47A1}" type="presParOf" srcId="{A47C0CED-1ADF-45F6-B6FB-3F916CCF7D83}" destId="{2526CE8E-979B-4F35-A53D-BB370E41489F}" srcOrd="0" destOrd="0" presId="urn:microsoft.com/office/officeart/2005/8/layout/list1"/>
    <dgm:cxn modelId="{49B1B40F-B004-4A7D-BB57-38B751832FD0}" type="presParOf" srcId="{A47C0CED-1ADF-45F6-B6FB-3F916CCF7D83}" destId="{DB911943-92CB-4B1D-AFC0-8E3F2A20D40E}" srcOrd="1" destOrd="0" presId="urn:microsoft.com/office/officeart/2005/8/layout/list1"/>
    <dgm:cxn modelId="{73E89BE1-5295-45B4-9A46-0953D30508D0}" type="presParOf" srcId="{8299CD2E-DAA5-463E-A9E6-5789F94DF8DF}" destId="{0ABA26EE-7068-40E6-BBE8-14F945556E25}" srcOrd="17" destOrd="0" presId="urn:microsoft.com/office/officeart/2005/8/layout/list1"/>
    <dgm:cxn modelId="{C98E326A-AE33-4E97-9575-5BC603A40318}" type="presParOf" srcId="{8299CD2E-DAA5-463E-A9E6-5789F94DF8DF}" destId="{BA6E5004-AFC4-42D8-A4F1-368FAFC9605E}"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CD06FC-9434-4EA0-A5B0-98DE43032500}" type="doc">
      <dgm:prSet loTypeId="urn:microsoft.com/office/officeart/2005/8/layout/list1" loCatId="list" qsTypeId="urn:microsoft.com/office/officeart/2005/8/quickstyle/3d2" qsCatId="3D" csTypeId="urn:microsoft.com/office/officeart/2005/8/colors/accent2_2" csCatId="accent2" phldr="1"/>
      <dgm:spPr/>
      <dgm:t>
        <a:bodyPr/>
        <a:lstStyle/>
        <a:p>
          <a:endParaRPr lang="en-IN"/>
        </a:p>
      </dgm:t>
    </dgm:pt>
    <dgm:pt modelId="{359088CF-424B-4982-997E-EAA832AC1246}">
      <dgm:prSet custT="1"/>
      <dgm:spPr>
        <a:solidFill>
          <a:prstClr val="white">
            <a:lumMod val="85000"/>
          </a:prstClr>
        </a:solidFill>
        <a:ln>
          <a:noFill/>
        </a:ln>
        <a:effectLst/>
        <a:scene3d>
          <a:camera prst="orthographicFront"/>
          <a:lightRig rig="threePt" dir="t">
            <a:rot lat="0" lon="0" rev="7500000"/>
          </a:lightRig>
        </a:scene3d>
        <a:sp3d prstMaterial="plastic">
          <a:bevelT w="127000" h="25400" prst="relaxedInset"/>
        </a:sp3d>
      </dgm:spPr>
      <dgm:t>
        <a:bodyPr spcFirstLastPara="0" vert="horz" wrap="square" lIns="228692" tIns="0" rIns="228692" bIns="0" numCol="1" spcCol="1270" anchor="ctr" anchorCtr="0"/>
        <a:lstStyle/>
        <a:p>
          <a:pPr marL="0" lvl="0" indent="0" algn="l" defTabSz="711200">
            <a:lnSpc>
              <a:spcPct val="90000"/>
            </a:lnSpc>
            <a:spcBef>
              <a:spcPct val="0"/>
            </a:spcBef>
            <a:spcAft>
              <a:spcPct val="35000"/>
            </a:spcAft>
            <a:buNone/>
          </a:pPr>
          <a:r>
            <a:rPr lang="en-US" sz="1600" kern="1200">
              <a:solidFill>
                <a:prstClr val="white"/>
              </a:solidFill>
              <a:latin typeface="Bahnschrift" panose="020B0502040204020203" pitchFamily="34" charset="0"/>
              <a:ea typeface="+mn-ea"/>
              <a:cs typeface="+mn-cs"/>
            </a:rPr>
            <a:t>Properties is a subclass of Hash table. </a:t>
          </a:r>
          <a:endParaRPr lang="en-IN" sz="1600" kern="1200">
            <a:solidFill>
              <a:prstClr val="white"/>
            </a:solidFill>
            <a:latin typeface="Bahnschrift" panose="020B0502040204020203" pitchFamily="34" charset="0"/>
            <a:ea typeface="+mn-ea"/>
            <a:cs typeface="+mn-cs"/>
          </a:endParaRPr>
        </a:p>
      </dgm:t>
    </dgm:pt>
    <dgm:pt modelId="{49DADA50-C197-4978-8157-CDCE8B74618B}" type="parTrans" cxnId="{FCA3D97F-EE39-4B56-833B-48491CA7F4E8}">
      <dgm:prSet/>
      <dgm:spPr/>
      <dgm:t>
        <a:bodyPr/>
        <a:lstStyle/>
        <a:p>
          <a:endParaRPr lang="en-IN" sz="4400">
            <a:latin typeface="Bahnschrift" panose="020B0502040204020203" pitchFamily="34" charset="0"/>
          </a:endParaRPr>
        </a:p>
      </dgm:t>
    </dgm:pt>
    <dgm:pt modelId="{3B2F7EB9-6DDC-42EB-8926-05752636594B}" type="sibTrans" cxnId="{FCA3D97F-EE39-4B56-833B-48491CA7F4E8}">
      <dgm:prSet/>
      <dgm:spPr/>
      <dgm:t>
        <a:bodyPr/>
        <a:lstStyle/>
        <a:p>
          <a:endParaRPr lang="en-IN" sz="4400">
            <a:latin typeface="Bahnschrift" panose="020B0502040204020203" pitchFamily="34" charset="0"/>
          </a:endParaRPr>
        </a:p>
      </dgm:t>
    </dgm:pt>
    <dgm:pt modelId="{091C0A0D-BE37-417D-ADCA-0FE49B96A0BD}">
      <dgm:prSet custT="1"/>
      <dgm:spPr>
        <a:solidFill>
          <a:prstClr val="white">
            <a:lumMod val="85000"/>
          </a:prstClr>
        </a:solidFill>
        <a:ln>
          <a:noFill/>
        </a:ln>
        <a:effectLst/>
        <a:scene3d>
          <a:camera prst="orthographicFront"/>
          <a:lightRig rig="threePt" dir="t">
            <a:rot lat="0" lon="0" rev="7500000"/>
          </a:lightRig>
        </a:scene3d>
        <a:sp3d prstMaterial="plastic">
          <a:bevelT w="127000" h="25400" prst="relaxedInset"/>
        </a:sp3d>
      </dgm:spPr>
      <dgm:t>
        <a:bodyPr spcFirstLastPara="0" vert="horz" wrap="square" lIns="228692" tIns="0" rIns="228692" bIns="0" numCol="1" spcCol="1270" anchor="ctr" anchorCtr="0"/>
        <a:lstStyle/>
        <a:p>
          <a:r>
            <a:rPr lang="en-US" sz="1600" dirty="0">
              <a:latin typeface="Bahnschrift" panose="020B0502040204020203" pitchFamily="34" charset="0"/>
            </a:rPr>
            <a:t>It is used to maintain lists of values in which the key is a String and the value is also a String.</a:t>
          </a:r>
          <a:endParaRPr lang="en-IN" sz="1600" dirty="0">
            <a:latin typeface="Bahnschrift" panose="020B0502040204020203" pitchFamily="34" charset="0"/>
          </a:endParaRPr>
        </a:p>
      </dgm:t>
    </dgm:pt>
    <dgm:pt modelId="{FDC0A8C8-3005-491D-BF87-2695D50DD8C7}" type="parTrans" cxnId="{C27B90A3-9A5B-4A5A-9A47-A93FA915A4F5}">
      <dgm:prSet/>
      <dgm:spPr/>
      <dgm:t>
        <a:bodyPr/>
        <a:lstStyle/>
        <a:p>
          <a:endParaRPr lang="en-IN" sz="4400">
            <a:latin typeface="Bahnschrift" panose="020B0502040204020203" pitchFamily="34" charset="0"/>
          </a:endParaRPr>
        </a:p>
      </dgm:t>
    </dgm:pt>
    <dgm:pt modelId="{67EE5BA5-6324-4A51-BFFF-E0C65981249C}" type="sibTrans" cxnId="{C27B90A3-9A5B-4A5A-9A47-A93FA915A4F5}">
      <dgm:prSet/>
      <dgm:spPr/>
      <dgm:t>
        <a:bodyPr/>
        <a:lstStyle/>
        <a:p>
          <a:endParaRPr lang="en-IN" sz="4400">
            <a:latin typeface="Bahnschrift" panose="020B0502040204020203" pitchFamily="34" charset="0"/>
          </a:endParaRPr>
        </a:p>
      </dgm:t>
    </dgm:pt>
    <dgm:pt modelId="{2AEA690A-840A-4DC3-9F57-C6FD5D4E519F}">
      <dgm:prSet custT="1"/>
      <dgm:spPr>
        <a:solidFill>
          <a:srgbClr val="2190BC"/>
        </a:solidFill>
      </dgm:spPr>
      <dgm:t>
        <a:bodyPr/>
        <a:lstStyle/>
        <a:p>
          <a:r>
            <a:rPr lang="en-US" sz="1600">
              <a:latin typeface="Bahnschrift" panose="020B0502040204020203" pitchFamily="34" charset="0"/>
            </a:rPr>
            <a:t>It can be used to get property value based on the property key. </a:t>
          </a:r>
          <a:endParaRPr lang="en-IN" sz="1600">
            <a:latin typeface="Bahnschrift" panose="020B0502040204020203" pitchFamily="34" charset="0"/>
          </a:endParaRPr>
        </a:p>
      </dgm:t>
    </dgm:pt>
    <dgm:pt modelId="{222DD491-0263-4533-BEA9-757A2422D451}" type="parTrans" cxnId="{A52C090F-3C8A-4FC7-9F37-52607C68DE4B}">
      <dgm:prSet/>
      <dgm:spPr/>
      <dgm:t>
        <a:bodyPr/>
        <a:lstStyle/>
        <a:p>
          <a:endParaRPr lang="en-IN" sz="4400">
            <a:latin typeface="Bahnschrift" panose="020B0502040204020203" pitchFamily="34" charset="0"/>
          </a:endParaRPr>
        </a:p>
      </dgm:t>
    </dgm:pt>
    <dgm:pt modelId="{B2CF753B-81B0-40E1-AB76-B752DC7FFC4B}" type="sibTrans" cxnId="{A52C090F-3C8A-4FC7-9F37-52607C68DE4B}">
      <dgm:prSet/>
      <dgm:spPr/>
      <dgm:t>
        <a:bodyPr/>
        <a:lstStyle/>
        <a:p>
          <a:endParaRPr lang="en-IN" sz="4400">
            <a:latin typeface="Bahnschrift" panose="020B0502040204020203" pitchFamily="34" charset="0"/>
          </a:endParaRPr>
        </a:p>
      </dgm:t>
    </dgm:pt>
    <dgm:pt modelId="{320171F7-EBC5-4C44-B5B9-9D52BC3F17AF}">
      <dgm:prSet custT="1"/>
      <dgm:spPr>
        <a:solidFill>
          <a:prstClr val="white">
            <a:lumMod val="85000"/>
          </a:prstClr>
        </a:solidFill>
        <a:ln>
          <a:noFill/>
        </a:ln>
        <a:effectLst/>
        <a:scene3d>
          <a:camera prst="orthographicFront"/>
          <a:lightRig rig="threePt" dir="t">
            <a:rot lat="0" lon="0" rev="7500000"/>
          </a:lightRig>
        </a:scene3d>
        <a:sp3d prstMaterial="plastic">
          <a:bevelT w="127000" h="25400" prst="relaxedInset"/>
        </a:sp3d>
      </dgm:spPr>
      <dgm:t>
        <a:bodyPr spcFirstLastPara="0" vert="horz" wrap="square" lIns="228692" tIns="0" rIns="228692" bIns="0" numCol="1" spcCol="1270" anchor="ctr" anchorCtr="0"/>
        <a:lstStyle/>
        <a:p>
          <a:r>
            <a:rPr lang="en-US" sz="1600" dirty="0">
              <a:latin typeface="Bahnschrift" panose="020B0502040204020203" pitchFamily="34" charset="0"/>
            </a:rPr>
            <a:t>The Properties class provides methods to get data from the properties file and store data into the properties file. </a:t>
          </a:r>
          <a:endParaRPr lang="en-IN" sz="1600" dirty="0">
            <a:latin typeface="Bahnschrift" panose="020B0502040204020203" pitchFamily="34" charset="0"/>
          </a:endParaRPr>
        </a:p>
      </dgm:t>
    </dgm:pt>
    <dgm:pt modelId="{AD960047-EC2F-4DF4-9661-15F400E4F1A2}" type="parTrans" cxnId="{0D88AABF-7BD4-4B6E-8E53-AA4F2B34B5D0}">
      <dgm:prSet/>
      <dgm:spPr/>
      <dgm:t>
        <a:bodyPr/>
        <a:lstStyle/>
        <a:p>
          <a:endParaRPr lang="en-IN" sz="4400">
            <a:latin typeface="Bahnschrift" panose="020B0502040204020203" pitchFamily="34" charset="0"/>
          </a:endParaRPr>
        </a:p>
      </dgm:t>
    </dgm:pt>
    <dgm:pt modelId="{412099CA-9288-4339-88E8-F4B708A21720}" type="sibTrans" cxnId="{0D88AABF-7BD4-4B6E-8E53-AA4F2B34B5D0}">
      <dgm:prSet/>
      <dgm:spPr/>
      <dgm:t>
        <a:bodyPr/>
        <a:lstStyle/>
        <a:p>
          <a:endParaRPr lang="en-IN" sz="4400">
            <a:latin typeface="Bahnschrift" panose="020B0502040204020203" pitchFamily="34" charset="0"/>
          </a:endParaRPr>
        </a:p>
      </dgm:t>
    </dgm:pt>
    <dgm:pt modelId="{0A010C86-50D0-4781-A1B1-C38F844BD358}">
      <dgm:prSet custT="1"/>
      <dgm:spPr>
        <a:solidFill>
          <a:prstClr val="white">
            <a:lumMod val="85000"/>
          </a:prstClr>
        </a:solidFill>
        <a:ln>
          <a:noFill/>
        </a:ln>
        <a:effectLst/>
        <a:scene3d>
          <a:camera prst="orthographicFront"/>
          <a:lightRig rig="threePt" dir="t">
            <a:rot lat="0" lon="0" rev="7500000"/>
          </a:lightRig>
        </a:scene3d>
        <a:sp3d prstMaterial="plastic">
          <a:bevelT w="127000" h="25400" prst="relaxedInset"/>
        </a:sp3d>
      </dgm:spPr>
      <dgm:t>
        <a:bodyPr spcFirstLastPara="0" vert="horz" wrap="square" lIns="228692" tIns="0" rIns="228692" bIns="0" numCol="1" spcCol="1270" anchor="ctr" anchorCtr="0"/>
        <a:lstStyle/>
        <a:p>
          <a:r>
            <a:rPr lang="en-US" sz="1600" kern="1200" dirty="0">
              <a:latin typeface="Bahnschrift" panose="020B0502040204020203" pitchFamily="34" charset="0"/>
            </a:rPr>
            <a:t>Moreover, it can be </a:t>
          </a:r>
          <a:r>
            <a:rPr lang="en-US" sz="1600" kern="1200" dirty="0">
              <a:solidFill>
                <a:prstClr val="white"/>
              </a:solidFill>
              <a:latin typeface="Bahnschrift" panose="020B0502040204020203" pitchFamily="34" charset="0"/>
              <a:ea typeface="+mn-ea"/>
              <a:cs typeface="+mn-cs"/>
            </a:rPr>
            <a:t>used</a:t>
          </a:r>
          <a:r>
            <a:rPr lang="en-US" sz="1600" kern="1200" dirty="0">
              <a:latin typeface="Bahnschrift" panose="020B0502040204020203" pitchFamily="34" charset="0"/>
            </a:rPr>
            <a:t> to get the properties of a system.</a:t>
          </a:r>
          <a:endParaRPr lang="en-IN" sz="1600" kern="1200" dirty="0">
            <a:latin typeface="Bahnschrift" panose="020B0502040204020203" pitchFamily="34" charset="0"/>
          </a:endParaRPr>
        </a:p>
      </dgm:t>
    </dgm:pt>
    <dgm:pt modelId="{ED0335AE-F1FE-401C-948E-8CB87D7C720F}" type="parTrans" cxnId="{F1C172EB-5EC9-469F-AA8D-2F20DD9B9DAE}">
      <dgm:prSet/>
      <dgm:spPr/>
      <dgm:t>
        <a:bodyPr/>
        <a:lstStyle/>
        <a:p>
          <a:endParaRPr lang="en-IN" sz="4400">
            <a:latin typeface="Bahnschrift" panose="020B0502040204020203" pitchFamily="34" charset="0"/>
          </a:endParaRPr>
        </a:p>
      </dgm:t>
    </dgm:pt>
    <dgm:pt modelId="{61F78CF8-0A14-46F7-86AC-6E7803DACC72}" type="sibTrans" cxnId="{F1C172EB-5EC9-469F-AA8D-2F20DD9B9DAE}">
      <dgm:prSet/>
      <dgm:spPr/>
      <dgm:t>
        <a:bodyPr/>
        <a:lstStyle/>
        <a:p>
          <a:endParaRPr lang="en-IN" sz="4400">
            <a:latin typeface="Bahnschrift" panose="020B0502040204020203" pitchFamily="34" charset="0"/>
          </a:endParaRPr>
        </a:p>
      </dgm:t>
    </dgm:pt>
    <dgm:pt modelId="{8299CD2E-DAA5-463E-A9E6-5789F94DF8DF}" type="pres">
      <dgm:prSet presAssocID="{39CD06FC-9434-4EA0-A5B0-98DE43032500}" presName="linear" presStyleCnt="0">
        <dgm:presLayoutVars>
          <dgm:dir/>
          <dgm:animLvl val="lvl"/>
          <dgm:resizeHandles val="exact"/>
        </dgm:presLayoutVars>
      </dgm:prSet>
      <dgm:spPr/>
    </dgm:pt>
    <dgm:pt modelId="{B79F1145-7E29-4E90-8778-5C51112F2851}" type="pres">
      <dgm:prSet presAssocID="{359088CF-424B-4982-997E-EAA832AC1246}" presName="parentLin" presStyleCnt="0"/>
      <dgm:spPr/>
    </dgm:pt>
    <dgm:pt modelId="{3D473B3A-02B9-4F8A-B72A-873EABCF0DC5}" type="pres">
      <dgm:prSet presAssocID="{359088CF-424B-4982-997E-EAA832AC1246}" presName="parentLeftMargin" presStyleLbl="node1" presStyleIdx="0" presStyleCnt="5"/>
      <dgm:spPr/>
    </dgm:pt>
    <dgm:pt modelId="{8B8C0189-7124-4AAF-AB88-4F6B87870748}" type="pres">
      <dgm:prSet presAssocID="{359088CF-424B-4982-997E-EAA832AC1246}" presName="parentText" presStyleLbl="node1" presStyleIdx="0" presStyleCnt="5">
        <dgm:presLayoutVars>
          <dgm:chMax val="0"/>
          <dgm:bulletEnabled val="1"/>
        </dgm:presLayoutVars>
      </dgm:prSet>
      <dgm:spPr>
        <a:xfrm>
          <a:off x="432174" y="37327"/>
          <a:ext cx="6050440" cy="678960"/>
        </a:xfrm>
        <a:prstGeom prst="roundRect">
          <a:avLst/>
        </a:prstGeom>
      </dgm:spPr>
    </dgm:pt>
    <dgm:pt modelId="{96907F06-92C1-43C2-B9B4-56A82C4F7B95}" type="pres">
      <dgm:prSet presAssocID="{359088CF-424B-4982-997E-EAA832AC1246}" presName="negativeSpace" presStyleCnt="0"/>
      <dgm:spPr/>
    </dgm:pt>
    <dgm:pt modelId="{7EA7973D-0098-4ED2-8B1E-F6FB2C6CCB2A}" type="pres">
      <dgm:prSet presAssocID="{359088CF-424B-4982-997E-EAA832AC1246}" presName="childText" presStyleLbl="conFgAcc1" presStyleIdx="0" presStyleCnt="5">
        <dgm:presLayoutVars>
          <dgm:bulletEnabled val="1"/>
        </dgm:presLayoutVars>
      </dgm:prSet>
      <dgm:spPr/>
    </dgm:pt>
    <dgm:pt modelId="{4B7C4EEC-B219-433C-A785-D69C5762FBCD}" type="pres">
      <dgm:prSet presAssocID="{3B2F7EB9-6DDC-42EB-8926-05752636594B}" presName="spaceBetweenRectangles" presStyleCnt="0"/>
      <dgm:spPr/>
    </dgm:pt>
    <dgm:pt modelId="{E30DC1E0-00CF-4EA7-835A-836F2A8582F7}" type="pres">
      <dgm:prSet presAssocID="{091C0A0D-BE37-417D-ADCA-0FE49B96A0BD}" presName="parentLin" presStyleCnt="0"/>
      <dgm:spPr/>
    </dgm:pt>
    <dgm:pt modelId="{CEEBEFFF-9119-436A-98D2-B97A6E9F4797}" type="pres">
      <dgm:prSet presAssocID="{091C0A0D-BE37-417D-ADCA-0FE49B96A0BD}" presName="parentLeftMargin" presStyleLbl="node1" presStyleIdx="0" presStyleCnt="5"/>
      <dgm:spPr/>
    </dgm:pt>
    <dgm:pt modelId="{C32B2EB5-3345-436B-AF09-1870BF22A752}" type="pres">
      <dgm:prSet presAssocID="{091C0A0D-BE37-417D-ADCA-0FE49B96A0BD}" presName="parentText" presStyleLbl="node1" presStyleIdx="1" presStyleCnt="5">
        <dgm:presLayoutVars>
          <dgm:chMax val="0"/>
          <dgm:bulletEnabled val="1"/>
        </dgm:presLayoutVars>
      </dgm:prSet>
      <dgm:spPr>
        <a:xfrm>
          <a:off x="432174" y="1080607"/>
          <a:ext cx="6050440" cy="678960"/>
        </a:xfrm>
        <a:prstGeom prst="roundRect">
          <a:avLst/>
        </a:prstGeom>
      </dgm:spPr>
    </dgm:pt>
    <dgm:pt modelId="{F5AE1E53-BF89-46E1-A920-68DA0CF45A73}" type="pres">
      <dgm:prSet presAssocID="{091C0A0D-BE37-417D-ADCA-0FE49B96A0BD}" presName="negativeSpace" presStyleCnt="0"/>
      <dgm:spPr/>
    </dgm:pt>
    <dgm:pt modelId="{4AD96185-2659-4D0A-8EB8-F06D707228CC}" type="pres">
      <dgm:prSet presAssocID="{091C0A0D-BE37-417D-ADCA-0FE49B96A0BD}" presName="childText" presStyleLbl="conFgAcc1" presStyleIdx="1" presStyleCnt="5">
        <dgm:presLayoutVars>
          <dgm:bulletEnabled val="1"/>
        </dgm:presLayoutVars>
      </dgm:prSet>
      <dgm:spPr/>
    </dgm:pt>
    <dgm:pt modelId="{9CA8FA0F-32C7-4D29-B03F-CF597458B5C2}" type="pres">
      <dgm:prSet presAssocID="{67EE5BA5-6324-4A51-BFFF-E0C65981249C}" presName="spaceBetweenRectangles" presStyleCnt="0"/>
      <dgm:spPr/>
    </dgm:pt>
    <dgm:pt modelId="{71E22EEA-CD6D-43E0-B616-0DF136ED83C3}" type="pres">
      <dgm:prSet presAssocID="{2AEA690A-840A-4DC3-9F57-C6FD5D4E519F}" presName="parentLin" presStyleCnt="0"/>
      <dgm:spPr/>
    </dgm:pt>
    <dgm:pt modelId="{2FD0021A-8801-44A7-A8E2-F23D327BEF07}" type="pres">
      <dgm:prSet presAssocID="{2AEA690A-840A-4DC3-9F57-C6FD5D4E519F}" presName="parentLeftMargin" presStyleLbl="node1" presStyleIdx="1" presStyleCnt="5"/>
      <dgm:spPr/>
    </dgm:pt>
    <dgm:pt modelId="{106C146E-4630-412B-855A-6555C0E68C00}" type="pres">
      <dgm:prSet presAssocID="{2AEA690A-840A-4DC3-9F57-C6FD5D4E519F}" presName="parentText" presStyleLbl="node1" presStyleIdx="2" presStyleCnt="5">
        <dgm:presLayoutVars>
          <dgm:chMax val="0"/>
          <dgm:bulletEnabled val="1"/>
        </dgm:presLayoutVars>
      </dgm:prSet>
      <dgm:spPr/>
    </dgm:pt>
    <dgm:pt modelId="{5EEEFCC8-C7A5-4920-8C77-14D0A0579B10}" type="pres">
      <dgm:prSet presAssocID="{2AEA690A-840A-4DC3-9F57-C6FD5D4E519F}" presName="negativeSpace" presStyleCnt="0"/>
      <dgm:spPr/>
    </dgm:pt>
    <dgm:pt modelId="{E0379F2B-2483-49A2-B822-5E81356B9E39}" type="pres">
      <dgm:prSet presAssocID="{2AEA690A-840A-4DC3-9F57-C6FD5D4E519F}" presName="childText" presStyleLbl="conFgAcc1" presStyleIdx="2" presStyleCnt="5">
        <dgm:presLayoutVars>
          <dgm:bulletEnabled val="1"/>
        </dgm:presLayoutVars>
      </dgm:prSet>
      <dgm:spPr/>
    </dgm:pt>
    <dgm:pt modelId="{7C60A237-370A-4FD1-92F5-7DF63CBFB40A}" type="pres">
      <dgm:prSet presAssocID="{B2CF753B-81B0-40E1-AB76-B752DC7FFC4B}" presName="spaceBetweenRectangles" presStyleCnt="0"/>
      <dgm:spPr/>
    </dgm:pt>
    <dgm:pt modelId="{4F53D694-8C09-4BFC-92C3-AB10F0BD4CB6}" type="pres">
      <dgm:prSet presAssocID="{320171F7-EBC5-4C44-B5B9-9D52BC3F17AF}" presName="parentLin" presStyleCnt="0"/>
      <dgm:spPr/>
    </dgm:pt>
    <dgm:pt modelId="{E0E59C92-707E-44F1-982E-18BCF01EFF7B}" type="pres">
      <dgm:prSet presAssocID="{320171F7-EBC5-4C44-B5B9-9D52BC3F17AF}" presName="parentLeftMargin" presStyleLbl="node1" presStyleIdx="2" presStyleCnt="5"/>
      <dgm:spPr/>
    </dgm:pt>
    <dgm:pt modelId="{C6905465-8F11-4520-8C27-F6A1BCAE0DA9}" type="pres">
      <dgm:prSet presAssocID="{320171F7-EBC5-4C44-B5B9-9D52BC3F17AF}" presName="parentText" presStyleLbl="node1" presStyleIdx="3" presStyleCnt="5">
        <dgm:presLayoutVars>
          <dgm:chMax val="0"/>
          <dgm:bulletEnabled val="1"/>
        </dgm:presLayoutVars>
      </dgm:prSet>
      <dgm:spPr>
        <a:xfrm>
          <a:off x="432174" y="3167167"/>
          <a:ext cx="6050440" cy="678960"/>
        </a:xfrm>
        <a:prstGeom prst="roundRect">
          <a:avLst/>
        </a:prstGeom>
      </dgm:spPr>
    </dgm:pt>
    <dgm:pt modelId="{42B7C582-3121-4EE5-B0B4-83E42ABC4B51}" type="pres">
      <dgm:prSet presAssocID="{320171F7-EBC5-4C44-B5B9-9D52BC3F17AF}" presName="negativeSpace" presStyleCnt="0"/>
      <dgm:spPr/>
    </dgm:pt>
    <dgm:pt modelId="{D74275F2-FEE9-4B33-8A74-101FF2244A66}" type="pres">
      <dgm:prSet presAssocID="{320171F7-EBC5-4C44-B5B9-9D52BC3F17AF}" presName="childText" presStyleLbl="conFgAcc1" presStyleIdx="3" presStyleCnt="5">
        <dgm:presLayoutVars>
          <dgm:bulletEnabled val="1"/>
        </dgm:presLayoutVars>
      </dgm:prSet>
      <dgm:spPr/>
    </dgm:pt>
    <dgm:pt modelId="{D5F52932-B318-4420-9172-570D4415E27A}" type="pres">
      <dgm:prSet presAssocID="{412099CA-9288-4339-88E8-F4B708A21720}" presName="spaceBetweenRectangles" presStyleCnt="0"/>
      <dgm:spPr/>
    </dgm:pt>
    <dgm:pt modelId="{A47C0CED-1ADF-45F6-B6FB-3F916CCF7D83}" type="pres">
      <dgm:prSet presAssocID="{0A010C86-50D0-4781-A1B1-C38F844BD358}" presName="parentLin" presStyleCnt="0"/>
      <dgm:spPr/>
    </dgm:pt>
    <dgm:pt modelId="{2526CE8E-979B-4F35-A53D-BB370E41489F}" type="pres">
      <dgm:prSet presAssocID="{0A010C86-50D0-4781-A1B1-C38F844BD358}" presName="parentLeftMargin" presStyleLbl="node1" presStyleIdx="3" presStyleCnt="5"/>
      <dgm:spPr/>
    </dgm:pt>
    <dgm:pt modelId="{DB911943-92CB-4B1D-AFC0-8E3F2A20D40E}" type="pres">
      <dgm:prSet presAssocID="{0A010C86-50D0-4781-A1B1-C38F844BD358}" presName="parentText" presStyleLbl="node1" presStyleIdx="4" presStyleCnt="5">
        <dgm:presLayoutVars>
          <dgm:chMax val="0"/>
          <dgm:bulletEnabled val="1"/>
        </dgm:presLayoutVars>
      </dgm:prSet>
      <dgm:spPr>
        <a:xfrm>
          <a:off x="432174" y="4210447"/>
          <a:ext cx="6050440" cy="678960"/>
        </a:xfrm>
        <a:prstGeom prst="roundRect">
          <a:avLst/>
        </a:prstGeom>
      </dgm:spPr>
    </dgm:pt>
    <dgm:pt modelId="{0ABA26EE-7068-40E6-BBE8-14F945556E25}" type="pres">
      <dgm:prSet presAssocID="{0A010C86-50D0-4781-A1B1-C38F844BD358}" presName="negativeSpace" presStyleCnt="0"/>
      <dgm:spPr/>
    </dgm:pt>
    <dgm:pt modelId="{BA6E5004-AFC4-42D8-A4F1-368FAFC9605E}" type="pres">
      <dgm:prSet presAssocID="{0A010C86-50D0-4781-A1B1-C38F844BD358}" presName="childText" presStyleLbl="conFgAcc1" presStyleIdx="4" presStyleCnt="5">
        <dgm:presLayoutVars>
          <dgm:bulletEnabled val="1"/>
        </dgm:presLayoutVars>
      </dgm:prSet>
      <dgm:spPr/>
    </dgm:pt>
  </dgm:ptLst>
  <dgm:cxnLst>
    <dgm:cxn modelId="{A52C090F-3C8A-4FC7-9F37-52607C68DE4B}" srcId="{39CD06FC-9434-4EA0-A5B0-98DE43032500}" destId="{2AEA690A-840A-4DC3-9F57-C6FD5D4E519F}" srcOrd="2" destOrd="0" parTransId="{222DD491-0263-4533-BEA9-757A2422D451}" sibTransId="{B2CF753B-81B0-40E1-AB76-B752DC7FFC4B}"/>
    <dgm:cxn modelId="{4435551D-E8FB-4B2E-A261-4FE224BB89ED}" type="presOf" srcId="{2AEA690A-840A-4DC3-9F57-C6FD5D4E519F}" destId="{106C146E-4630-412B-855A-6555C0E68C00}" srcOrd="1" destOrd="0" presId="urn:microsoft.com/office/officeart/2005/8/layout/list1"/>
    <dgm:cxn modelId="{20A31229-C859-4778-B833-DAED979B45AF}" type="presOf" srcId="{2AEA690A-840A-4DC3-9F57-C6FD5D4E519F}" destId="{2FD0021A-8801-44A7-A8E2-F23D327BEF07}" srcOrd="0" destOrd="0" presId="urn:microsoft.com/office/officeart/2005/8/layout/list1"/>
    <dgm:cxn modelId="{7AD31F29-A53A-4544-BCA1-271A55A51379}" type="presOf" srcId="{091C0A0D-BE37-417D-ADCA-0FE49B96A0BD}" destId="{CEEBEFFF-9119-436A-98D2-B97A6E9F4797}" srcOrd="0" destOrd="0" presId="urn:microsoft.com/office/officeart/2005/8/layout/list1"/>
    <dgm:cxn modelId="{FCA3D97F-EE39-4B56-833B-48491CA7F4E8}" srcId="{39CD06FC-9434-4EA0-A5B0-98DE43032500}" destId="{359088CF-424B-4982-997E-EAA832AC1246}" srcOrd="0" destOrd="0" parTransId="{49DADA50-C197-4978-8157-CDCE8B74618B}" sibTransId="{3B2F7EB9-6DDC-42EB-8926-05752636594B}"/>
    <dgm:cxn modelId="{68DC2695-7E57-49F5-883A-F14071AF5898}" type="presOf" srcId="{0A010C86-50D0-4781-A1B1-C38F844BD358}" destId="{DB911943-92CB-4B1D-AFC0-8E3F2A20D40E}" srcOrd="1" destOrd="0" presId="urn:microsoft.com/office/officeart/2005/8/layout/list1"/>
    <dgm:cxn modelId="{A774029D-D830-4524-9C2D-C90770DC896C}" type="presOf" srcId="{0A010C86-50D0-4781-A1B1-C38F844BD358}" destId="{2526CE8E-979B-4F35-A53D-BB370E41489F}" srcOrd="0" destOrd="0" presId="urn:microsoft.com/office/officeart/2005/8/layout/list1"/>
    <dgm:cxn modelId="{C27B90A3-9A5B-4A5A-9A47-A93FA915A4F5}" srcId="{39CD06FC-9434-4EA0-A5B0-98DE43032500}" destId="{091C0A0D-BE37-417D-ADCA-0FE49B96A0BD}" srcOrd="1" destOrd="0" parTransId="{FDC0A8C8-3005-491D-BF87-2695D50DD8C7}" sibTransId="{67EE5BA5-6324-4A51-BFFF-E0C65981249C}"/>
    <dgm:cxn modelId="{426AC9B1-07BF-4E37-B93E-AFF887070767}" type="presOf" srcId="{39CD06FC-9434-4EA0-A5B0-98DE43032500}" destId="{8299CD2E-DAA5-463E-A9E6-5789F94DF8DF}" srcOrd="0" destOrd="0" presId="urn:microsoft.com/office/officeart/2005/8/layout/list1"/>
    <dgm:cxn modelId="{522BCFB4-D9CD-47B9-8855-809B865E48E2}" type="presOf" srcId="{320171F7-EBC5-4C44-B5B9-9D52BC3F17AF}" destId="{E0E59C92-707E-44F1-982E-18BCF01EFF7B}" srcOrd="0" destOrd="0" presId="urn:microsoft.com/office/officeart/2005/8/layout/list1"/>
    <dgm:cxn modelId="{62861DB5-BE9A-414C-8EB3-C59B213EF9A8}" type="presOf" srcId="{091C0A0D-BE37-417D-ADCA-0FE49B96A0BD}" destId="{C32B2EB5-3345-436B-AF09-1870BF22A752}" srcOrd="1" destOrd="0" presId="urn:microsoft.com/office/officeart/2005/8/layout/list1"/>
    <dgm:cxn modelId="{0D88AABF-7BD4-4B6E-8E53-AA4F2B34B5D0}" srcId="{39CD06FC-9434-4EA0-A5B0-98DE43032500}" destId="{320171F7-EBC5-4C44-B5B9-9D52BC3F17AF}" srcOrd="3" destOrd="0" parTransId="{AD960047-EC2F-4DF4-9661-15F400E4F1A2}" sibTransId="{412099CA-9288-4339-88E8-F4B708A21720}"/>
    <dgm:cxn modelId="{2FBFB5C8-A0A3-4A5C-9034-5A5A3393746A}" type="presOf" srcId="{320171F7-EBC5-4C44-B5B9-9D52BC3F17AF}" destId="{C6905465-8F11-4520-8C27-F6A1BCAE0DA9}" srcOrd="1" destOrd="0" presId="urn:microsoft.com/office/officeart/2005/8/layout/list1"/>
    <dgm:cxn modelId="{F1C172EB-5EC9-469F-AA8D-2F20DD9B9DAE}" srcId="{39CD06FC-9434-4EA0-A5B0-98DE43032500}" destId="{0A010C86-50D0-4781-A1B1-C38F844BD358}" srcOrd="4" destOrd="0" parTransId="{ED0335AE-F1FE-401C-948E-8CB87D7C720F}" sibTransId="{61F78CF8-0A14-46F7-86AC-6E7803DACC72}"/>
    <dgm:cxn modelId="{62F7CFED-F093-4541-93F3-4BD532FA9D79}" type="presOf" srcId="{359088CF-424B-4982-997E-EAA832AC1246}" destId="{8B8C0189-7124-4AAF-AB88-4F6B87870748}" srcOrd="1" destOrd="0" presId="urn:microsoft.com/office/officeart/2005/8/layout/list1"/>
    <dgm:cxn modelId="{B5DD08F5-04E3-464F-924E-79B00C7EFA2B}" type="presOf" srcId="{359088CF-424B-4982-997E-EAA832AC1246}" destId="{3D473B3A-02B9-4F8A-B72A-873EABCF0DC5}" srcOrd="0" destOrd="0" presId="urn:microsoft.com/office/officeart/2005/8/layout/list1"/>
    <dgm:cxn modelId="{D15553B0-A0D3-4075-8FA1-C7432784CFE8}" type="presParOf" srcId="{8299CD2E-DAA5-463E-A9E6-5789F94DF8DF}" destId="{B79F1145-7E29-4E90-8778-5C51112F2851}" srcOrd="0" destOrd="0" presId="urn:microsoft.com/office/officeart/2005/8/layout/list1"/>
    <dgm:cxn modelId="{76D003AE-7900-4FB8-9D06-DD632584A8B6}" type="presParOf" srcId="{B79F1145-7E29-4E90-8778-5C51112F2851}" destId="{3D473B3A-02B9-4F8A-B72A-873EABCF0DC5}" srcOrd="0" destOrd="0" presId="urn:microsoft.com/office/officeart/2005/8/layout/list1"/>
    <dgm:cxn modelId="{74378DA1-ED69-45C3-B7EF-5905BD3434AF}" type="presParOf" srcId="{B79F1145-7E29-4E90-8778-5C51112F2851}" destId="{8B8C0189-7124-4AAF-AB88-4F6B87870748}" srcOrd="1" destOrd="0" presId="urn:microsoft.com/office/officeart/2005/8/layout/list1"/>
    <dgm:cxn modelId="{EB983BC3-8C4B-4F34-87AE-8A8C416A0EBF}" type="presParOf" srcId="{8299CD2E-DAA5-463E-A9E6-5789F94DF8DF}" destId="{96907F06-92C1-43C2-B9B4-56A82C4F7B95}" srcOrd="1" destOrd="0" presId="urn:microsoft.com/office/officeart/2005/8/layout/list1"/>
    <dgm:cxn modelId="{60354CC8-7285-461F-9792-18DF39C98D2A}" type="presParOf" srcId="{8299CD2E-DAA5-463E-A9E6-5789F94DF8DF}" destId="{7EA7973D-0098-4ED2-8B1E-F6FB2C6CCB2A}" srcOrd="2" destOrd="0" presId="urn:microsoft.com/office/officeart/2005/8/layout/list1"/>
    <dgm:cxn modelId="{0ABDD9AE-EB42-4DE6-8B61-C3585812E3C5}" type="presParOf" srcId="{8299CD2E-DAA5-463E-A9E6-5789F94DF8DF}" destId="{4B7C4EEC-B219-433C-A785-D69C5762FBCD}" srcOrd="3" destOrd="0" presId="urn:microsoft.com/office/officeart/2005/8/layout/list1"/>
    <dgm:cxn modelId="{6F6199E7-73CB-4A7E-9E58-25F5C94B8E21}" type="presParOf" srcId="{8299CD2E-DAA5-463E-A9E6-5789F94DF8DF}" destId="{E30DC1E0-00CF-4EA7-835A-836F2A8582F7}" srcOrd="4" destOrd="0" presId="urn:microsoft.com/office/officeart/2005/8/layout/list1"/>
    <dgm:cxn modelId="{B64C1967-5C23-4DD5-B343-8EA0A56056F5}" type="presParOf" srcId="{E30DC1E0-00CF-4EA7-835A-836F2A8582F7}" destId="{CEEBEFFF-9119-436A-98D2-B97A6E9F4797}" srcOrd="0" destOrd="0" presId="urn:microsoft.com/office/officeart/2005/8/layout/list1"/>
    <dgm:cxn modelId="{F04FE4AD-4178-4175-94CF-FAEBE4C27CB0}" type="presParOf" srcId="{E30DC1E0-00CF-4EA7-835A-836F2A8582F7}" destId="{C32B2EB5-3345-436B-AF09-1870BF22A752}" srcOrd="1" destOrd="0" presId="urn:microsoft.com/office/officeart/2005/8/layout/list1"/>
    <dgm:cxn modelId="{33C50B36-DE98-4B45-BB04-EB3BF7B5D996}" type="presParOf" srcId="{8299CD2E-DAA5-463E-A9E6-5789F94DF8DF}" destId="{F5AE1E53-BF89-46E1-A920-68DA0CF45A73}" srcOrd="5" destOrd="0" presId="urn:microsoft.com/office/officeart/2005/8/layout/list1"/>
    <dgm:cxn modelId="{9F91D7D1-A05C-4000-A4F4-9EF795C69FB1}" type="presParOf" srcId="{8299CD2E-DAA5-463E-A9E6-5789F94DF8DF}" destId="{4AD96185-2659-4D0A-8EB8-F06D707228CC}" srcOrd="6" destOrd="0" presId="urn:microsoft.com/office/officeart/2005/8/layout/list1"/>
    <dgm:cxn modelId="{80E2CAF9-C5DE-4A7D-B003-795796BEF00B}" type="presParOf" srcId="{8299CD2E-DAA5-463E-A9E6-5789F94DF8DF}" destId="{9CA8FA0F-32C7-4D29-B03F-CF597458B5C2}" srcOrd="7" destOrd="0" presId="urn:microsoft.com/office/officeart/2005/8/layout/list1"/>
    <dgm:cxn modelId="{21F0D0DC-A22F-4180-A9E5-C6C4EA231D3B}" type="presParOf" srcId="{8299CD2E-DAA5-463E-A9E6-5789F94DF8DF}" destId="{71E22EEA-CD6D-43E0-B616-0DF136ED83C3}" srcOrd="8" destOrd="0" presId="urn:microsoft.com/office/officeart/2005/8/layout/list1"/>
    <dgm:cxn modelId="{9A9059B1-7ECA-4A72-99B9-08C6ACC2EF84}" type="presParOf" srcId="{71E22EEA-CD6D-43E0-B616-0DF136ED83C3}" destId="{2FD0021A-8801-44A7-A8E2-F23D327BEF07}" srcOrd="0" destOrd="0" presId="urn:microsoft.com/office/officeart/2005/8/layout/list1"/>
    <dgm:cxn modelId="{A7C4D1FA-C092-402B-AE3F-E7E6FECE2010}" type="presParOf" srcId="{71E22EEA-CD6D-43E0-B616-0DF136ED83C3}" destId="{106C146E-4630-412B-855A-6555C0E68C00}" srcOrd="1" destOrd="0" presId="urn:microsoft.com/office/officeart/2005/8/layout/list1"/>
    <dgm:cxn modelId="{A4E9FA35-1D7F-4AA9-9516-DFF2CF9B98FE}" type="presParOf" srcId="{8299CD2E-DAA5-463E-A9E6-5789F94DF8DF}" destId="{5EEEFCC8-C7A5-4920-8C77-14D0A0579B10}" srcOrd="9" destOrd="0" presId="urn:microsoft.com/office/officeart/2005/8/layout/list1"/>
    <dgm:cxn modelId="{FC1C2B55-2AEF-4616-BEA2-38C1C3A34808}" type="presParOf" srcId="{8299CD2E-DAA5-463E-A9E6-5789F94DF8DF}" destId="{E0379F2B-2483-49A2-B822-5E81356B9E39}" srcOrd="10" destOrd="0" presId="urn:microsoft.com/office/officeart/2005/8/layout/list1"/>
    <dgm:cxn modelId="{9BFA75A3-058D-49AD-B4F3-E0160C401A94}" type="presParOf" srcId="{8299CD2E-DAA5-463E-A9E6-5789F94DF8DF}" destId="{7C60A237-370A-4FD1-92F5-7DF63CBFB40A}" srcOrd="11" destOrd="0" presId="urn:microsoft.com/office/officeart/2005/8/layout/list1"/>
    <dgm:cxn modelId="{54515343-CD89-4A50-B945-07F8AC46C1F7}" type="presParOf" srcId="{8299CD2E-DAA5-463E-A9E6-5789F94DF8DF}" destId="{4F53D694-8C09-4BFC-92C3-AB10F0BD4CB6}" srcOrd="12" destOrd="0" presId="urn:microsoft.com/office/officeart/2005/8/layout/list1"/>
    <dgm:cxn modelId="{F151FC50-C67C-4D70-8E7B-31191359ED30}" type="presParOf" srcId="{4F53D694-8C09-4BFC-92C3-AB10F0BD4CB6}" destId="{E0E59C92-707E-44F1-982E-18BCF01EFF7B}" srcOrd="0" destOrd="0" presId="urn:microsoft.com/office/officeart/2005/8/layout/list1"/>
    <dgm:cxn modelId="{1C4514D0-363D-4F9B-9E28-6AC069E59C52}" type="presParOf" srcId="{4F53D694-8C09-4BFC-92C3-AB10F0BD4CB6}" destId="{C6905465-8F11-4520-8C27-F6A1BCAE0DA9}" srcOrd="1" destOrd="0" presId="urn:microsoft.com/office/officeart/2005/8/layout/list1"/>
    <dgm:cxn modelId="{32B0A6AD-FDC9-4464-B0F4-E5306079F349}" type="presParOf" srcId="{8299CD2E-DAA5-463E-A9E6-5789F94DF8DF}" destId="{42B7C582-3121-4EE5-B0B4-83E42ABC4B51}" srcOrd="13" destOrd="0" presId="urn:microsoft.com/office/officeart/2005/8/layout/list1"/>
    <dgm:cxn modelId="{D4909886-6E49-471F-A654-5FF7DEC7A618}" type="presParOf" srcId="{8299CD2E-DAA5-463E-A9E6-5789F94DF8DF}" destId="{D74275F2-FEE9-4B33-8A74-101FF2244A66}" srcOrd="14" destOrd="0" presId="urn:microsoft.com/office/officeart/2005/8/layout/list1"/>
    <dgm:cxn modelId="{C0F5FF21-7C11-4CFB-8E67-3BD8287A165C}" type="presParOf" srcId="{8299CD2E-DAA5-463E-A9E6-5789F94DF8DF}" destId="{D5F52932-B318-4420-9172-570D4415E27A}" srcOrd="15" destOrd="0" presId="urn:microsoft.com/office/officeart/2005/8/layout/list1"/>
    <dgm:cxn modelId="{0304F955-E951-4575-AB74-06A7B81C3D2A}" type="presParOf" srcId="{8299CD2E-DAA5-463E-A9E6-5789F94DF8DF}" destId="{A47C0CED-1ADF-45F6-B6FB-3F916CCF7D83}" srcOrd="16" destOrd="0" presId="urn:microsoft.com/office/officeart/2005/8/layout/list1"/>
    <dgm:cxn modelId="{74429F3E-C55F-4735-A842-3360EFEA47A1}" type="presParOf" srcId="{A47C0CED-1ADF-45F6-B6FB-3F916CCF7D83}" destId="{2526CE8E-979B-4F35-A53D-BB370E41489F}" srcOrd="0" destOrd="0" presId="urn:microsoft.com/office/officeart/2005/8/layout/list1"/>
    <dgm:cxn modelId="{49B1B40F-B004-4A7D-BB57-38B751832FD0}" type="presParOf" srcId="{A47C0CED-1ADF-45F6-B6FB-3F916CCF7D83}" destId="{DB911943-92CB-4B1D-AFC0-8E3F2A20D40E}" srcOrd="1" destOrd="0" presId="urn:microsoft.com/office/officeart/2005/8/layout/list1"/>
    <dgm:cxn modelId="{73E89BE1-5295-45B4-9A46-0953D30508D0}" type="presParOf" srcId="{8299CD2E-DAA5-463E-A9E6-5789F94DF8DF}" destId="{0ABA26EE-7068-40E6-BBE8-14F945556E25}" srcOrd="17" destOrd="0" presId="urn:microsoft.com/office/officeart/2005/8/layout/list1"/>
    <dgm:cxn modelId="{C98E326A-AE33-4E97-9575-5BC603A40318}" type="presParOf" srcId="{8299CD2E-DAA5-463E-A9E6-5789F94DF8DF}" destId="{BA6E5004-AFC4-42D8-A4F1-368FAFC9605E}"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CD06FC-9434-4EA0-A5B0-98DE43032500}" type="doc">
      <dgm:prSet loTypeId="urn:microsoft.com/office/officeart/2005/8/layout/list1" loCatId="list" qsTypeId="urn:microsoft.com/office/officeart/2005/8/quickstyle/3d2" qsCatId="3D" csTypeId="urn:microsoft.com/office/officeart/2005/8/colors/accent2_2" csCatId="accent2" phldr="1"/>
      <dgm:spPr/>
      <dgm:t>
        <a:bodyPr/>
        <a:lstStyle/>
        <a:p>
          <a:endParaRPr lang="en-IN"/>
        </a:p>
      </dgm:t>
    </dgm:pt>
    <dgm:pt modelId="{359088CF-424B-4982-997E-EAA832AC1246}">
      <dgm:prSet custT="1"/>
      <dgm:spPr>
        <a:solidFill>
          <a:prstClr val="white">
            <a:lumMod val="85000"/>
          </a:prstClr>
        </a:solidFill>
        <a:ln>
          <a:noFill/>
        </a:ln>
        <a:effectLst/>
        <a:scene3d>
          <a:camera prst="orthographicFront"/>
          <a:lightRig rig="threePt" dir="t">
            <a:rot lat="0" lon="0" rev="7500000"/>
          </a:lightRig>
        </a:scene3d>
        <a:sp3d prstMaterial="plastic">
          <a:bevelT w="127000" h="25400" prst="relaxedInset"/>
        </a:sp3d>
      </dgm:spPr>
      <dgm:t>
        <a:bodyPr spcFirstLastPara="0" vert="horz" wrap="square" lIns="228692" tIns="0" rIns="228692" bIns="0" numCol="1" spcCol="1270" anchor="ctr" anchorCtr="0"/>
        <a:lstStyle/>
        <a:p>
          <a:r>
            <a:rPr lang="en-US" sz="1600" kern="1200" dirty="0">
              <a:latin typeface="Bahnschrift" panose="020B0502040204020203" pitchFamily="34" charset="0"/>
            </a:rPr>
            <a:t>Properties is a </a:t>
          </a:r>
          <a:r>
            <a:rPr lang="en-US" sz="1600" kern="1200" dirty="0">
              <a:solidFill>
                <a:prstClr val="white"/>
              </a:solidFill>
              <a:latin typeface="Bahnschrift" panose="020B0502040204020203" pitchFamily="34" charset="0"/>
              <a:ea typeface="+mn-ea"/>
              <a:cs typeface="+mn-cs"/>
            </a:rPr>
            <a:t>subclass</a:t>
          </a:r>
          <a:r>
            <a:rPr lang="en-US" sz="1600" kern="1200" dirty="0">
              <a:latin typeface="Bahnschrift" panose="020B0502040204020203" pitchFamily="34" charset="0"/>
            </a:rPr>
            <a:t> of Hash table. </a:t>
          </a:r>
          <a:endParaRPr lang="en-IN" sz="1600" kern="1200" dirty="0">
            <a:latin typeface="Bahnschrift" panose="020B0502040204020203" pitchFamily="34" charset="0"/>
          </a:endParaRPr>
        </a:p>
      </dgm:t>
    </dgm:pt>
    <dgm:pt modelId="{49DADA50-C197-4978-8157-CDCE8B74618B}" type="parTrans" cxnId="{FCA3D97F-EE39-4B56-833B-48491CA7F4E8}">
      <dgm:prSet/>
      <dgm:spPr/>
      <dgm:t>
        <a:bodyPr/>
        <a:lstStyle/>
        <a:p>
          <a:endParaRPr lang="en-IN" sz="4400">
            <a:latin typeface="Bahnschrift" panose="020B0502040204020203" pitchFamily="34" charset="0"/>
          </a:endParaRPr>
        </a:p>
      </dgm:t>
    </dgm:pt>
    <dgm:pt modelId="{3B2F7EB9-6DDC-42EB-8926-05752636594B}" type="sibTrans" cxnId="{FCA3D97F-EE39-4B56-833B-48491CA7F4E8}">
      <dgm:prSet/>
      <dgm:spPr/>
      <dgm:t>
        <a:bodyPr/>
        <a:lstStyle/>
        <a:p>
          <a:endParaRPr lang="en-IN" sz="4400">
            <a:latin typeface="Bahnschrift" panose="020B0502040204020203" pitchFamily="34" charset="0"/>
          </a:endParaRPr>
        </a:p>
      </dgm:t>
    </dgm:pt>
    <dgm:pt modelId="{091C0A0D-BE37-417D-ADCA-0FE49B96A0BD}">
      <dgm:prSet custT="1"/>
      <dgm:spPr>
        <a:solidFill>
          <a:prstClr val="white">
            <a:lumMod val="85000"/>
          </a:prstClr>
        </a:solidFill>
        <a:ln>
          <a:noFill/>
        </a:ln>
        <a:effectLst/>
        <a:scene3d>
          <a:camera prst="orthographicFront"/>
          <a:lightRig rig="threePt" dir="t">
            <a:rot lat="0" lon="0" rev="7500000"/>
          </a:lightRig>
        </a:scene3d>
        <a:sp3d prstMaterial="plastic">
          <a:bevelT w="127000" h="25400" prst="relaxedInset"/>
        </a:sp3d>
      </dgm:spPr>
      <dgm:t>
        <a:bodyPr spcFirstLastPara="0" vert="horz" wrap="square" lIns="228692" tIns="0" rIns="228692" bIns="0" numCol="1" spcCol="1270" anchor="ctr" anchorCtr="0"/>
        <a:lstStyle/>
        <a:p>
          <a:r>
            <a:rPr lang="en-US" sz="1600" kern="1200" dirty="0">
              <a:latin typeface="Bahnschrift" panose="020B0502040204020203" pitchFamily="34" charset="0"/>
            </a:rPr>
            <a:t>It is used to maintain lists of values in which the key is a String and the </a:t>
          </a:r>
          <a:r>
            <a:rPr lang="en-US" sz="1600" kern="1200" dirty="0">
              <a:solidFill>
                <a:prstClr val="white"/>
              </a:solidFill>
              <a:latin typeface="Bahnschrift" panose="020B0502040204020203" pitchFamily="34" charset="0"/>
              <a:ea typeface="+mn-ea"/>
              <a:cs typeface="+mn-cs"/>
            </a:rPr>
            <a:t>value</a:t>
          </a:r>
          <a:r>
            <a:rPr lang="en-US" sz="1600" kern="1200" dirty="0">
              <a:latin typeface="Bahnschrift" panose="020B0502040204020203" pitchFamily="34" charset="0"/>
            </a:rPr>
            <a:t> is also a String.</a:t>
          </a:r>
          <a:endParaRPr lang="en-IN" sz="1600" kern="1200" dirty="0">
            <a:latin typeface="Bahnschrift" panose="020B0502040204020203" pitchFamily="34" charset="0"/>
          </a:endParaRPr>
        </a:p>
      </dgm:t>
    </dgm:pt>
    <dgm:pt modelId="{FDC0A8C8-3005-491D-BF87-2695D50DD8C7}" type="parTrans" cxnId="{C27B90A3-9A5B-4A5A-9A47-A93FA915A4F5}">
      <dgm:prSet/>
      <dgm:spPr/>
      <dgm:t>
        <a:bodyPr/>
        <a:lstStyle/>
        <a:p>
          <a:endParaRPr lang="en-IN" sz="4400">
            <a:latin typeface="Bahnschrift" panose="020B0502040204020203" pitchFamily="34" charset="0"/>
          </a:endParaRPr>
        </a:p>
      </dgm:t>
    </dgm:pt>
    <dgm:pt modelId="{67EE5BA5-6324-4A51-BFFF-E0C65981249C}" type="sibTrans" cxnId="{C27B90A3-9A5B-4A5A-9A47-A93FA915A4F5}">
      <dgm:prSet/>
      <dgm:spPr/>
      <dgm:t>
        <a:bodyPr/>
        <a:lstStyle/>
        <a:p>
          <a:endParaRPr lang="en-IN" sz="4400">
            <a:latin typeface="Bahnschrift" panose="020B0502040204020203" pitchFamily="34" charset="0"/>
          </a:endParaRPr>
        </a:p>
      </dgm:t>
    </dgm:pt>
    <dgm:pt modelId="{2AEA690A-840A-4DC3-9F57-C6FD5D4E519F}">
      <dgm:prSet custT="1"/>
      <dgm:spPr>
        <a:solidFill>
          <a:prstClr val="white">
            <a:lumMod val="85000"/>
          </a:prstClr>
        </a:solidFill>
        <a:ln>
          <a:noFill/>
        </a:ln>
        <a:effectLst/>
        <a:scene3d>
          <a:camera prst="orthographicFront"/>
          <a:lightRig rig="threePt" dir="t">
            <a:rot lat="0" lon="0" rev="7500000"/>
          </a:lightRig>
        </a:scene3d>
        <a:sp3d prstMaterial="plastic">
          <a:bevelT w="127000" h="25400" prst="relaxedInset"/>
        </a:sp3d>
      </dgm:spPr>
      <dgm:t>
        <a:bodyPr spcFirstLastPara="0" vert="horz" wrap="square" lIns="228692" tIns="0" rIns="228692" bIns="0" numCol="1" spcCol="1270" anchor="ctr" anchorCtr="0"/>
        <a:lstStyle/>
        <a:p>
          <a:r>
            <a:rPr lang="en-US" sz="1600" dirty="0">
              <a:latin typeface="Bahnschrift" panose="020B0502040204020203" pitchFamily="34" charset="0"/>
            </a:rPr>
            <a:t>It can be used to get property value based on the property key. </a:t>
          </a:r>
          <a:endParaRPr lang="en-IN" sz="1600" dirty="0">
            <a:latin typeface="Bahnschrift" panose="020B0502040204020203" pitchFamily="34" charset="0"/>
          </a:endParaRPr>
        </a:p>
      </dgm:t>
    </dgm:pt>
    <dgm:pt modelId="{222DD491-0263-4533-BEA9-757A2422D451}" type="parTrans" cxnId="{A52C090F-3C8A-4FC7-9F37-52607C68DE4B}">
      <dgm:prSet/>
      <dgm:spPr/>
      <dgm:t>
        <a:bodyPr/>
        <a:lstStyle/>
        <a:p>
          <a:endParaRPr lang="en-IN" sz="4400">
            <a:latin typeface="Bahnschrift" panose="020B0502040204020203" pitchFamily="34" charset="0"/>
          </a:endParaRPr>
        </a:p>
      </dgm:t>
    </dgm:pt>
    <dgm:pt modelId="{B2CF753B-81B0-40E1-AB76-B752DC7FFC4B}" type="sibTrans" cxnId="{A52C090F-3C8A-4FC7-9F37-52607C68DE4B}">
      <dgm:prSet/>
      <dgm:spPr/>
      <dgm:t>
        <a:bodyPr/>
        <a:lstStyle/>
        <a:p>
          <a:endParaRPr lang="en-IN" sz="4400">
            <a:latin typeface="Bahnschrift" panose="020B0502040204020203" pitchFamily="34" charset="0"/>
          </a:endParaRPr>
        </a:p>
      </dgm:t>
    </dgm:pt>
    <dgm:pt modelId="{320171F7-EBC5-4C44-B5B9-9D52BC3F17AF}">
      <dgm:prSet custT="1"/>
      <dgm:spPr>
        <a:solidFill>
          <a:srgbClr val="2190BC"/>
        </a:solidFill>
      </dgm:spPr>
      <dgm:t>
        <a:bodyPr/>
        <a:lstStyle/>
        <a:p>
          <a:r>
            <a:rPr lang="en-US" sz="1600">
              <a:latin typeface="Bahnschrift" panose="020B0502040204020203" pitchFamily="34" charset="0"/>
            </a:rPr>
            <a:t>The Properties class provides methods to get data from the properties file and store data into the properties file. </a:t>
          </a:r>
          <a:endParaRPr lang="en-IN" sz="1600">
            <a:latin typeface="Bahnschrift" panose="020B0502040204020203" pitchFamily="34" charset="0"/>
          </a:endParaRPr>
        </a:p>
      </dgm:t>
    </dgm:pt>
    <dgm:pt modelId="{AD960047-EC2F-4DF4-9661-15F400E4F1A2}" type="parTrans" cxnId="{0D88AABF-7BD4-4B6E-8E53-AA4F2B34B5D0}">
      <dgm:prSet/>
      <dgm:spPr/>
      <dgm:t>
        <a:bodyPr/>
        <a:lstStyle/>
        <a:p>
          <a:endParaRPr lang="en-IN" sz="4400">
            <a:latin typeface="Bahnschrift" panose="020B0502040204020203" pitchFamily="34" charset="0"/>
          </a:endParaRPr>
        </a:p>
      </dgm:t>
    </dgm:pt>
    <dgm:pt modelId="{412099CA-9288-4339-88E8-F4B708A21720}" type="sibTrans" cxnId="{0D88AABF-7BD4-4B6E-8E53-AA4F2B34B5D0}">
      <dgm:prSet/>
      <dgm:spPr/>
      <dgm:t>
        <a:bodyPr/>
        <a:lstStyle/>
        <a:p>
          <a:endParaRPr lang="en-IN" sz="4400">
            <a:latin typeface="Bahnschrift" panose="020B0502040204020203" pitchFamily="34" charset="0"/>
          </a:endParaRPr>
        </a:p>
      </dgm:t>
    </dgm:pt>
    <dgm:pt modelId="{0A010C86-50D0-4781-A1B1-C38F844BD358}">
      <dgm:prSet custT="1"/>
      <dgm:spPr>
        <a:solidFill>
          <a:prstClr val="white">
            <a:lumMod val="85000"/>
          </a:prstClr>
        </a:solidFill>
        <a:ln>
          <a:noFill/>
        </a:ln>
        <a:effectLst/>
        <a:scene3d>
          <a:camera prst="orthographicFront"/>
          <a:lightRig rig="threePt" dir="t">
            <a:rot lat="0" lon="0" rev="7500000"/>
          </a:lightRig>
        </a:scene3d>
        <a:sp3d prstMaterial="plastic">
          <a:bevelT w="127000" h="25400" prst="relaxedInset"/>
        </a:sp3d>
      </dgm:spPr>
      <dgm:t>
        <a:bodyPr spcFirstLastPara="0" vert="horz" wrap="square" lIns="228692" tIns="0" rIns="228692" bIns="0" numCol="1" spcCol="1270" anchor="ctr" anchorCtr="0"/>
        <a:lstStyle/>
        <a:p>
          <a:r>
            <a:rPr lang="en-US" sz="1600" kern="1200" dirty="0">
              <a:latin typeface="Bahnschrift" panose="020B0502040204020203" pitchFamily="34" charset="0"/>
            </a:rPr>
            <a:t>Moreover, it can be </a:t>
          </a:r>
          <a:r>
            <a:rPr lang="en-US" sz="1600" kern="1200" dirty="0">
              <a:solidFill>
                <a:prstClr val="white"/>
              </a:solidFill>
              <a:latin typeface="Bahnschrift" panose="020B0502040204020203" pitchFamily="34" charset="0"/>
              <a:ea typeface="+mn-ea"/>
              <a:cs typeface="+mn-cs"/>
            </a:rPr>
            <a:t>used</a:t>
          </a:r>
          <a:r>
            <a:rPr lang="en-US" sz="1600" kern="1200" dirty="0">
              <a:latin typeface="Bahnschrift" panose="020B0502040204020203" pitchFamily="34" charset="0"/>
            </a:rPr>
            <a:t> to get the properties of a system.</a:t>
          </a:r>
          <a:endParaRPr lang="en-IN" sz="1600" kern="1200" dirty="0">
            <a:latin typeface="Bahnschrift" panose="020B0502040204020203" pitchFamily="34" charset="0"/>
          </a:endParaRPr>
        </a:p>
      </dgm:t>
    </dgm:pt>
    <dgm:pt modelId="{ED0335AE-F1FE-401C-948E-8CB87D7C720F}" type="parTrans" cxnId="{F1C172EB-5EC9-469F-AA8D-2F20DD9B9DAE}">
      <dgm:prSet/>
      <dgm:spPr/>
      <dgm:t>
        <a:bodyPr/>
        <a:lstStyle/>
        <a:p>
          <a:endParaRPr lang="en-IN" sz="4400">
            <a:latin typeface="Bahnschrift" panose="020B0502040204020203" pitchFamily="34" charset="0"/>
          </a:endParaRPr>
        </a:p>
      </dgm:t>
    </dgm:pt>
    <dgm:pt modelId="{61F78CF8-0A14-46F7-86AC-6E7803DACC72}" type="sibTrans" cxnId="{F1C172EB-5EC9-469F-AA8D-2F20DD9B9DAE}">
      <dgm:prSet/>
      <dgm:spPr/>
      <dgm:t>
        <a:bodyPr/>
        <a:lstStyle/>
        <a:p>
          <a:endParaRPr lang="en-IN" sz="4400">
            <a:latin typeface="Bahnschrift" panose="020B0502040204020203" pitchFamily="34" charset="0"/>
          </a:endParaRPr>
        </a:p>
      </dgm:t>
    </dgm:pt>
    <dgm:pt modelId="{8299CD2E-DAA5-463E-A9E6-5789F94DF8DF}" type="pres">
      <dgm:prSet presAssocID="{39CD06FC-9434-4EA0-A5B0-98DE43032500}" presName="linear" presStyleCnt="0">
        <dgm:presLayoutVars>
          <dgm:dir/>
          <dgm:animLvl val="lvl"/>
          <dgm:resizeHandles val="exact"/>
        </dgm:presLayoutVars>
      </dgm:prSet>
      <dgm:spPr/>
    </dgm:pt>
    <dgm:pt modelId="{B79F1145-7E29-4E90-8778-5C51112F2851}" type="pres">
      <dgm:prSet presAssocID="{359088CF-424B-4982-997E-EAA832AC1246}" presName="parentLin" presStyleCnt="0"/>
      <dgm:spPr/>
    </dgm:pt>
    <dgm:pt modelId="{3D473B3A-02B9-4F8A-B72A-873EABCF0DC5}" type="pres">
      <dgm:prSet presAssocID="{359088CF-424B-4982-997E-EAA832AC1246}" presName="parentLeftMargin" presStyleLbl="node1" presStyleIdx="0" presStyleCnt="5"/>
      <dgm:spPr/>
    </dgm:pt>
    <dgm:pt modelId="{8B8C0189-7124-4AAF-AB88-4F6B87870748}" type="pres">
      <dgm:prSet presAssocID="{359088CF-424B-4982-997E-EAA832AC1246}" presName="parentText" presStyleLbl="node1" presStyleIdx="0" presStyleCnt="5">
        <dgm:presLayoutVars>
          <dgm:chMax val="0"/>
          <dgm:bulletEnabled val="1"/>
        </dgm:presLayoutVars>
      </dgm:prSet>
      <dgm:spPr>
        <a:xfrm>
          <a:off x="432174" y="37327"/>
          <a:ext cx="6050440" cy="678960"/>
        </a:xfrm>
        <a:prstGeom prst="roundRect">
          <a:avLst/>
        </a:prstGeom>
      </dgm:spPr>
    </dgm:pt>
    <dgm:pt modelId="{96907F06-92C1-43C2-B9B4-56A82C4F7B95}" type="pres">
      <dgm:prSet presAssocID="{359088CF-424B-4982-997E-EAA832AC1246}" presName="negativeSpace" presStyleCnt="0"/>
      <dgm:spPr/>
    </dgm:pt>
    <dgm:pt modelId="{7EA7973D-0098-4ED2-8B1E-F6FB2C6CCB2A}" type="pres">
      <dgm:prSet presAssocID="{359088CF-424B-4982-997E-EAA832AC1246}" presName="childText" presStyleLbl="conFgAcc1" presStyleIdx="0" presStyleCnt="5">
        <dgm:presLayoutVars>
          <dgm:bulletEnabled val="1"/>
        </dgm:presLayoutVars>
      </dgm:prSet>
      <dgm:spPr/>
    </dgm:pt>
    <dgm:pt modelId="{4B7C4EEC-B219-433C-A785-D69C5762FBCD}" type="pres">
      <dgm:prSet presAssocID="{3B2F7EB9-6DDC-42EB-8926-05752636594B}" presName="spaceBetweenRectangles" presStyleCnt="0"/>
      <dgm:spPr/>
    </dgm:pt>
    <dgm:pt modelId="{E30DC1E0-00CF-4EA7-835A-836F2A8582F7}" type="pres">
      <dgm:prSet presAssocID="{091C0A0D-BE37-417D-ADCA-0FE49B96A0BD}" presName="parentLin" presStyleCnt="0"/>
      <dgm:spPr/>
    </dgm:pt>
    <dgm:pt modelId="{CEEBEFFF-9119-436A-98D2-B97A6E9F4797}" type="pres">
      <dgm:prSet presAssocID="{091C0A0D-BE37-417D-ADCA-0FE49B96A0BD}" presName="parentLeftMargin" presStyleLbl="node1" presStyleIdx="0" presStyleCnt="5"/>
      <dgm:spPr/>
    </dgm:pt>
    <dgm:pt modelId="{C32B2EB5-3345-436B-AF09-1870BF22A752}" type="pres">
      <dgm:prSet presAssocID="{091C0A0D-BE37-417D-ADCA-0FE49B96A0BD}" presName="parentText" presStyleLbl="node1" presStyleIdx="1" presStyleCnt="5">
        <dgm:presLayoutVars>
          <dgm:chMax val="0"/>
          <dgm:bulletEnabled val="1"/>
        </dgm:presLayoutVars>
      </dgm:prSet>
      <dgm:spPr>
        <a:xfrm>
          <a:off x="432174" y="1080607"/>
          <a:ext cx="6050440" cy="678960"/>
        </a:xfrm>
        <a:prstGeom prst="roundRect">
          <a:avLst/>
        </a:prstGeom>
      </dgm:spPr>
    </dgm:pt>
    <dgm:pt modelId="{F5AE1E53-BF89-46E1-A920-68DA0CF45A73}" type="pres">
      <dgm:prSet presAssocID="{091C0A0D-BE37-417D-ADCA-0FE49B96A0BD}" presName="negativeSpace" presStyleCnt="0"/>
      <dgm:spPr/>
    </dgm:pt>
    <dgm:pt modelId="{4AD96185-2659-4D0A-8EB8-F06D707228CC}" type="pres">
      <dgm:prSet presAssocID="{091C0A0D-BE37-417D-ADCA-0FE49B96A0BD}" presName="childText" presStyleLbl="conFgAcc1" presStyleIdx="1" presStyleCnt="5">
        <dgm:presLayoutVars>
          <dgm:bulletEnabled val="1"/>
        </dgm:presLayoutVars>
      </dgm:prSet>
      <dgm:spPr/>
    </dgm:pt>
    <dgm:pt modelId="{9CA8FA0F-32C7-4D29-B03F-CF597458B5C2}" type="pres">
      <dgm:prSet presAssocID="{67EE5BA5-6324-4A51-BFFF-E0C65981249C}" presName="spaceBetweenRectangles" presStyleCnt="0"/>
      <dgm:spPr/>
    </dgm:pt>
    <dgm:pt modelId="{71E22EEA-CD6D-43E0-B616-0DF136ED83C3}" type="pres">
      <dgm:prSet presAssocID="{2AEA690A-840A-4DC3-9F57-C6FD5D4E519F}" presName="parentLin" presStyleCnt="0"/>
      <dgm:spPr/>
    </dgm:pt>
    <dgm:pt modelId="{2FD0021A-8801-44A7-A8E2-F23D327BEF07}" type="pres">
      <dgm:prSet presAssocID="{2AEA690A-840A-4DC3-9F57-C6FD5D4E519F}" presName="parentLeftMargin" presStyleLbl="node1" presStyleIdx="1" presStyleCnt="5"/>
      <dgm:spPr/>
    </dgm:pt>
    <dgm:pt modelId="{106C146E-4630-412B-855A-6555C0E68C00}" type="pres">
      <dgm:prSet presAssocID="{2AEA690A-840A-4DC3-9F57-C6FD5D4E519F}" presName="parentText" presStyleLbl="node1" presStyleIdx="2" presStyleCnt="5">
        <dgm:presLayoutVars>
          <dgm:chMax val="0"/>
          <dgm:bulletEnabled val="1"/>
        </dgm:presLayoutVars>
      </dgm:prSet>
      <dgm:spPr>
        <a:xfrm>
          <a:off x="432174" y="2123887"/>
          <a:ext cx="6050440" cy="678960"/>
        </a:xfrm>
        <a:prstGeom prst="roundRect">
          <a:avLst/>
        </a:prstGeom>
      </dgm:spPr>
    </dgm:pt>
    <dgm:pt modelId="{5EEEFCC8-C7A5-4920-8C77-14D0A0579B10}" type="pres">
      <dgm:prSet presAssocID="{2AEA690A-840A-4DC3-9F57-C6FD5D4E519F}" presName="negativeSpace" presStyleCnt="0"/>
      <dgm:spPr/>
    </dgm:pt>
    <dgm:pt modelId="{E0379F2B-2483-49A2-B822-5E81356B9E39}" type="pres">
      <dgm:prSet presAssocID="{2AEA690A-840A-4DC3-9F57-C6FD5D4E519F}" presName="childText" presStyleLbl="conFgAcc1" presStyleIdx="2" presStyleCnt="5">
        <dgm:presLayoutVars>
          <dgm:bulletEnabled val="1"/>
        </dgm:presLayoutVars>
      </dgm:prSet>
      <dgm:spPr/>
    </dgm:pt>
    <dgm:pt modelId="{7C60A237-370A-4FD1-92F5-7DF63CBFB40A}" type="pres">
      <dgm:prSet presAssocID="{B2CF753B-81B0-40E1-AB76-B752DC7FFC4B}" presName="spaceBetweenRectangles" presStyleCnt="0"/>
      <dgm:spPr/>
    </dgm:pt>
    <dgm:pt modelId="{4F53D694-8C09-4BFC-92C3-AB10F0BD4CB6}" type="pres">
      <dgm:prSet presAssocID="{320171F7-EBC5-4C44-B5B9-9D52BC3F17AF}" presName="parentLin" presStyleCnt="0"/>
      <dgm:spPr/>
    </dgm:pt>
    <dgm:pt modelId="{E0E59C92-707E-44F1-982E-18BCF01EFF7B}" type="pres">
      <dgm:prSet presAssocID="{320171F7-EBC5-4C44-B5B9-9D52BC3F17AF}" presName="parentLeftMargin" presStyleLbl="node1" presStyleIdx="2" presStyleCnt="5"/>
      <dgm:spPr/>
    </dgm:pt>
    <dgm:pt modelId="{C6905465-8F11-4520-8C27-F6A1BCAE0DA9}" type="pres">
      <dgm:prSet presAssocID="{320171F7-EBC5-4C44-B5B9-9D52BC3F17AF}" presName="parentText" presStyleLbl="node1" presStyleIdx="3" presStyleCnt="5">
        <dgm:presLayoutVars>
          <dgm:chMax val="0"/>
          <dgm:bulletEnabled val="1"/>
        </dgm:presLayoutVars>
      </dgm:prSet>
      <dgm:spPr/>
    </dgm:pt>
    <dgm:pt modelId="{42B7C582-3121-4EE5-B0B4-83E42ABC4B51}" type="pres">
      <dgm:prSet presAssocID="{320171F7-EBC5-4C44-B5B9-9D52BC3F17AF}" presName="negativeSpace" presStyleCnt="0"/>
      <dgm:spPr/>
    </dgm:pt>
    <dgm:pt modelId="{D74275F2-FEE9-4B33-8A74-101FF2244A66}" type="pres">
      <dgm:prSet presAssocID="{320171F7-EBC5-4C44-B5B9-9D52BC3F17AF}" presName="childText" presStyleLbl="conFgAcc1" presStyleIdx="3" presStyleCnt="5">
        <dgm:presLayoutVars>
          <dgm:bulletEnabled val="1"/>
        </dgm:presLayoutVars>
      </dgm:prSet>
      <dgm:spPr/>
    </dgm:pt>
    <dgm:pt modelId="{D5F52932-B318-4420-9172-570D4415E27A}" type="pres">
      <dgm:prSet presAssocID="{412099CA-9288-4339-88E8-F4B708A21720}" presName="spaceBetweenRectangles" presStyleCnt="0"/>
      <dgm:spPr/>
    </dgm:pt>
    <dgm:pt modelId="{A47C0CED-1ADF-45F6-B6FB-3F916CCF7D83}" type="pres">
      <dgm:prSet presAssocID="{0A010C86-50D0-4781-A1B1-C38F844BD358}" presName="parentLin" presStyleCnt="0"/>
      <dgm:spPr/>
    </dgm:pt>
    <dgm:pt modelId="{2526CE8E-979B-4F35-A53D-BB370E41489F}" type="pres">
      <dgm:prSet presAssocID="{0A010C86-50D0-4781-A1B1-C38F844BD358}" presName="parentLeftMargin" presStyleLbl="node1" presStyleIdx="3" presStyleCnt="5"/>
      <dgm:spPr/>
    </dgm:pt>
    <dgm:pt modelId="{DB911943-92CB-4B1D-AFC0-8E3F2A20D40E}" type="pres">
      <dgm:prSet presAssocID="{0A010C86-50D0-4781-A1B1-C38F844BD358}" presName="parentText" presStyleLbl="node1" presStyleIdx="4" presStyleCnt="5">
        <dgm:presLayoutVars>
          <dgm:chMax val="0"/>
          <dgm:bulletEnabled val="1"/>
        </dgm:presLayoutVars>
      </dgm:prSet>
      <dgm:spPr>
        <a:xfrm>
          <a:off x="432174" y="4210447"/>
          <a:ext cx="6050440" cy="678960"/>
        </a:xfrm>
        <a:prstGeom prst="roundRect">
          <a:avLst/>
        </a:prstGeom>
      </dgm:spPr>
    </dgm:pt>
    <dgm:pt modelId="{0ABA26EE-7068-40E6-BBE8-14F945556E25}" type="pres">
      <dgm:prSet presAssocID="{0A010C86-50D0-4781-A1B1-C38F844BD358}" presName="negativeSpace" presStyleCnt="0"/>
      <dgm:spPr/>
    </dgm:pt>
    <dgm:pt modelId="{BA6E5004-AFC4-42D8-A4F1-368FAFC9605E}" type="pres">
      <dgm:prSet presAssocID="{0A010C86-50D0-4781-A1B1-C38F844BD358}" presName="childText" presStyleLbl="conFgAcc1" presStyleIdx="4" presStyleCnt="5">
        <dgm:presLayoutVars>
          <dgm:bulletEnabled val="1"/>
        </dgm:presLayoutVars>
      </dgm:prSet>
      <dgm:spPr/>
    </dgm:pt>
  </dgm:ptLst>
  <dgm:cxnLst>
    <dgm:cxn modelId="{A52C090F-3C8A-4FC7-9F37-52607C68DE4B}" srcId="{39CD06FC-9434-4EA0-A5B0-98DE43032500}" destId="{2AEA690A-840A-4DC3-9F57-C6FD5D4E519F}" srcOrd="2" destOrd="0" parTransId="{222DD491-0263-4533-BEA9-757A2422D451}" sibTransId="{B2CF753B-81B0-40E1-AB76-B752DC7FFC4B}"/>
    <dgm:cxn modelId="{4435551D-E8FB-4B2E-A261-4FE224BB89ED}" type="presOf" srcId="{2AEA690A-840A-4DC3-9F57-C6FD5D4E519F}" destId="{106C146E-4630-412B-855A-6555C0E68C00}" srcOrd="1" destOrd="0" presId="urn:microsoft.com/office/officeart/2005/8/layout/list1"/>
    <dgm:cxn modelId="{20A31229-C859-4778-B833-DAED979B45AF}" type="presOf" srcId="{2AEA690A-840A-4DC3-9F57-C6FD5D4E519F}" destId="{2FD0021A-8801-44A7-A8E2-F23D327BEF07}" srcOrd="0" destOrd="0" presId="urn:microsoft.com/office/officeart/2005/8/layout/list1"/>
    <dgm:cxn modelId="{7AD31F29-A53A-4544-BCA1-271A55A51379}" type="presOf" srcId="{091C0A0D-BE37-417D-ADCA-0FE49B96A0BD}" destId="{CEEBEFFF-9119-436A-98D2-B97A6E9F4797}" srcOrd="0" destOrd="0" presId="urn:microsoft.com/office/officeart/2005/8/layout/list1"/>
    <dgm:cxn modelId="{FCA3D97F-EE39-4B56-833B-48491CA7F4E8}" srcId="{39CD06FC-9434-4EA0-A5B0-98DE43032500}" destId="{359088CF-424B-4982-997E-EAA832AC1246}" srcOrd="0" destOrd="0" parTransId="{49DADA50-C197-4978-8157-CDCE8B74618B}" sibTransId="{3B2F7EB9-6DDC-42EB-8926-05752636594B}"/>
    <dgm:cxn modelId="{68DC2695-7E57-49F5-883A-F14071AF5898}" type="presOf" srcId="{0A010C86-50D0-4781-A1B1-C38F844BD358}" destId="{DB911943-92CB-4B1D-AFC0-8E3F2A20D40E}" srcOrd="1" destOrd="0" presId="urn:microsoft.com/office/officeart/2005/8/layout/list1"/>
    <dgm:cxn modelId="{A774029D-D830-4524-9C2D-C90770DC896C}" type="presOf" srcId="{0A010C86-50D0-4781-A1B1-C38F844BD358}" destId="{2526CE8E-979B-4F35-A53D-BB370E41489F}" srcOrd="0" destOrd="0" presId="urn:microsoft.com/office/officeart/2005/8/layout/list1"/>
    <dgm:cxn modelId="{C27B90A3-9A5B-4A5A-9A47-A93FA915A4F5}" srcId="{39CD06FC-9434-4EA0-A5B0-98DE43032500}" destId="{091C0A0D-BE37-417D-ADCA-0FE49B96A0BD}" srcOrd="1" destOrd="0" parTransId="{FDC0A8C8-3005-491D-BF87-2695D50DD8C7}" sibTransId="{67EE5BA5-6324-4A51-BFFF-E0C65981249C}"/>
    <dgm:cxn modelId="{426AC9B1-07BF-4E37-B93E-AFF887070767}" type="presOf" srcId="{39CD06FC-9434-4EA0-A5B0-98DE43032500}" destId="{8299CD2E-DAA5-463E-A9E6-5789F94DF8DF}" srcOrd="0" destOrd="0" presId="urn:microsoft.com/office/officeart/2005/8/layout/list1"/>
    <dgm:cxn modelId="{522BCFB4-D9CD-47B9-8855-809B865E48E2}" type="presOf" srcId="{320171F7-EBC5-4C44-B5B9-9D52BC3F17AF}" destId="{E0E59C92-707E-44F1-982E-18BCF01EFF7B}" srcOrd="0" destOrd="0" presId="urn:microsoft.com/office/officeart/2005/8/layout/list1"/>
    <dgm:cxn modelId="{62861DB5-BE9A-414C-8EB3-C59B213EF9A8}" type="presOf" srcId="{091C0A0D-BE37-417D-ADCA-0FE49B96A0BD}" destId="{C32B2EB5-3345-436B-AF09-1870BF22A752}" srcOrd="1" destOrd="0" presId="urn:microsoft.com/office/officeart/2005/8/layout/list1"/>
    <dgm:cxn modelId="{0D88AABF-7BD4-4B6E-8E53-AA4F2B34B5D0}" srcId="{39CD06FC-9434-4EA0-A5B0-98DE43032500}" destId="{320171F7-EBC5-4C44-B5B9-9D52BC3F17AF}" srcOrd="3" destOrd="0" parTransId="{AD960047-EC2F-4DF4-9661-15F400E4F1A2}" sibTransId="{412099CA-9288-4339-88E8-F4B708A21720}"/>
    <dgm:cxn modelId="{2FBFB5C8-A0A3-4A5C-9034-5A5A3393746A}" type="presOf" srcId="{320171F7-EBC5-4C44-B5B9-9D52BC3F17AF}" destId="{C6905465-8F11-4520-8C27-F6A1BCAE0DA9}" srcOrd="1" destOrd="0" presId="urn:microsoft.com/office/officeart/2005/8/layout/list1"/>
    <dgm:cxn modelId="{F1C172EB-5EC9-469F-AA8D-2F20DD9B9DAE}" srcId="{39CD06FC-9434-4EA0-A5B0-98DE43032500}" destId="{0A010C86-50D0-4781-A1B1-C38F844BD358}" srcOrd="4" destOrd="0" parTransId="{ED0335AE-F1FE-401C-948E-8CB87D7C720F}" sibTransId="{61F78CF8-0A14-46F7-86AC-6E7803DACC72}"/>
    <dgm:cxn modelId="{62F7CFED-F093-4541-93F3-4BD532FA9D79}" type="presOf" srcId="{359088CF-424B-4982-997E-EAA832AC1246}" destId="{8B8C0189-7124-4AAF-AB88-4F6B87870748}" srcOrd="1" destOrd="0" presId="urn:microsoft.com/office/officeart/2005/8/layout/list1"/>
    <dgm:cxn modelId="{B5DD08F5-04E3-464F-924E-79B00C7EFA2B}" type="presOf" srcId="{359088CF-424B-4982-997E-EAA832AC1246}" destId="{3D473B3A-02B9-4F8A-B72A-873EABCF0DC5}" srcOrd="0" destOrd="0" presId="urn:microsoft.com/office/officeart/2005/8/layout/list1"/>
    <dgm:cxn modelId="{D15553B0-A0D3-4075-8FA1-C7432784CFE8}" type="presParOf" srcId="{8299CD2E-DAA5-463E-A9E6-5789F94DF8DF}" destId="{B79F1145-7E29-4E90-8778-5C51112F2851}" srcOrd="0" destOrd="0" presId="urn:microsoft.com/office/officeart/2005/8/layout/list1"/>
    <dgm:cxn modelId="{76D003AE-7900-4FB8-9D06-DD632584A8B6}" type="presParOf" srcId="{B79F1145-7E29-4E90-8778-5C51112F2851}" destId="{3D473B3A-02B9-4F8A-B72A-873EABCF0DC5}" srcOrd="0" destOrd="0" presId="urn:microsoft.com/office/officeart/2005/8/layout/list1"/>
    <dgm:cxn modelId="{74378DA1-ED69-45C3-B7EF-5905BD3434AF}" type="presParOf" srcId="{B79F1145-7E29-4E90-8778-5C51112F2851}" destId="{8B8C0189-7124-4AAF-AB88-4F6B87870748}" srcOrd="1" destOrd="0" presId="urn:microsoft.com/office/officeart/2005/8/layout/list1"/>
    <dgm:cxn modelId="{EB983BC3-8C4B-4F34-87AE-8A8C416A0EBF}" type="presParOf" srcId="{8299CD2E-DAA5-463E-A9E6-5789F94DF8DF}" destId="{96907F06-92C1-43C2-B9B4-56A82C4F7B95}" srcOrd="1" destOrd="0" presId="urn:microsoft.com/office/officeart/2005/8/layout/list1"/>
    <dgm:cxn modelId="{60354CC8-7285-461F-9792-18DF39C98D2A}" type="presParOf" srcId="{8299CD2E-DAA5-463E-A9E6-5789F94DF8DF}" destId="{7EA7973D-0098-4ED2-8B1E-F6FB2C6CCB2A}" srcOrd="2" destOrd="0" presId="urn:microsoft.com/office/officeart/2005/8/layout/list1"/>
    <dgm:cxn modelId="{0ABDD9AE-EB42-4DE6-8B61-C3585812E3C5}" type="presParOf" srcId="{8299CD2E-DAA5-463E-A9E6-5789F94DF8DF}" destId="{4B7C4EEC-B219-433C-A785-D69C5762FBCD}" srcOrd="3" destOrd="0" presId="urn:microsoft.com/office/officeart/2005/8/layout/list1"/>
    <dgm:cxn modelId="{6F6199E7-73CB-4A7E-9E58-25F5C94B8E21}" type="presParOf" srcId="{8299CD2E-DAA5-463E-A9E6-5789F94DF8DF}" destId="{E30DC1E0-00CF-4EA7-835A-836F2A8582F7}" srcOrd="4" destOrd="0" presId="urn:microsoft.com/office/officeart/2005/8/layout/list1"/>
    <dgm:cxn modelId="{B64C1967-5C23-4DD5-B343-8EA0A56056F5}" type="presParOf" srcId="{E30DC1E0-00CF-4EA7-835A-836F2A8582F7}" destId="{CEEBEFFF-9119-436A-98D2-B97A6E9F4797}" srcOrd="0" destOrd="0" presId="urn:microsoft.com/office/officeart/2005/8/layout/list1"/>
    <dgm:cxn modelId="{F04FE4AD-4178-4175-94CF-FAEBE4C27CB0}" type="presParOf" srcId="{E30DC1E0-00CF-4EA7-835A-836F2A8582F7}" destId="{C32B2EB5-3345-436B-AF09-1870BF22A752}" srcOrd="1" destOrd="0" presId="urn:microsoft.com/office/officeart/2005/8/layout/list1"/>
    <dgm:cxn modelId="{33C50B36-DE98-4B45-BB04-EB3BF7B5D996}" type="presParOf" srcId="{8299CD2E-DAA5-463E-A9E6-5789F94DF8DF}" destId="{F5AE1E53-BF89-46E1-A920-68DA0CF45A73}" srcOrd="5" destOrd="0" presId="urn:microsoft.com/office/officeart/2005/8/layout/list1"/>
    <dgm:cxn modelId="{9F91D7D1-A05C-4000-A4F4-9EF795C69FB1}" type="presParOf" srcId="{8299CD2E-DAA5-463E-A9E6-5789F94DF8DF}" destId="{4AD96185-2659-4D0A-8EB8-F06D707228CC}" srcOrd="6" destOrd="0" presId="urn:microsoft.com/office/officeart/2005/8/layout/list1"/>
    <dgm:cxn modelId="{80E2CAF9-C5DE-4A7D-B003-795796BEF00B}" type="presParOf" srcId="{8299CD2E-DAA5-463E-A9E6-5789F94DF8DF}" destId="{9CA8FA0F-32C7-4D29-B03F-CF597458B5C2}" srcOrd="7" destOrd="0" presId="urn:microsoft.com/office/officeart/2005/8/layout/list1"/>
    <dgm:cxn modelId="{21F0D0DC-A22F-4180-A9E5-C6C4EA231D3B}" type="presParOf" srcId="{8299CD2E-DAA5-463E-A9E6-5789F94DF8DF}" destId="{71E22EEA-CD6D-43E0-B616-0DF136ED83C3}" srcOrd="8" destOrd="0" presId="urn:microsoft.com/office/officeart/2005/8/layout/list1"/>
    <dgm:cxn modelId="{9A9059B1-7ECA-4A72-99B9-08C6ACC2EF84}" type="presParOf" srcId="{71E22EEA-CD6D-43E0-B616-0DF136ED83C3}" destId="{2FD0021A-8801-44A7-A8E2-F23D327BEF07}" srcOrd="0" destOrd="0" presId="urn:microsoft.com/office/officeart/2005/8/layout/list1"/>
    <dgm:cxn modelId="{A7C4D1FA-C092-402B-AE3F-E7E6FECE2010}" type="presParOf" srcId="{71E22EEA-CD6D-43E0-B616-0DF136ED83C3}" destId="{106C146E-4630-412B-855A-6555C0E68C00}" srcOrd="1" destOrd="0" presId="urn:microsoft.com/office/officeart/2005/8/layout/list1"/>
    <dgm:cxn modelId="{A4E9FA35-1D7F-4AA9-9516-DFF2CF9B98FE}" type="presParOf" srcId="{8299CD2E-DAA5-463E-A9E6-5789F94DF8DF}" destId="{5EEEFCC8-C7A5-4920-8C77-14D0A0579B10}" srcOrd="9" destOrd="0" presId="urn:microsoft.com/office/officeart/2005/8/layout/list1"/>
    <dgm:cxn modelId="{FC1C2B55-2AEF-4616-BEA2-38C1C3A34808}" type="presParOf" srcId="{8299CD2E-DAA5-463E-A9E6-5789F94DF8DF}" destId="{E0379F2B-2483-49A2-B822-5E81356B9E39}" srcOrd="10" destOrd="0" presId="urn:microsoft.com/office/officeart/2005/8/layout/list1"/>
    <dgm:cxn modelId="{9BFA75A3-058D-49AD-B4F3-E0160C401A94}" type="presParOf" srcId="{8299CD2E-DAA5-463E-A9E6-5789F94DF8DF}" destId="{7C60A237-370A-4FD1-92F5-7DF63CBFB40A}" srcOrd="11" destOrd="0" presId="urn:microsoft.com/office/officeart/2005/8/layout/list1"/>
    <dgm:cxn modelId="{54515343-CD89-4A50-B945-07F8AC46C1F7}" type="presParOf" srcId="{8299CD2E-DAA5-463E-A9E6-5789F94DF8DF}" destId="{4F53D694-8C09-4BFC-92C3-AB10F0BD4CB6}" srcOrd="12" destOrd="0" presId="urn:microsoft.com/office/officeart/2005/8/layout/list1"/>
    <dgm:cxn modelId="{F151FC50-C67C-4D70-8E7B-31191359ED30}" type="presParOf" srcId="{4F53D694-8C09-4BFC-92C3-AB10F0BD4CB6}" destId="{E0E59C92-707E-44F1-982E-18BCF01EFF7B}" srcOrd="0" destOrd="0" presId="urn:microsoft.com/office/officeart/2005/8/layout/list1"/>
    <dgm:cxn modelId="{1C4514D0-363D-4F9B-9E28-6AC069E59C52}" type="presParOf" srcId="{4F53D694-8C09-4BFC-92C3-AB10F0BD4CB6}" destId="{C6905465-8F11-4520-8C27-F6A1BCAE0DA9}" srcOrd="1" destOrd="0" presId="urn:microsoft.com/office/officeart/2005/8/layout/list1"/>
    <dgm:cxn modelId="{32B0A6AD-FDC9-4464-B0F4-E5306079F349}" type="presParOf" srcId="{8299CD2E-DAA5-463E-A9E6-5789F94DF8DF}" destId="{42B7C582-3121-4EE5-B0B4-83E42ABC4B51}" srcOrd="13" destOrd="0" presId="urn:microsoft.com/office/officeart/2005/8/layout/list1"/>
    <dgm:cxn modelId="{D4909886-6E49-471F-A654-5FF7DEC7A618}" type="presParOf" srcId="{8299CD2E-DAA5-463E-A9E6-5789F94DF8DF}" destId="{D74275F2-FEE9-4B33-8A74-101FF2244A66}" srcOrd="14" destOrd="0" presId="urn:microsoft.com/office/officeart/2005/8/layout/list1"/>
    <dgm:cxn modelId="{C0F5FF21-7C11-4CFB-8E67-3BD8287A165C}" type="presParOf" srcId="{8299CD2E-DAA5-463E-A9E6-5789F94DF8DF}" destId="{D5F52932-B318-4420-9172-570D4415E27A}" srcOrd="15" destOrd="0" presId="urn:microsoft.com/office/officeart/2005/8/layout/list1"/>
    <dgm:cxn modelId="{0304F955-E951-4575-AB74-06A7B81C3D2A}" type="presParOf" srcId="{8299CD2E-DAA5-463E-A9E6-5789F94DF8DF}" destId="{A47C0CED-1ADF-45F6-B6FB-3F916CCF7D83}" srcOrd="16" destOrd="0" presId="urn:microsoft.com/office/officeart/2005/8/layout/list1"/>
    <dgm:cxn modelId="{74429F3E-C55F-4735-A842-3360EFEA47A1}" type="presParOf" srcId="{A47C0CED-1ADF-45F6-B6FB-3F916CCF7D83}" destId="{2526CE8E-979B-4F35-A53D-BB370E41489F}" srcOrd="0" destOrd="0" presId="urn:microsoft.com/office/officeart/2005/8/layout/list1"/>
    <dgm:cxn modelId="{49B1B40F-B004-4A7D-BB57-38B751832FD0}" type="presParOf" srcId="{A47C0CED-1ADF-45F6-B6FB-3F916CCF7D83}" destId="{DB911943-92CB-4B1D-AFC0-8E3F2A20D40E}" srcOrd="1" destOrd="0" presId="urn:microsoft.com/office/officeart/2005/8/layout/list1"/>
    <dgm:cxn modelId="{73E89BE1-5295-45B4-9A46-0953D30508D0}" type="presParOf" srcId="{8299CD2E-DAA5-463E-A9E6-5789F94DF8DF}" destId="{0ABA26EE-7068-40E6-BBE8-14F945556E25}" srcOrd="17" destOrd="0" presId="urn:microsoft.com/office/officeart/2005/8/layout/list1"/>
    <dgm:cxn modelId="{C98E326A-AE33-4E97-9575-5BC603A40318}" type="presParOf" srcId="{8299CD2E-DAA5-463E-A9E6-5789F94DF8DF}" destId="{BA6E5004-AFC4-42D8-A4F1-368FAFC9605E}"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9CD06FC-9434-4EA0-A5B0-98DE43032500}" type="doc">
      <dgm:prSet loTypeId="urn:microsoft.com/office/officeart/2005/8/layout/list1" loCatId="list" qsTypeId="urn:microsoft.com/office/officeart/2005/8/quickstyle/3d2" qsCatId="3D" csTypeId="urn:microsoft.com/office/officeart/2005/8/colors/accent2_2" csCatId="accent2" phldr="1"/>
      <dgm:spPr/>
      <dgm:t>
        <a:bodyPr/>
        <a:lstStyle/>
        <a:p>
          <a:endParaRPr lang="en-IN"/>
        </a:p>
      </dgm:t>
    </dgm:pt>
    <dgm:pt modelId="{359088CF-424B-4982-997E-EAA832AC1246}">
      <dgm:prSet custT="1"/>
      <dgm:spPr>
        <a:solidFill>
          <a:prstClr val="white">
            <a:lumMod val="85000"/>
          </a:prstClr>
        </a:solidFill>
        <a:ln>
          <a:noFill/>
        </a:ln>
        <a:effectLst/>
        <a:scene3d>
          <a:camera prst="orthographicFront"/>
          <a:lightRig rig="threePt" dir="t">
            <a:rot lat="0" lon="0" rev="7500000"/>
          </a:lightRig>
        </a:scene3d>
        <a:sp3d prstMaterial="plastic">
          <a:bevelT w="127000" h="25400" prst="relaxedInset"/>
        </a:sp3d>
      </dgm:spPr>
      <dgm:t>
        <a:bodyPr spcFirstLastPara="0" vert="horz" wrap="square" lIns="228692" tIns="0" rIns="228692" bIns="0" numCol="1" spcCol="1270" anchor="ctr" anchorCtr="0"/>
        <a:lstStyle/>
        <a:p>
          <a:r>
            <a:rPr lang="en-US" sz="1600" kern="1200" dirty="0">
              <a:latin typeface="Bahnschrift" panose="020B0502040204020203" pitchFamily="34" charset="0"/>
            </a:rPr>
            <a:t>Properties is a </a:t>
          </a:r>
          <a:r>
            <a:rPr lang="en-US" sz="1600" kern="1200" dirty="0">
              <a:solidFill>
                <a:prstClr val="white"/>
              </a:solidFill>
              <a:latin typeface="Bahnschrift" panose="020B0502040204020203" pitchFamily="34" charset="0"/>
              <a:ea typeface="+mn-ea"/>
              <a:cs typeface="+mn-cs"/>
            </a:rPr>
            <a:t>subclass</a:t>
          </a:r>
          <a:r>
            <a:rPr lang="en-US" sz="1600" kern="1200" dirty="0">
              <a:latin typeface="Bahnschrift" panose="020B0502040204020203" pitchFamily="34" charset="0"/>
            </a:rPr>
            <a:t> of Hash table. </a:t>
          </a:r>
          <a:endParaRPr lang="en-IN" sz="1600" kern="1200" dirty="0">
            <a:latin typeface="Bahnschrift" panose="020B0502040204020203" pitchFamily="34" charset="0"/>
          </a:endParaRPr>
        </a:p>
      </dgm:t>
    </dgm:pt>
    <dgm:pt modelId="{49DADA50-C197-4978-8157-CDCE8B74618B}" type="parTrans" cxnId="{FCA3D97F-EE39-4B56-833B-48491CA7F4E8}">
      <dgm:prSet/>
      <dgm:spPr/>
      <dgm:t>
        <a:bodyPr/>
        <a:lstStyle/>
        <a:p>
          <a:endParaRPr lang="en-IN" sz="4400">
            <a:latin typeface="Bahnschrift" panose="020B0502040204020203" pitchFamily="34" charset="0"/>
          </a:endParaRPr>
        </a:p>
      </dgm:t>
    </dgm:pt>
    <dgm:pt modelId="{3B2F7EB9-6DDC-42EB-8926-05752636594B}" type="sibTrans" cxnId="{FCA3D97F-EE39-4B56-833B-48491CA7F4E8}">
      <dgm:prSet/>
      <dgm:spPr/>
      <dgm:t>
        <a:bodyPr/>
        <a:lstStyle/>
        <a:p>
          <a:endParaRPr lang="en-IN" sz="4400">
            <a:latin typeface="Bahnschrift" panose="020B0502040204020203" pitchFamily="34" charset="0"/>
          </a:endParaRPr>
        </a:p>
      </dgm:t>
    </dgm:pt>
    <dgm:pt modelId="{091C0A0D-BE37-417D-ADCA-0FE49B96A0BD}">
      <dgm:prSet custT="1"/>
      <dgm:spPr>
        <a:solidFill>
          <a:prstClr val="white">
            <a:lumMod val="85000"/>
          </a:prstClr>
        </a:solidFill>
        <a:ln>
          <a:noFill/>
        </a:ln>
        <a:effectLst/>
        <a:scene3d>
          <a:camera prst="orthographicFront"/>
          <a:lightRig rig="threePt" dir="t">
            <a:rot lat="0" lon="0" rev="7500000"/>
          </a:lightRig>
        </a:scene3d>
        <a:sp3d prstMaterial="plastic">
          <a:bevelT w="127000" h="25400" prst="relaxedInset"/>
        </a:sp3d>
      </dgm:spPr>
      <dgm:t>
        <a:bodyPr spcFirstLastPara="0" vert="horz" wrap="square" lIns="228692" tIns="0" rIns="228692" bIns="0" numCol="1" spcCol="1270" anchor="ctr" anchorCtr="0"/>
        <a:lstStyle/>
        <a:p>
          <a:r>
            <a:rPr lang="en-US" sz="1600" kern="1200" dirty="0">
              <a:latin typeface="Bahnschrift" panose="020B0502040204020203" pitchFamily="34" charset="0"/>
            </a:rPr>
            <a:t>It is used to maintain </a:t>
          </a:r>
          <a:r>
            <a:rPr lang="en-US" sz="1600" kern="1200" dirty="0">
              <a:solidFill>
                <a:prstClr val="white"/>
              </a:solidFill>
              <a:latin typeface="Bahnschrift" panose="020B0502040204020203" pitchFamily="34" charset="0"/>
              <a:ea typeface="+mn-ea"/>
              <a:cs typeface="+mn-cs"/>
            </a:rPr>
            <a:t>lists</a:t>
          </a:r>
          <a:r>
            <a:rPr lang="en-US" sz="1600" kern="1200" dirty="0">
              <a:latin typeface="Bahnschrift" panose="020B0502040204020203" pitchFamily="34" charset="0"/>
            </a:rPr>
            <a:t> of values in which the key is a String and the value is also a String.</a:t>
          </a:r>
          <a:endParaRPr lang="en-IN" sz="1600" kern="1200" dirty="0">
            <a:latin typeface="Bahnschrift" panose="020B0502040204020203" pitchFamily="34" charset="0"/>
          </a:endParaRPr>
        </a:p>
      </dgm:t>
    </dgm:pt>
    <dgm:pt modelId="{FDC0A8C8-3005-491D-BF87-2695D50DD8C7}" type="parTrans" cxnId="{C27B90A3-9A5B-4A5A-9A47-A93FA915A4F5}">
      <dgm:prSet/>
      <dgm:spPr/>
      <dgm:t>
        <a:bodyPr/>
        <a:lstStyle/>
        <a:p>
          <a:endParaRPr lang="en-IN" sz="4400">
            <a:latin typeface="Bahnschrift" panose="020B0502040204020203" pitchFamily="34" charset="0"/>
          </a:endParaRPr>
        </a:p>
      </dgm:t>
    </dgm:pt>
    <dgm:pt modelId="{67EE5BA5-6324-4A51-BFFF-E0C65981249C}" type="sibTrans" cxnId="{C27B90A3-9A5B-4A5A-9A47-A93FA915A4F5}">
      <dgm:prSet/>
      <dgm:spPr/>
      <dgm:t>
        <a:bodyPr/>
        <a:lstStyle/>
        <a:p>
          <a:endParaRPr lang="en-IN" sz="4400">
            <a:latin typeface="Bahnschrift" panose="020B0502040204020203" pitchFamily="34" charset="0"/>
          </a:endParaRPr>
        </a:p>
      </dgm:t>
    </dgm:pt>
    <dgm:pt modelId="{2AEA690A-840A-4DC3-9F57-C6FD5D4E519F}">
      <dgm:prSet custT="1"/>
      <dgm:spPr>
        <a:solidFill>
          <a:prstClr val="white">
            <a:lumMod val="85000"/>
          </a:prstClr>
        </a:solidFill>
        <a:ln>
          <a:noFill/>
        </a:ln>
        <a:effectLst/>
        <a:scene3d>
          <a:camera prst="orthographicFront"/>
          <a:lightRig rig="threePt" dir="t">
            <a:rot lat="0" lon="0" rev="7500000"/>
          </a:lightRig>
        </a:scene3d>
        <a:sp3d prstMaterial="plastic">
          <a:bevelT w="127000" h="25400" prst="relaxedInset"/>
        </a:sp3d>
      </dgm:spPr>
      <dgm:t>
        <a:bodyPr spcFirstLastPara="0" vert="horz" wrap="square" lIns="228692" tIns="0" rIns="228692" bIns="0" numCol="1" spcCol="1270" anchor="ctr" anchorCtr="0"/>
        <a:lstStyle/>
        <a:p>
          <a:r>
            <a:rPr lang="en-US" sz="1600" dirty="0">
              <a:latin typeface="Bahnschrift" panose="020B0502040204020203" pitchFamily="34" charset="0"/>
            </a:rPr>
            <a:t>It can be used to get property value based on the property key. </a:t>
          </a:r>
          <a:endParaRPr lang="en-IN" sz="1600" dirty="0">
            <a:latin typeface="Bahnschrift" panose="020B0502040204020203" pitchFamily="34" charset="0"/>
          </a:endParaRPr>
        </a:p>
      </dgm:t>
    </dgm:pt>
    <dgm:pt modelId="{222DD491-0263-4533-BEA9-757A2422D451}" type="parTrans" cxnId="{A52C090F-3C8A-4FC7-9F37-52607C68DE4B}">
      <dgm:prSet/>
      <dgm:spPr/>
      <dgm:t>
        <a:bodyPr/>
        <a:lstStyle/>
        <a:p>
          <a:endParaRPr lang="en-IN" sz="4400">
            <a:latin typeface="Bahnschrift" panose="020B0502040204020203" pitchFamily="34" charset="0"/>
          </a:endParaRPr>
        </a:p>
      </dgm:t>
    </dgm:pt>
    <dgm:pt modelId="{B2CF753B-81B0-40E1-AB76-B752DC7FFC4B}" type="sibTrans" cxnId="{A52C090F-3C8A-4FC7-9F37-52607C68DE4B}">
      <dgm:prSet/>
      <dgm:spPr/>
      <dgm:t>
        <a:bodyPr/>
        <a:lstStyle/>
        <a:p>
          <a:endParaRPr lang="en-IN" sz="4400">
            <a:latin typeface="Bahnschrift" panose="020B0502040204020203" pitchFamily="34" charset="0"/>
          </a:endParaRPr>
        </a:p>
      </dgm:t>
    </dgm:pt>
    <dgm:pt modelId="{320171F7-EBC5-4C44-B5B9-9D52BC3F17AF}">
      <dgm:prSet custT="1"/>
      <dgm:spPr>
        <a:solidFill>
          <a:prstClr val="white">
            <a:lumMod val="85000"/>
          </a:prstClr>
        </a:solidFill>
        <a:ln>
          <a:noFill/>
        </a:ln>
        <a:effectLst/>
        <a:scene3d>
          <a:camera prst="orthographicFront"/>
          <a:lightRig rig="threePt" dir="t">
            <a:rot lat="0" lon="0" rev="7500000"/>
          </a:lightRig>
        </a:scene3d>
        <a:sp3d prstMaterial="plastic">
          <a:bevelT w="127000" h="25400" prst="relaxedInset"/>
        </a:sp3d>
      </dgm:spPr>
      <dgm:t>
        <a:bodyPr spcFirstLastPara="0" vert="horz" wrap="square" lIns="228692" tIns="0" rIns="228692" bIns="0" numCol="1" spcCol="1270" anchor="ctr" anchorCtr="0"/>
        <a:lstStyle/>
        <a:p>
          <a:r>
            <a:rPr lang="en-US" sz="1600" kern="1200" dirty="0">
              <a:latin typeface="Bahnschrift" panose="020B0502040204020203" pitchFamily="34" charset="0"/>
            </a:rPr>
            <a:t>The Properties class provides methods to get data from the properties file and store </a:t>
          </a:r>
          <a:r>
            <a:rPr lang="en-US" sz="1600" kern="1200" dirty="0">
              <a:solidFill>
                <a:prstClr val="white"/>
              </a:solidFill>
              <a:latin typeface="Bahnschrift" panose="020B0502040204020203" pitchFamily="34" charset="0"/>
              <a:ea typeface="+mn-ea"/>
              <a:cs typeface="+mn-cs"/>
            </a:rPr>
            <a:t>data</a:t>
          </a:r>
          <a:r>
            <a:rPr lang="en-US" sz="1600" kern="1200" dirty="0">
              <a:latin typeface="Bahnschrift" panose="020B0502040204020203" pitchFamily="34" charset="0"/>
            </a:rPr>
            <a:t> into the properties file. </a:t>
          </a:r>
          <a:endParaRPr lang="en-IN" sz="1600" kern="1200" dirty="0">
            <a:latin typeface="Bahnschrift" panose="020B0502040204020203" pitchFamily="34" charset="0"/>
          </a:endParaRPr>
        </a:p>
      </dgm:t>
    </dgm:pt>
    <dgm:pt modelId="{AD960047-EC2F-4DF4-9661-15F400E4F1A2}" type="parTrans" cxnId="{0D88AABF-7BD4-4B6E-8E53-AA4F2B34B5D0}">
      <dgm:prSet/>
      <dgm:spPr/>
      <dgm:t>
        <a:bodyPr/>
        <a:lstStyle/>
        <a:p>
          <a:endParaRPr lang="en-IN" sz="4400">
            <a:latin typeface="Bahnschrift" panose="020B0502040204020203" pitchFamily="34" charset="0"/>
          </a:endParaRPr>
        </a:p>
      </dgm:t>
    </dgm:pt>
    <dgm:pt modelId="{412099CA-9288-4339-88E8-F4B708A21720}" type="sibTrans" cxnId="{0D88AABF-7BD4-4B6E-8E53-AA4F2B34B5D0}">
      <dgm:prSet/>
      <dgm:spPr/>
      <dgm:t>
        <a:bodyPr/>
        <a:lstStyle/>
        <a:p>
          <a:endParaRPr lang="en-IN" sz="4400">
            <a:latin typeface="Bahnschrift" panose="020B0502040204020203" pitchFamily="34" charset="0"/>
          </a:endParaRPr>
        </a:p>
      </dgm:t>
    </dgm:pt>
    <dgm:pt modelId="{0A010C86-50D0-4781-A1B1-C38F844BD358}">
      <dgm:prSet custT="1"/>
      <dgm:spPr>
        <a:solidFill>
          <a:srgbClr val="2190BC"/>
        </a:solidFill>
      </dgm:spPr>
      <dgm:t>
        <a:bodyPr/>
        <a:lstStyle/>
        <a:p>
          <a:r>
            <a:rPr lang="en-US" sz="1600">
              <a:latin typeface="Bahnschrift" panose="020B0502040204020203" pitchFamily="34" charset="0"/>
            </a:rPr>
            <a:t>Moreover, it can be used to get the properties of a system.</a:t>
          </a:r>
          <a:endParaRPr lang="en-IN" sz="1600">
            <a:latin typeface="Bahnschrift" panose="020B0502040204020203" pitchFamily="34" charset="0"/>
          </a:endParaRPr>
        </a:p>
      </dgm:t>
    </dgm:pt>
    <dgm:pt modelId="{ED0335AE-F1FE-401C-948E-8CB87D7C720F}" type="parTrans" cxnId="{F1C172EB-5EC9-469F-AA8D-2F20DD9B9DAE}">
      <dgm:prSet/>
      <dgm:spPr/>
      <dgm:t>
        <a:bodyPr/>
        <a:lstStyle/>
        <a:p>
          <a:endParaRPr lang="en-IN" sz="4400">
            <a:latin typeface="Bahnschrift" panose="020B0502040204020203" pitchFamily="34" charset="0"/>
          </a:endParaRPr>
        </a:p>
      </dgm:t>
    </dgm:pt>
    <dgm:pt modelId="{61F78CF8-0A14-46F7-86AC-6E7803DACC72}" type="sibTrans" cxnId="{F1C172EB-5EC9-469F-AA8D-2F20DD9B9DAE}">
      <dgm:prSet/>
      <dgm:spPr/>
      <dgm:t>
        <a:bodyPr/>
        <a:lstStyle/>
        <a:p>
          <a:endParaRPr lang="en-IN" sz="4400">
            <a:latin typeface="Bahnschrift" panose="020B0502040204020203" pitchFamily="34" charset="0"/>
          </a:endParaRPr>
        </a:p>
      </dgm:t>
    </dgm:pt>
    <dgm:pt modelId="{8299CD2E-DAA5-463E-A9E6-5789F94DF8DF}" type="pres">
      <dgm:prSet presAssocID="{39CD06FC-9434-4EA0-A5B0-98DE43032500}" presName="linear" presStyleCnt="0">
        <dgm:presLayoutVars>
          <dgm:dir/>
          <dgm:animLvl val="lvl"/>
          <dgm:resizeHandles val="exact"/>
        </dgm:presLayoutVars>
      </dgm:prSet>
      <dgm:spPr/>
    </dgm:pt>
    <dgm:pt modelId="{B79F1145-7E29-4E90-8778-5C51112F2851}" type="pres">
      <dgm:prSet presAssocID="{359088CF-424B-4982-997E-EAA832AC1246}" presName="parentLin" presStyleCnt="0"/>
      <dgm:spPr/>
    </dgm:pt>
    <dgm:pt modelId="{3D473B3A-02B9-4F8A-B72A-873EABCF0DC5}" type="pres">
      <dgm:prSet presAssocID="{359088CF-424B-4982-997E-EAA832AC1246}" presName="parentLeftMargin" presStyleLbl="node1" presStyleIdx="0" presStyleCnt="5"/>
      <dgm:spPr/>
    </dgm:pt>
    <dgm:pt modelId="{8B8C0189-7124-4AAF-AB88-4F6B87870748}" type="pres">
      <dgm:prSet presAssocID="{359088CF-424B-4982-997E-EAA832AC1246}" presName="parentText" presStyleLbl="node1" presStyleIdx="0" presStyleCnt="5">
        <dgm:presLayoutVars>
          <dgm:chMax val="0"/>
          <dgm:bulletEnabled val="1"/>
        </dgm:presLayoutVars>
      </dgm:prSet>
      <dgm:spPr>
        <a:xfrm>
          <a:off x="432174" y="37327"/>
          <a:ext cx="6050440" cy="678960"/>
        </a:xfrm>
        <a:prstGeom prst="roundRect">
          <a:avLst/>
        </a:prstGeom>
      </dgm:spPr>
    </dgm:pt>
    <dgm:pt modelId="{96907F06-92C1-43C2-B9B4-56A82C4F7B95}" type="pres">
      <dgm:prSet presAssocID="{359088CF-424B-4982-997E-EAA832AC1246}" presName="negativeSpace" presStyleCnt="0"/>
      <dgm:spPr/>
    </dgm:pt>
    <dgm:pt modelId="{7EA7973D-0098-4ED2-8B1E-F6FB2C6CCB2A}" type="pres">
      <dgm:prSet presAssocID="{359088CF-424B-4982-997E-EAA832AC1246}" presName="childText" presStyleLbl="conFgAcc1" presStyleIdx="0" presStyleCnt="5">
        <dgm:presLayoutVars>
          <dgm:bulletEnabled val="1"/>
        </dgm:presLayoutVars>
      </dgm:prSet>
      <dgm:spPr/>
    </dgm:pt>
    <dgm:pt modelId="{4B7C4EEC-B219-433C-A785-D69C5762FBCD}" type="pres">
      <dgm:prSet presAssocID="{3B2F7EB9-6DDC-42EB-8926-05752636594B}" presName="spaceBetweenRectangles" presStyleCnt="0"/>
      <dgm:spPr/>
    </dgm:pt>
    <dgm:pt modelId="{E30DC1E0-00CF-4EA7-835A-836F2A8582F7}" type="pres">
      <dgm:prSet presAssocID="{091C0A0D-BE37-417D-ADCA-0FE49B96A0BD}" presName="parentLin" presStyleCnt="0"/>
      <dgm:spPr/>
    </dgm:pt>
    <dgm:pt modelId="{CEEBEFFF-9119-436A-98D2-B97A6E9F4797}" type="pres">
      <dgm:prSet presAssocID="{091C0A0D-BE37-417D-ADCA-0FE49B96A0BD}" presName="parentLeftMargin" presStyleLbl="node1" presStyleIdx="0" presStyleCnt="5"/>
      <dgm:spPr/>
    </dgm:pt>
    <dgm:pt modelId="{C32B2EB5-3345-436B-AF09-1870BF22A752}" type="pres">
      <dgm:prSet presAssocID="{091C0A0D-BE37-417D-ADCA-0FE49B96A0BD}" presName="parentText" presStyleLbl="node1" presStyleIdx="1" presStyleCnt="5">
        <dgm:presLayoutVars>
          <dgm:chMax val="0"/>
          <dgm:bulletEnabled val="1"/>
        </dgm:presLayoutVars>
      </dgm:prSet>
      <dgm:spPr>
        <a:xfrm>
          <a:off x="432174" y="1080607"/>
          <a:ext cx="6050440" cy="678960"/>
        </a:xfrm>
        <a:prstGeom prst="roundRect">
          <a:avLst/>
        </a:prstGeom>
      </dgm:spPr>
    </dgm:pt>
    <dgm:pt modelId="{F5AE1E53-BF89-46E1-A920-68DA0CF45A73}" type="pres">
      <dgm:prSet presAssocID="{091C0A0D-BE37-417D-ADCA-0FE49B96A0BD}" presName="negativeSpace" presStyleCnt="0"/>
      <dgm:spPr/>
    </dgm:pt>
    <dgm:pt modelId="{4AD96185-2659-4D0A-8EB8-F06D707228CC}" type="pres">
      <dgm:prSet presAssocID="{091C0A0D-BE37-417D-ADCA-0FE49B96A0BD}" presName="childText" presStyleLbl="conFgAcc1" presStyleIdx="1" presStyleCnt="5">
        <dgm:presLayoutVars>
          <dgm:bulletEnabled val="1"/>
        </dgm:presLayoutVars>
      </dgm:prSet>
      <dgm:spPr/>
    </dgm:pt>
    <dgm:pt modelId="{9CA8FA0F-32C7-4D29-B03F-CF597458B5C2}" type="pres">
      <dgm:prSet presAssocID="{67EE5BA5-6324-4A51-BFFF-E0C65981249C}" presName="spaceBetweenRectangles" presStyleCnt="0"/>
      <dgm:spPr/>
    </dgm:pt>
    <dgm:pt modelId="{71E22EEA-CD6D-43E0-B616-0DF136ED83C3}" type="pres">
      <dgm:prSet presAssocID="{2AEA690A-840A-4DC3-9F57-C6FD5D4E519F}" presName="parentLin" presStyleCnt="0"/>
      <dgm:spPr/>
    </dgm:pt>
    <dgm:pt modelId="{2FD0021A-8801-44A7-A8E2-F23D327BEF07}" type="pres">
      <dgm:prSet presAssocID="{2AEA690A-840A-4DC3-9F57-C6FD5D4E519F}" presName="parentLeftMargin" presStyleLbl="node1" presStyleIdx="1" presStyleCnt="5"/>
      <dgm:spPr/>
    </dgm:pt>
    <dgm:pt modelId="{106C146E-4630-412B-855A-6555C0E68C00}" type="pres">
      <dgm:prSet presAssocID="{2AEA690A-840A-4DC3-9F57-C6FD5D4E519F}" presName="parentText" presStyleLbl="node1" presStyleIdx="2" presStyleCnt="5">
        <dgm:presLayoutVars>
          <dgm:chMax val="0"/>
          <dgm:bulletEnabled val="1"/>
        </dgm:presLayoutVars>
      </dgm:prSet>
      <dgm:spPr>
        <a:xfrm>
          <a:off x="432174" y="2123887"/>
          <a:ext cx="6050440" cy="678960"/>
        </a:xfrm>
        <a:prstGeom prst="roundRect">
          <a:avLst/>
        </a:prstGeom>
      </dgm:spPr>
    </dgm:pt>
    <dgm:pt modelId="{5EEEFCC8-C7A5-4920-8C77-14D0A0579B10}" type="pres">
      <dgm:prSet presAssocID="{2AEA690A-840A-4DC3-9F57-C6FD5D4E519F}" presName="negativeSpace" presStyleCnt="0"/>
      <dgm:spPr/>
    </dgm:pt>
    <dgm:pt modelId="{E0379F2B-2483-49A2-B822-5E81356B9E39}" type="pres">
      <dgm:prSet presAssocID="{2AEA690A-840A-4DC3-9F57-C6FD5D4E519F}" presName="childText" presStyleLbl="conFgAcc1" presStyleIdx="2" presStyleCnt="5">
        <dgm:presLayoutVars>
          <dgm:bulletEnabled val="1"/>
        </dgm:presLayoutVars>
      </dgm:prSet>
      <dgm:spPr/>
    </dgm:pt>
    <dgm:pt modelId="{7C60A237-370A-4FD1-92F5-7DF63CBFB40A}" type="pres">
      <dgm:prSet presAssocID="{B2CF753B-81B0-40E1-AB76-B752DC7FFC4B}" presName="spaceBetweenRectangles" presStyleCnt="0"/>
      <dgm:spPr/>
    </dgm:pt>
    <dgm:pt modelId="{4F53D694-8C09-4BFC-92C3-AB10F0BD4CB6}" type="pres">
      <dgm:prSet presAssocID="{320171F7-EBC5-4C44-B5B9-9D52BC3F17AF}" presName="parentLin" presStyleCnt="0"/>
      <dgm:spPr/>
    </dgm:pt>
    <dgm:pt modelId="{E0E59C92-707E-44F1-982E-18BCF01EFF7B}" type="pres">
      <dgm:prSet presAssocID="{320171F7-EBC5-4C44-B5B9-9D52BC3F17AF}" presName="parentLeftMargin" presStyleLbl="node1" presStyleIdx="2" presStyleCnt="5"/>
      <dgm:spPr/>
    </dgm:pt>
    <dgm:pt modelId="{C6905465-8F11-4520-8C27-F6A1BCAE0DA9}" type="pres">
      <dgm:prSet presAssocID="{320171F7-EBC5-4C44-B5B9-9D52BC3F17AF}" presName="parentText" presStyleLbl="node1" presStyleIdx="3" presStyleCnt="5">
        <dgm:presLayoutVars>
          <dgm:chMax val="0"/>
          <dgm:bulletEnabled val="1"/>
        </dgm:presLayoutVars>
      </dgm:prSet>
      <dgm:spPr>
        <a:xfrm>
          <a:off x="432174" y="3167167"/>
          <a:ext cx="6050440" cy="678960"/>
        </a:xfrm>
        <a:prstGeom prst="roundRect">
          <a:avLst/>
        </a:prstGeom>
      </dgm:spPr>
    </dgm:pt>
    <dgm:pt modelId="{42B7C582-3121-4EE5-B0B4-83E42ABC4B51}" type="pres">
      <dgm:prSet presAssocID="{320171F7-EBC5-4C44-B5B9-9D52BC3F17AF}" presName="negativeSpace" presStyleCnt="0"/>
      <dgm:spPr/>
    </dgm:pt>
    <dgm:pt modelId="{D74275F2-FEE9-4B33-8A74-101FF2244A66}" type="pres">
      <dgm:prSet presAssocID="{320171F7-EBC5-4C44-B5B9-9D52BC3F17AF}" presName="childText" presStyleLbl="conFgAcc1" presStyleIdx="3" presStyleCnt="5">
        <dgm:presLayoutVars>
          <dgm:bulletEnabled val="1"/>
        </dgm:presLayoutVars>
      </dgm:prSet>
      <dgm:spPr/>
    </dgm:pt>
    <dgm:pt modelId="{D5F52932-B318-4420-9172-570D4415E27A}" type="pres">
      <dgm:prSet presAssocID="{412099CA-9288-4339-88E8-F4B708A21720}" presName="spaceBetweenRectangles" presStyleCnt="0"/>
      <dgm:spPr/>
    </dgm:pt>
    <dgm:pt modelId="{A47C0CED-1ADF-45F6-B6FB-3F916CCF7D83}" type="pres">
      <dgm:prSet presAssocID="{0A010C86-50D0-4781-A1B1-C38F844BD358}" presName="parentLin" presStyleCnt="0"/>
      <dgm:spPr/>
    </dgm:pt>
    <dgm:pt modelId="{2526CE8E-979B-4F35-A53D-BB370E41489F}" type="pres">
      <dgm:prSet presAssocID="{0A010C86-50D0-4781-A1B1-C38F844BD358}" presName="parentLeftMargin" presStyleLbl="node1" presStyleIdx="3" presStyleCnt="5"/>
      <dgm:spPr/>
    </dgm:pt>
    <dgm:pt modelId="{DB911943-92CB-4B1D-AFC0-8E3F2A20D40E}" type="pres">
      <dgm:prSet presAssocID="{0A010C86-50D0-4781-A1B1-C38F844BD358}" presName="parentText" presStyleLbl="node1" presStyleIdx="4" presStyleCnt="5">
        <dgm:presLayoutVars>
          <dgm:chMax val="0"/>
          <dgm:bulletEnabled val="1"/>
        </dgm:presLayoutVars>
      </dgm:prSet>
      <dgm:spPr/>
    </dgm:pt>
    <dgm:pt modelId="{0ABA26EE-7068-40E6-BBE8-14F945556E25}" type="pres">
      <dgm:prSet presAssocID="{0A010C86-50D0-4781-A1B1-C38F844BD358}" presName="negativeSpace" presStyleCnt="0"/>
      <dgm:spPr/>
    </dgm:pt>
    <dgm:pt modelId="{BA6E5004-AFC4-42D8-A4F1-368FAFC9605E}" type="pres">
      <dgm:prSet presAssocID="{0A010C86-50D0-4781-A1B1-C38F844BD358}" presName="childText" presStyleLbl="conFgAcc1" presStyleIdx="4" presStyleCnt="5">
        <dgm:presLayoutVars>
          <dgm:bulletEnabled val="1"/>
        </dgm:presLayoutVars>
      </dgm:prSet>
      <dgm:spPr/>
    </dgm:pt>
  </dgm:ptLst>
  <dgm:cxnLst>
    <dgm:cxn modelId="{A52C090F-3C8A-4FC7-9F37-52607C68DE4B}" srcId="{39CD06FC-9434-4EA0-A5B0-98DE43032500}" destId="{2AEA690A-840A-4DC3-9F57-C6FD5D4E519F}" srcOrd="2" destOrd="0" parTransId="{222DD491-0263-4533-BEA9-757A2422D451}" sibTransId="{B2CF753B-81B0-40E1-AB76-B752DC7FFC4B}"/>
    <dgm:cxn modelId="{4435551D-E8FB-4B2E-A261-4FE224BB89ED}" type="presOf" srcId="{2AEA690A-840A-4DC3-9F57-C6FD5D4E519F}" destId="{106C146E-4630-412B-855A-6555C0E68C00}" srcOrd="1" destOrd="0" presId="urn:microsoft.com/office/officeart/2005/8/layout/list1"/>
    <dgm:cxn modelId="{20A31229-C859-4778-B833-DAED979B45AF}" type="presOf" srcId="{2AEA690A-840A-4DC3-9F57-C6FD5D4E519F}" destId="{2FD0021A-8801-44A7-A8E2-F23D327BEF07}" srcOrd="0" destOrd="0" presId="urn:microsoft.com/office/officeart/2005/8/layout/list1"/>
    <dgm:cxn modelId="{7AD31F29-A53A-4544-BCA1-271A55A51379}" type="presOf" srcId="{091C0A0D-BE37-417D-ADCA-0FE49B96A0BD}" destId="{CEEBEFFF-9119-436A-98D2-B97A6E9F4797}" srcOrd="0" destOrd="0" presId="urn:microsoft.com/office/officeart/2005/8/layout/list1"/>
    <dgm:cxn modelId="{FCA3D97F-EE39-4B56-833B-48491CA7F4E8}" srcId="{39CD06FC-9434-4EA0-A5B0-98DE43032500}" destId="{359088CF-424B-4982-997E-EAA832AC1246}" srcOrd="0" destOrd="0" parTransId="{49DADA50-C197-4978-8157-CDCE8B74618B}" sibTransId="{3B2F7EB9-6DDC-42EB-8926-05752636594B}"/>
    <dgm:cxn modelId="{68DC2695-7E57-49F5-883A-F14071AF5898}" type="presOf" srcId="{0A010C86-50D0-4781-A1B1-C38F844BD358}" destId="{DB911943-92CB-4B1D-AFC0-8E3F2A20D40E}" srcOrd="1" destOrd="0" presId="urn:microsoft.com/office/officeart/2005/8/layout/list1"/>
    <dgm:cxn modelId="{A774029D-D830-4524-9C2D-C90770DC896C}" type="presOf" srcId="{0A010C86-50D0-4781-A1B1-C38F844BD358}" destId="{2526CE8E-979B-4F35-A53D-BB370E41489F}" srcOrd="0" destOrd="0" presId="urn:microsoft.com/office/officeart/2005/8/layout/list1"/>
    <dgm:cxn modelId="{C27B90A3-9A5B-4A5A-9A47-A93FA915A4F5}" srcId="{39CD06FC-9434-4EA0-A5B0-98DE43032500}" destId="{091C0A0D-BE37-417D-ADCA-0FE49B96A0BD}" srcOrd="1" destOrd="0" parTransId="{FDC0A8C8-3005-491D-BF87-2695D50DD8C7}" sibTransId="{67EE5BA5-6324-4A51-BFFF-E0C65981249C}"/>
    <dgm:cxn modelId="{426AC9B1-07BF-4E37-B93E-AFF887070767}" type="presOf" srcId="{39CD06FC-9434-4EA0-A5B0-98DE43032500}" destId="{8299CD2E-DAA5-463E-A9E6-5789F94DF8DF}" srcOrd="0" destOrd="0" presId="urn:microsoft.com/office/officeart/2005/8/layout/list1"/>
    <dgm:cxn modelId="{522BCFB4-D9CD-47B9-8855-809B865E48E2}" type="presOf" srcId="{320171F7-EBC5-4C44-B5B9-9D52BC3F17AF}" destId="{E0E59C92-707E-44F1-982E-18BCF01EFF7B}" srcOrd="0" destOrd="0" presId="urn:microsoft.com/office/officeart/2005/8/layout/list1"/>
    <dgm:cxn modelId="{62861DB5-BE9A-414C-8EB3-C59B213EF9A8}" type="presOf" srcId="{091C0A0D-BE37-417D-ADCA-0FE49B96A0BD}" destId="{C32B2EB5-3345-436B-AF09-1870BF22A752}" srcOrd="1" destOrd="0" presId="urn:microsoft.com/office/officeart/2005/8/layout/list1"/>
    <dgm:cxn modelId="{0D88AABF-7BD4-4B6E-8E53-AA4F2B34B5D0}" srcId="{39CD06FC-9434-4EA0-A5B0-98DE43032500}" destId="{320171F7-EBC5-4C44-B5B9-9D52BC3F17AF}" srcOrd="3" destOrd="0" parTransId="{AD960047-EC2F-4DF4-9661-15F400E4F1A2}" sibTransId="{412099CA-9288-4339-88E8-F4B708A21720}"/>
    <dgm:cxn modelId="{2FBFB5C8-A0A3-4A5C-9034-5A5A3393746A}" type="presOf" srcId="{320171F7-EBC5-4C44-B5B9-9D52BC3F17AF}" destId="{C6905465-8F11-4520-8C27-F6A1BCAE0DA9}" srcOrd="1" destOrd="0" presId="urn:microsoft.com/office/officeart/2005/8/layout/list1"/>
    <dgm:cxn modelId="{F1C172EB-5EC9-469F-AA8D-2F20DD9B9DAE}" srcId="{39CD06FC-9434-4EA0-A5B0-98DE43032500}" destId="{0A010C86-50D0-4781-A1B1-C38F844BD358}" srcOrd="4" destOrd="0" parTransId="{ED0335AE-F1FE-401C-948E-8CB87D7C720F}" sibTransId="{61F78CF8-0A14-46F7-86AC-6E7803DACC72}"/>
    <dgm:cxn modelId="{62F7CFED-F093-4541-93F3-4BD532FA9D79}" type="presOf" srcId="{359088CF-424B-4982-997E-EAA832AC1246}" destId="{8B8C0189-7124-4AAF-AB88-4F6B87870748}" srcOrd="1" destOrd="0" presId="urn:microsoft.com/office/officeart/2005/8/layout/list1"/>
    <dgm:cxn modelId="{B5DD08F5-04E3-464F-924E-79B00C7EFA2B}" type="presOf" srcId="{359088CF-424B-4982-997E-EAA832AC1246}" destId="{3D473B3A-02B9-4F8A-B72A-873EABCF0DC5}" srcOrd="0" destOrd="0" presId="urn:microsoft.com/office/officeart/2005/8/layout/list1"/>
    <dgm:cxn modelId="{D15553B0-A0D3-4075-8FA1-C7432784CFE8}" type="presParOf" srcId="{8299CD2E-DAA5-463E-A9E6-5789F94DF8DF}" destId="{B79F1145-7E29-4E90-8778-5C51112F2851}" srcOrd="0" destOrd="0" presId="urn:microsoft.com/office/officeart/2005/8/layout/list1"/>
    <dgm:cxn modelId="{76D003AE-7900-4FB8-9D06-DD632584A8B6}" type="presParOf" srcId="{B79F1145-7E29-4E90-8778-5C51112F2851}" destId="{3D473B3A-02B9-4F8A-B72A-873EABCF0DC5}" srcOrd="0" destOrd="0" presId="urn:microsoft.com/office/officeart/2005/8/layout/list1"/>
    <dgm:cxn modelId="{74378DA1-ED69-45C3-B7EF-5905BD3434AF}" type="presParOf" srcId="{B79F1145-7E29-4E90-8778-5C51112F2851}" destId="{8B8C0189-7124-4AAF-AB88-4F6B87870748}" srcOrd="1" destOrd="0" presId="urn:microsoft.com/office/officeart/2005/8/layout/list1"/>
    <dgm:cxn modelId="{EB983BC3-8C4B-4F34-87AE-8A8C416A0EBF}" type="presParOf" srcId="{8299CD2E-DAA5-463E-A9E6-5789F94DF8DF}" destId="{96907F06-92C1-43C2-B9B4-56A82C4F7B95}" srcOrd="1" destOrd="0" presId="urn:microsoft.com/office/officeart/2005/8/layout/list1"/>
    <dgm:cxn modelId="{60354CC8-7285-461F-9792-18DF39C98D2A}" type="presParOf" srcId="{8299CD2E-DAA5-463E-A9E6-5789F94DF8DF}" destId="{7EA7973D-0098-4ED2-8B1E-F6FB2C6CCB2A}" srcOrd="2" destOrd="0" presId="urn:microsoft.com/office/officeart/2005/8/layout/list1"/>
    <dgm:cxn modelId="{0ABDD9AE-EB42-4DE6-8B61-C3585812E3C5}" type="presParOf" srcId="{8299CD2E-DAA5-463E-A9E6-5789F94DF8DF}" destId="{4B7C4EEC-B219-433C-A785-D69C5762FBCD}" srcOrd="3" destOrd="0" presId="urn:microsoft.com/office/officeart/2005/8/layout/list1"/>
    <dgm:cxn modelId="{6F6199E7-73CB-4A7E-9E58-25F5C94B8E21}" type="presParOf" srcId="{8299CD2E-DAA5-463E-A9E6-5789F94DF8DF}" destId="{E30DC1E0-00CF-4EA7-835A-836F2A8582F7}" srcOrd="4" destOrd="0" presId="urn:microsoft.com/office/officeart/2005/8/layout/list1"/>
    <dgm:cxn modelId="{B64C1967-5C23-4DD5-B343-8EA0A56056F5}" type="presParOf" srcId="{E30DC1E0-00CF-4EA7-835A-836F2A8582F7}" destId="{CEEBEFFF-9119-436A-98D2-B97A6E9F4797}" srcOrd="0" destOrd="0" presId="urn:microsoft.com/office/officeart/2005/8/layout/list1"/>
    <dgm:cxn modelId="{F04FE4AD-4178-4175-94CF-FAEBE4C27CB0}" type="presParOf" srcId="{E30DC1E0-00CF-4EA7-835A-836F2A8582F7}" destId="{C32B2EB5-3345-436B-AF09-1870BF22A752}" srcOrd="1" destOrd="0" presId="urn:microsoft.com/office/officeart/2005/8/layout/list1"/>
    <dgm:cxn modelId="{33C50B36-DE98-4B45-BB04-EB3BF7B5D996}" type="presParOf" srcId="{8299CD2E-DAA5-463E-A9E6-5789F94DF8DF}" destId="{F5AE1E53-BF89-46E1-A920-68DA0CF45A73}" srcOrd="5" destOrd="0" presId="urn:microsoft.com/office/officeart/2005/8/layout/list1"/>
    <dgm:cxn modelId="{9F91D7D1-A05C-4000-A4F4-9EF795C69FB1}" type="presParOf" srcId="{8299CD2E-DAA5-463E-A9E6-5789F94DF8DF}" destId="{4AD96185-2659-4D0A-8EB8-F06D707228CC}" srcOrd="6" destOrd="0" presId="urn:microsoft.com/office/officeart/2005/8/layout/list1"/>
    <dgm:cxn modelId="{80E2CAF9-C5DE-4A7D-B003-795796BEF00B}" type="presParOf" srcId="{8299CD2E-DAA5-463E-A9E6-5789F94DF8DF}" destId="{9CA8FA0F-32C7-4D29-B03F-CF597458B5C2}" srcOrd="7" destOrd="0" presId="urn:microsoft.com/office/officeart/2005/8/layout/list1"/>
    <dgm:cxn modelId="{21F0D0DC-A22F-4180-A9E5-C6C4EA231D3B}" type="presParOf" srcId="{8299CD2E-DAA5-463E-A9E6-5789F94DF8DF}" destId="{71E22EEA-CD6D-43E0-B616-0DF136ED83C3}" srcOrd="8" destOrd="0" presId="urn:microsoft.com/office/officeart/2005/8/layout/list1"/>
    <dgm:cxn modelId="{9A9059B1-7ECA-4A72-99B9-08C6ACC2EF84}" type="presParOf" srcId="{71E22EEA-CD6D-43E0-B616-0DF136ED83C3}" destId="{2FD0021A-8801-44A7-A8E2-F23D327BEF07}" srcOrd="0" destOrd="0" presId="urn:microsoft.com/office/officeart/2005/8/layout/list1"/>
    <dgm:cxn modelId="{A7C4D1FA-C092-402B-AE3F-E7E6FECE2010}" type="presParOf" srcId="{71E22EEA-CD6D-43E0-B616-0DF136ED83C3}" destId="{106C146E-4630-412B-855A-6555C0E68C00}" srcOrd="1" destOrd="0" presId="urn:microsoft.com/office/officeart/2005/8/layout/list1"/>
    <dgm:cxn modelId="{A4E9FA35-1D7F-4AA9-9516-DFF2CF9B98FE}" type="presParOf" srcId="{8299CD2E-DAA5-463E-A9E6-5789F94DF8DF}" destId="{5EEEFCC8-C7A5-4920-8C77-14D0A0579B10}" srcOrd="9" destOrd="0" presId="urn:microsoft.com/office/officeart/2005/8/layout/list1"/>
    <dgm:cxn modelId="{FC1C2B55-2AEF-4616-BEA2-38C1C3A34808}" type="presParOf" srcId="{8299CD2E-DAA5-463E-A9E6-5789F94DF8DF}" destId="{E0379F2B-2483-49A2-B822-5E81356B9E39}" srcOrd="10" destOrd="0" presId="urn:microsoft.com/office/officeart/2005/8/layout/list1"/>
    <dgm:cxn modelId="{9BFA75A3-058D-49AD-B4F3-E0160C401A94}" type="presParOf" srcId="{8299CD2E-DAA5-463E-A9E6-5789F94DF8DF}" destId="{7C60A237-370A-4FD1-92F5-7DF63CBFB40A}" srcOrd="11" destOrd="0" presId="urn:microsoft.com/office/officeart/2005/8/layout/list1"/>
    <dgm:cxn modelId="{54515343-CD89-4A50-B945-07F8AC46C1F7}" type="presParOf" srcId="{8299CD2E-DAA5-463E-A9E6-5789F94DF8DF}" destId="{4F53D694-8C09-4BFC-92C3-AB10F0BD4CB6}" srcOrd="12" destOrd="0" presId="urn:microsoft.com/office/officeart/2005/8/layout/list1"/>
    <dgm:cxn modelId="{F151FC50-C67C-4D70-8E7B-31191359ED30}" type="presParOf" srcId="{4F53D694-8C09-4BFC-92C3-AB10F0BD4CB6}" destId="{E0E59C92-707E-44F1-982E-18BCF01EFF7B}" srcOrd="0" destOrd="0" presId="urn:microsoft.com/office/officeart/2005/8/layout/list1"/>
    <dgm:cxn modelId="{1C4514D0-363D-4F9B-9E28-6AC069E59C52}" type="presParOf" srcId="{4F53D694-8C09-4BFC-92C3-AB10F0BD4CB6}" destId="{C6905465-8F11-4520-8C27-F6A1BCAE0DA9}" srcOrd="1" destOrd="0" presId="urn:microsoft.com/office/officeart/2005/8/layout/list1"/>
    <dgm:cxn modelId="{32B0A6AD-FDC9-4464-B0F4-E5306079F349}" type="presParOf" srcId="{8299CD2E-DAA5-463E-A9E6-5789F94DF8DF}" destId="{42B7C582-3121-4EE5-B0B4-83E42ABC4B51}" srcOrd="13" destOrd="0" presId="urn:microsoft.com/office/officeart/2005/8/layout/list1"/>
    <dgm:cxn modelId="{D4909886-6E49-471F-A654-5FF7DEC7A618}" type="presParOf" srcId="{8299CD2E-DAA5-463E-A9E6-5789F94DF8DF}" destId="{D74275F2-FEE9-4B33-8A74-101FF2244A66}" srcOrd="14" destOrd="0" presId="urn:microsoft.com/office/officeart/2005/8/layout/list1"/>
    <dgm:cxn modelId="{C0F5FF21-7C11-4CFB-8E67-3BD8287A165C}" type="presParOf" srcId="{8299CD2E-DAA5-463E-A9E6-5789F94DF8DF}" destId="{D5F52932-B318-4420-9172-570D4415E27A}" srcOrd="15" destOrd="0" presId="urn:microsoft.com/office/officeart/2005/8/layout/list1"/>
    <dgm:cxn modelId="{0304F955-E951-4575-AB74-06A7B81C3D2A}" type="presParOf" srcId="{8299CD2E-DAA5-463E-A9E6-5789F94DF8DF}" destId="{A47C0CED-1ADF-45F6-B6FB-3F916CCF7D83}" srcOrd="16" destOrd="0" presId="urn:microsoft.com/office/officeart/2005/8/layout/list1"/>
    <dgm:cxn modelId="{74429F3E-C55F-4735-A842-3360EFEA47A1}" type="presParOf" srcId="{A47C0CED-1ADF-45F6-B6FB-3F916CCF7D83}" destId="{2526CE8E-979B-4F35-A53D-BB370E41489F}" srcOrd="0" destOrd="0" presId="urn:microsoft.com/office/officeart/2005/8/layout/list1"/>
    <dgm:cxn modelId="{49B1B40F-B004-4A7D-BB57-38B751832FD0}" type="presParOf" srcId="{A47C0CED-1ADF-45F6-B6FB-3F916CCF7D83}" destId="{DB911943-92CB-4B1D-AFC0-8E3F2A20D40E}" srcOrd="1" destOrd="0" presId="urn:microsoft.com/office/officeart/2005/8/layout/list1"/>
    <dgm:cxn modelId="{73E89BE1-5295-45B4-9A46-0953D30508D0}" type="presParOf" srcId="{8299CD2E-DAA5-463E-A9E6-5789F94DF8DF}" destId="{0ABA26EE-7068-40E6-BBE8-14F945556E25}" srcOrd="17" destOrd="0" presId="urn:microsoft.com/office/officeart/2005/8/layout/list1"/>
    <dgm:cxn modelId="{C98E326A-AE33-4E97-9575-5BC603A40318}" type="presParOf" srcId="{8299CD2E-DAA5-463E-A9E6-5789F94DF8DF}" destId="{BA6E5004-AFC4-42D8-A4F1-368FAFC9605E}"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A7973D-0098-4ED2-8B1E-F6FB2C6CCB2A}">
      <dsp:nvSpPr>
        <dsp:cNvPr id="0" name=""/>
        <dsp:cNvSpPr/>
      </dsp:nvSpPr>
      <dsp:spPr>
        <a:xfrm>
          <a:off x="0" y="376807"/>
          <a:ext cx="8643486" cy="5796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8B8C0189-7124-4AAF-AB88-4F6B87870748}">
      <dsp:nvSpPr>
        <dsp:cNvPr id="0" name=""/>
        <dsp:cNvSpPr/>
      </dsp:nvSpPr>
      <dsp:spPr>
        <a:xfrm>
          <a:off x="432174" y="37327"/>
          <a:ext cx="6050440" cy="678960"/>
        </a:xfrm>
        <a:prstGeom prst="roundRect">
          <a:avLst/>
        </a:prstGeom>
        <a:solidFill>
          <a:srgbClr val="2190BC"/>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92" tIns="0" rIns="228692" bIns="0" numCol="1" spcCol="1270" anchor="ctr" anchorCtr="0">
          <a:noAutofit/>
        </a:bodyPr>
        <a:lstStyle/>
        <a:p>
          <a:pPr marL="0" lvl="0" indent="0" algn="l" defTabSz="711200">
            <a:lnSpc>
              <a:spcPct val="90000"/>
            </a:lnSpc>
            <a:spcBef>
              <a:spcPct val="0"/>
            </a:spcBef>
            <a:spcAft>
              <a:spcPct val="35000"/>
            </a:spcAft>
            <a:buNone/>
          </a:pPr>
          <a:r>
            <a:rPr lang="en-US" sz="1600" kern="1200">
              <a:latin typeface="Bahnschrift" panose="020B0502040204020203" pitchFamily="34" charset="0"/>
            </a:rPr>
            <a:t>Properties is a subclass of Hash table. </a:t>
          </a:r>
          <a:endParaRPr lang="en-IN" sz="1600" kern="1200">
            <a:latin typeface="Bahnschrift" panose="020B0502040204020203" pitchFamily="34" charset="0"/>
          </a:endParaRPr>
        </a:p>
      </dsp:txBody>
      <dsp:txXfrm>
        <a:off x="465318" y="70471"/>
        <a:ext cx="5984152" cy="612672"/>
      </dsp:txXfrm>
    </dsp:sp>
    <dsp:sp modelId="{4AD96185-2659-4D0A-8EB8-F06D707228CC}">
      <dsp:nvSpPr>
        <dsp:cNvPr id="0" name=""/>
        <dsp:cNvSpPr/>
      </dsp:nvSpPr>
      <dsp:spPr>
        <a:xfrm>
          <a:off x="0" y="1420087"/>
          <a:ext cx="8643486" cy="5796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C32B2EB5-3345-436B-AF09-1870BF22A752}">
      <dsp:nvSpPr>
        <dsp:cNvPr id="0" name=""/>
        <dsp:cNvSpPr/>
      </dsp:nvSpPr>
      <dsp:spPr>
        <a:xfrm>
          <a:off x="432174" y="1080607"/>
          <a:ext cx="6050440" cy="678960"/>
        </a:xfrm>
        <a:prstGeom prst="roundRect">
          <a:avLst/>
        </a:prstGeom>
        <a:solidFill>
          <a:schemeClr val="bg1">
            <a:lumMod val="85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92" tIns="0" rIns="228692" bIns="0" numCol="1" spcCol="1270" anchor="ctr" anchorCtr="0">
          <a:noAutofit/>
        </a:bodyPr>
        <a:lstStyle/>
        <a:p>
          <a:pPr marL="0" lvl="0" indent="0" algn="l" defTabSz="711200">
            <a:lnSpc>
              <a:spcPct val="90000"/>
            </a:lnSpc>
            <a:spcBef>
              <a:spcPct val="0"/>
            </a:spcBef>
            <a:spcAft>
              <a:spcPct val="35000"/>
            </a:spcAft>
            <a:buNone/>
          </a:pPr>
          <a:r>
            <a:rPr lang="en-US" sz="1600" kern="1200">
              <a:latin typeface="Bahnschrift" panose="020B0502040204020203" pitchFamily="34" charset="0"/>
            </a:rPr>
            <a:t>It is used to maintain lists of values in which the key is a String and the value is also a String.</a:t>
          </a:r>
          <a:endParaRPr lang="en-IN" sz="1600" kern="1200">
            <a:latin typeface="Bahnschrift" panose="020B0502040204020203" pitchFamily="34" charset="0"/>
          </a:endParaRPr>
        </a:p>
      </dsp:txBody>
      <dsp:txXfrm>
        <a:off x="465318" y="1113751"/>
        <a:ext cx="5984152" cy="612672"/>
      </dsp:txXfrm>
    </dsp:sp>
    <dsp:sp modelId="{E0379F2B-2483-49A2-B822-5E81356B9E39}">
      <dsp:nvSpPr>
        <dsp:cNvPr id="0" name=""/>
        <dsp:cNvSpPr/>
      </dsp:nvSpPr>
      <dsp:spPr>
        <a:xfrm>
          <a:off x="0" y="2463367"/>
          <a:ext cx="8643486" cy="5796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106C146E-4630-412B-855A-6555C0E68C00}">
      <dsp:nvSpPr>
        <dsp:cNvPr id="0" name=""/>
        <dsp:cNvSpPr/>
      </dsp:nvSpPr>
      <dsp:spPr>
        <a:xfrm>
          <a:off x="432174" y="2123887"/>
          <a:ext cx="6050440" cy="678960"/>
        </a:xfrm>
        <a:prstGeom prst="roundRect">
          <a:avLst/>
        </a:prstGeom>
        <a:solidFill>
          <a:schemeClr val="bg1">
            <a:lumMod val="85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92" tIns="0" rIns="228692" bIns="0" numCol="1" spcCol="1270" anchor="ctr" anchorCtr="0">
          <a:noAutofit/>
        </a:bodyPr>
        <a:lstStyle/>
        <a:p>
          <a:pPr marL="0" lvl="0" indent="0" algn="l" defTabSz="711200">
            <a:lnSpc>
              <a:spcPct val="90000"/>
            </a:lnSpc>
            <a:spcBef>
              <a:spcPct val="0"/>
            </a:spcBef>
            <a:spcAft>
              <a:spcPct val="35000"/>
            </a:spcAft>
            <a:buNone/>
          </a:pPr>
          <a:r>
            <a:rPr lang="en-US" sz="1600" kern="1200">
              <a:latin typeface="Bahnschrift" panose="020B0502040204020203" pitchFamily="34" charset="0"/>
            </a:rPr>
            <a:t>It can be used to get property value based on the property key. </a:t>
          </a:r>
          <a:endParaRPr lang="en-IN" sz="1600" kern="1200">
            <a:latin typeface="Bahnschrift" panose="020B0502040204020203" pitchFamily="34" charset="0"/>
          </a:endParaRPr>
        </a:p>
      </dsp:txBody>
      <dsp:txXfrm>
        <a:off x="465318" y="2157031"/>
        <a:ext cx="5984152" cy="612672"/>
      </dsp:txXfrm>
    </dsp:sp>
    <dsp:sp modelId="{D74275F2-FEE9-4B33-8A74-101FF2244A66}">
      <dsp:nvSpPr>
        <dsp:cNvPr id="0" name=""/>
        <dsp:cNvSpPr/>
      </dsp:nvSpPr>
      <dsp:spPr>
        <a:xfrm>
          <a:off x="0" y="3506647"/>
          <a:ext cx="8643486" cy="5796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C6905465-8F11-4520-8C27-F6A1BCAE0DA9}">
      <dsp:nvSpPr>
        <dsp:cNvPr id="0" name=""/>
        <dsp:cNvSpPr/>
      </dsp:nvSpPr>
      <dsp:spPr>
        <a:xfrm>
          <a:off x="432174" y="3167167"/>
          <a:ext cx="6050440" cy="678960"/>
        </a:xfrm>
        <a:prstGeom prst="roundRect">
          <a:avLst/>
        </a:prstGeom>
        <a:solidFill>
          <a:schemeClr val="bg1">
            <a:lumMod val="85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92" tIns="0" rIns="228692" bIns="0" numCol="1" spcCol="1270" anchor="ctr" anchorCtr="0">
          <a:noAutofit/>
        </a:bodyPr>
        <a:lstStyle/>
        <a:p>
          <a:pPr marL="0" lvl="0" indent="0" algn="l" defTabSz="711200">
            <a:lnSpc>
              <a:spcPct val="90000"/>
            </a:lnSpc>
            <a:spcBef>
              <a:spcPct val="0"/>
            </a:spcBef>
            <a:spcAft>
              <a:spcPct val="35000"/>
            </a:spcAft>
            <a:buNone/>
          </a:pPr>
          <a:r>
            <a:rPr lang="en-US" sz="1600" kern="1200">
              <a:latin typeface="Bahnschrift" panose="020B0502040204020203" pitchFamily="34" charset="0"/>
            </a:rPr>
            <a:t>The Properties class provides methods to get data from the properties file and store data into the properties file. </a:t>
          </a:r>
          <a:endParaRPr lang="en-IN" sz="1600" kern="1200">
            <a:latin typeface="Bahnschrift" panose="020B0502040204020203" pitchFamily="34" charset="0"/>
          </a:endParaRPr>
        </a:p>
      </dsp:txBody>
      <dsp:txXfrm>
        <a:off x="465318" y="3200311"/>
        <a:ext cx="5984152" cy="612672"/>
      </dsp:txXfrm>
    </dsp:sp>
    <dsp:sp modelId="{BA6E5004-AFC4-42D8-A4F1-368FAFC9605E}">
      <dsp:nvSpPr>
        <dsp:cNvPr id="0" name=""/>
        <dsp:cNvSpPr/>
      </dsp:nvSpPr>
      <dsp:spPr>
        <a:xfrm>
          <a:off x="0" y="4549927"/>
          <a:ext cx="8643486" cy="5796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DB911943-92CB-4B1D-AFC0-8E3F2A20D40E}">
      <dsp:nvSpPr>
        <dsp:cNvPr id="0" name=""/>
        <dsp:cNvSpPr/>
      </dsp:nvSpPr>
      <dsp:spPr>
        <a:xfrm>
          <a:off x="432174" y="4210447"/>
          <a:ext cx="6050440" cy="678960"/>
        </a:xfrm>
        <a:prstGeom prst="roundRect">
          <a:avLst/>
        </a:prstGeom>
        <a:solidFill>
          <a:schemeClr val="bg1">
            <a:lumMod val="8500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92" tIns="0" rIns="228692" bIns="0" numCol="1" spcCol="1270" anchor="ctr" anchorCtr="0">
          <a:noAutofit/>
        </a:bodyPr>
        <a:lstStyle/>
        <a:p>
          <a:pPr marL="0" lvl="0" indent="0" algn="l" defTabSz="711200">
            <a:lnSpc>
              <a:spcPct val="90000"/>
            </a:lnSpc>
            <a:spcBef>
              <a:spcPct val="0"/>
            </a:spcBef>
            <a:spcAft>
              <a:spcPct val="35000"/>
            </a:spcAft>
            <a:buNone/>
          </a:pPr>
          <a:r>
            <a:rPr lang="en-US" sz="1600" kern="1200">
              <a:latin typeface="Bahnschrift" panose="020B0502040204020203" pitchFamily="34" charset="0"/>
            </a:rPr>
            <a:t>Moreover, it can be used to get the properties of a system.</a:t>
          </a:r>
          <a:endParaRPr lang="en-IN" sz="1600" kern="1200">
            <a:latin typeface="Bahnschrift" panose="020B0502040204020203" pitchFamily="34" charset="0"/>
          </a:endParaRPr>
        </a:p>
      </dsp:txBody>
      <dsp:txXfrm>
        <a:off x="465318" y="4243591"/>
        <a:ext cx="5984152"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A7973D-0098-4ED2-8B1E-F6FB2C6CCB2A}">
      <dsp:nvSpPr>
        <dsp:cNvPr id="0" name=""/>
        <dsp:cNvSpPr/>
      </dsp:nvSpPr>
      <dsp:spPr>
        <a:xfrm>
          <a:off x="0" y="376807"/>
          <a:ext cx="8643486" cy="5796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8B8C0189-7124-4AAF-AB88-4F6B87870748}">
      <dsp:nvSpPr>
        <dsp:cNvPr id="0" name=""/>
        <dsp:cNvSpPr/>
      </dsp:nvSpPr>
      <dsp:spPr>
        <a:xfrm>
          <a:off x="432174" y="37327"/>
          <a:ext cx="6050440" cy="678960"/>
        </a:xfrm>
        <a:prstGeom prst="roundRect">
          <a:avLst/>
        </a:prstGeom>
        <a:solidFill>
          <a:prstClr val="white">
            <a:lumMod val="85000"/>
          </a:prst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92" tIns="0" rIns="228692" bIns="0" numCol="1" spcCol="1270" anchor="ctr" anchorCtr="0">
          <a:noAutofit/>
        </a:bodyPr>
        <a:lstStyle/>
        <a:p>
          <a:pPr marL="0" lvl="0" indent="0" algn="l" defTabSz="711200">
            <a:lnSpc>
              <a:spcPct val="90000"/>
            </a:lnSpc>
            <a:spcBef>
              <a:spcPct val="0"/>
            </a:spcBef>
            <a:spcAft>
              <a:spcPct val="35000"/>
            </a:spcAft>
            <a:buNone/>
          </a:pPr>
          <a:r>
            <a:rPr lang="en-US" sz="1600" kern="1200">
              <a:solidFill>
                <a:prstClr val="white"/>
              </a:solidFill>
              <a:latin typeface="Bahnschrift" panose="020B0502040204020203" pitchFamily="34" charset="0"/>
              <a:ea typeface="+mn-ea"/>
              <a:cs typeface="+mn-cs"/>
            </a:rPr>
            <a:t>Properties is a subclass of Hash table. </a:t>
          </a:r>
          <a:endParaRPr lang="en-IN" sz="1600" kern="1200">
            <a:solidFill>
              <a:prstClr val="white"/>
            </a:solidFill>
            <a:latin typeface="Bahnschrift" panose="020B0502040204020203" pitchFamily="34" charset="0"/>
            <a:ea typeface="+mn-ea"/>
            <a:cs typeface="+mn-cs"/>
          </a:endParaRPr>
        </a:p>
      </dsp:txBody>
      <dsp:txXfrm>
        <a:off x="465318" y="70471"/>
        <a:ext cx="5984152" cy="612672"/>
      </dsp:txXfrm>
    </dsp:sp>
    <dsp:sp modelId="{4AD96185-2659-4D0A-8EB8-F06D707228CC}">
      <dsp:nvSpPr>
        <dsp:cNvPr id="0" name=""/>
        <dsp:cNvSpPr/>
      </dsp:nvSpPr>
      <dsp:spPr>
        <a:xfrm>
          <a:off x="0" y="1420087"/>
          <a:ext cx="8643486" cy="5796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C32B2EB5-3345-436B-AF09-1870BF22A752}">
      <dsp:nvSpPr>
        <dsp:cNvPr id="0" name=""/>
        <dsp:cNvSpPr/>
      </dsp:nvSpPr>
      <dsp:spPr>
        <a:xfrm>
          <a:off x="432174" y="1080607"/>
          <a:ext cx="6050440" cy="678960"/>
        </a:xfrm>
        <a:prstGeom prst="roundRect">
          <a:avLst/>
        </a:prstGeom>
        <a:solidFill>
          <a:srgbClr val="2190BC"/>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92" tIns="0" rIns="228692" bIns="0" numCol="1" spcCol="1270" anchor="ctr" anchorCtr="0">
          <a:noAutofit/>
        </a:bodyPr>
        <a:lstStyle/>
        <a:p>
          <a:pPr marL="0" lvl="0" indent="0" algn="l" defTabSz="711200">
            <a:lnSpc>
              <a:spcPct val="90000"/>
            </a:lnSpc>
            <a:spcBef>
              <a:spcPct val="0"/>
            </a:spcBef>
            <a:spcAft>
              <a:spcPct val="35000"/>
            </a:spcAft>
            <a:buNone/>
          </a:pPr>
          <a:r>
            <a:rPr lang="en-US" sz="1600" kern="1200">
              <a:latin typeface="Bahnschrift" panose="020B0502040204020203" pitchFamily="34" charset="0"/>
            </a:rPr>
            <a:t>It is used to maintain lists of values in which the key is a String and the value is also a String.</a:t>
          </a:r>
          <a:endParaRPr lang="en-IN" sz="1600" kern="1200">
            <a:latin typeface="Bahnschrift" panose="020B0502040204020203" pitchFamily="34" charset="0"/>
          </a:endParaRPr>
        </a:p>
      </dsp:txBody>
      <dsp:txXfrm>
        <a:off x="465318" y="1113751"/>
        <a:ext cx="5984152" cy="612672"/>
      </dsp:txXfrm>
    </dsp:sp>
    <dsp:sp modelId="{E0379F2B-2483-49A2-B822-5E81356B9E39}">
      <dsp:nvSpPr>
        <dsp:cNvPr id="0" name=""/>
        <dsp:cNvSpPr/>
      </dsp:nvSpPr>
      <dsp:spPr>
        <a:xfrm>
          <a:off x="0" y="2463367"/>
          <a:ext cx="8643486" cy="5796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106C146E-4630-412B-855A-6555C0E68C00}">
      <dsp:nvSpPr>
        <dsp:cNvPr id="0" name=""/>
        <dsp:cNvSpPr/>
      </dsp:nvSpPr>
      <dsp:spPr>
        <a:xfrm>
          <a:off x="432174" y="2123887"/>
          <a:ext cx="6050440" cy="678960"/>
        </a:xfrm>
        <a:prstGeom prst="roundRect">
          <a:avLst/>
        </a:prstGeom>
        <a:solidFill>
          <a:prstClr val="white">
            <a:lumMod val="85000"/>
          </a:prst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92" tIns="0" rIns="228692"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Bahnschrift" panose="020B0502040204020203" pitchFamily="34" charset="0"/>
            </a:rPr>
            <a:t>It can be used to get </a:t>
          </a:r>
          <a:r>
            <a:rPr lang="en-US" sz="1600" kern="1200" dirty="0">
              <a:solidFill>
                <a:prstClr val="white"/>
              </a:solidFill>
              <a:latin typeface="Bahnschrift" panose="020B0502040204020203" pitchFamily="34" charset="0"/>
              <a:ea typeface="+mn-ea"/>
              <a:cs typeface="+mn-cs"/>
            </a:rPr>
            <a:t>property</a:t>
          </a:r>
          <a:r>
            <a:rPr lang="en-US" sz="1600" kern="1200" dirty="0">
              <a:latin typeface="Bahnschrift" panose="020B0502040204020203" pitchFamily="34" charset="0"/>
            </a:rPr>
            <a:t> value based on the property key. </a:t>
          </a:r>
          <a:endParaRPr lang="en-IN" sz="1600" kern="1200" dirty="0">
            <a:latin typeface="Bahnschrift" panose="020B0502040204020203" pitchFamily="34" charset="0"/>
          </a:endParaRPr>
        </a:p>
      </dsp:txBody>
      <dsp:txXfrm>
        <a:off x="465318" y="2157031"/>
        <a:ext cx="5984152" cy="612672"/>
      </dsp:txXfrm>
    </dsp:sp>
    <dsp:sp modelId="{D74275F2-FEE9-4B33-8A74-101FF2244A66}">
      <dsp:nvSpPr>
        <dsp:cNvPr id="0" name=""/>
        <dsp:cNvSpPr/>
      </dsp:nvSpPr>
      <dsp:spPr>
        <a:xfrm>
          <a:off x="0" y="3506647"/>
          <a:ext cx="8643486" cy="5796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C6905465-8F11-4520-8C27-F6A1BCAE0DA9}">
      <dsp:nvSpPr>
        <dsp:cNvPr id="0" name=""/>
        <dsp:cNvSpPr/>
      </dsp:nvSpPr>
      <dsp:spPr>
        <a:xfrm>
          <a:off x="432174" y="3167167"/>
          <a:ext cx="6050440" cy="678960"/>
        </a:xfrm>
        <a:prstGeom prst="roundRect">
          <a:avLst/>
        </a:prstGeom>
        <a:solidFill>
          <a:prstClr val="white">
            <a:lumMod val="85000"/>
          </a:prst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92" tIns="0" rIns="228692"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Bahnschrift" panose="020B0502040204020203" pitchFamily="34" charset="0"/>
            </a:rPr>
            <a:t>The Properties class provides methods to get data from the properties file and store data into the properties file. </a:t>
          </a:r>
          <a:endParaRPr lang="en-IN" sz="1600" kern="1200" dirty="0">
            <a:latin typeface="Bahnschrift" panose="020B0502040204020203" pitchFamily="34" charset="0"/>
          </a:endParaRPr>
        </a:p>
      </dsp:txBody>
      <dsp:txXfrm>
        <a:off x="465318" y="3200311"/>
        <a:ext cx="5984152" cy="612672"/>
      </dsp:txXfrm>
    </dsp:sp>
    <dsp:sp modelId="{BA6E5004-AFC4-42D8-A4F1-368FAFC9605E}">
      <dsp:nvSpPr>
        <dsp:cNvPr id="0" name=""/>
        <dsp:cNvSpPr/>
      </dsp:nvSpPr>
      <dsp:spPr>
        <a:xfrm>
          <a:off x="0" y="4549927"/>
          <a:ext cx="8643486" cy="5796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DB911943-92CB-4B1D-AFC0-8E3F2A20D40E}">
      <dsp:nvSpPr>
        <dsp:cNvPr id="0" name=""/>
        <dsp:cNvSpPr/>
      </dsp:nvSpPr>
      <dsp:spPr>
        <a:xfrm>
          <a:off x="432174" y="4210447"/>
          <a:ext cx="6050440" cy="678960"/>
        </a:xfrm>
        <a:prstGeom prst="roundRect">
          <a:avLst/>
        </a:prstGeom>
        <a:solidFill>
          <a:prstClr val="white">
            <a:lumMod val="85000"/>
          </a:prst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92" tIns="0" rIns="228692"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Bahnschrift" panose="020B0502040204020203" pitchFamily="34" charset="0"/>
            </a:rPr>
            <a:t>Moreover, it can be used </a:t>
          </a:r>
          <a:r>
            <a:rPr lang="en-US" sz="1600" kern="1200" dirty="0">
              <a:solidFill>
                <a:prstClr val="white"/>
              </a:solidFill>
              <a:latin typeface="Bahnschrift" panose="020B0502040204020203" pitchFamily="34" charset="0"/>
              <a:ea typeface="+mn-ea"/>
              <a:cs typeface="+mn-cs"/>
            </a:rPr>
            <a:t>to</a:t>
          </a:r>
          <a:r>
            <a:rPr lang="en-US" sz="1600" kern="1200" dirty="0">
              <a:latin typeface="Bahnschrift" panose="020B0502040204020203" pitchFamily="34" charset="0"/>
            </a:rPr>
            <a:t> get the properties of a system.</a:t>
          </a:r>
          <a:endParaRPr lang="en-IN" sz="1600" kern="1200" dirty="0">
            <a:latin typeface="Bahnschrift" panose="020B0502040204020203" pitchFamily="34" charset="0"/>
          </a:endParaRPr>
        </a:p>
      </dsp:txBody>
      <dsp:txXfrm>
        <a:off x="465318" y="4243591"/>
        <a:ext cx="5984152" cy="612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A7973D-0098-4ED2-8B1E-F6FB2C6CCB2A}">
      <dsp:nvSpPr>
        <dsp:cNvPr id="0" name=""/>
        <dsp:cNvSpPr/>
      </dsp:nvSpPr>
      <dsp:spPr>
        <a:xfrm>
          <a:off x="0" y="376807"/>
          <a:ext cx="8643486" cy="5796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8B8C0189-7124-4AAF-AB88-4F6B87870748}">
      <dsp:nvSpPr>
        <dsp:cNvPr id="0" name=""/>
        <dsp:cNvSpPr/>
      </dsp:nvSpPr>
      <dsp:spPr>
        <a:xfrm>
          <a:off x="432174" y="37327"/>
          <a:ext cx="6050440" cy="678960"/>
        </a:xfrm>
        <a:prstGeom prst="roundRect">
          <a:avLst/>
        </a:prstGeom>
        <a:solidFill>
          <a:prstClr val="white">
            <a:lumMod val="85000"/>
          </a:prst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92" tIns="0" rIns="228692" bIns="0" numCol="1" spcCol="1270" anchor="ctr" anchorCtr="0">
          <a:noAutofit/>
        </a:bodyPr>
        <a:lstStyle/>
        <a:p>
          <a:pPr marL="0" lvl="0" indent="0" algn="l" defTabSz="711200">
            <a:lnSpc>
              <a:spcPct val="90000"/>
            </a:lnSpc>
            <a:spcBef>
              <a:spcPct val="0"/>
            </a:spcBef>
            <a:spcAft>
              <a:spcPct val="35000"/>
            </a:spcAft>
            <a:buNone/>
          </a:pPr>
          <a:r>
            <a:rPr lang="en-US" sz="1600" kern="1200">
              <a:solidFill>
                <a:prstClr val="white"/>
              </a:solidFill>
              <a:latin typeface="Bahnschrift" panose="020B0502040204020203" pitchFamily="34" charset="0"/>
              <a:ea typeface="+mn-ea"/>
              <a:cs typeface="+mn-cs"/>
            </a:rPr>
            <a:t>Properties is a subclass of Hash table. </a:t>
          </a:r>
          <a:endParaRPr lang="en-IN" sz="1600" kern="1200">
            <a:solidFill>
              <a:prstClr val="white"/>
            </a:solidFill>
            <a:latin typeface="Bahnschrift" panose="020B0502040204020203" pitchFamily="34" charset="0"/>
            <a:ea typeface="+mn-ea"/>
            <a:cs typeface="+mn-cs"/>
          </a:endParaRPr>
        </a:p>
      </dsp:txBody>
      <dsp:txXfrm>
        <a:off x="465318" y="70471"/>
        <a:ext cx="5984152" cy="612672"/>
      </dsp:txXfrm>
    </dsp:sp>
    <dsp:sp modelId="{4AD96185-2659-4D0A-8EB8-F06D707228CC}">
      <dsp:nvSpPr>
        <dsp:cNvPr id="0" name=""/>
        <dsp:cNvSpPr/>
      </dsp:nvSpPr>
      <dsp:spPr>
        <a:xfrm>
          <a:off x="0" y="1420087"/>
          <a:ext cx="8643486" cy="5796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C32B2EB5-3345-436B-AF09-1870BF22A752}">
      <dsp:nvSpPr>
        <dsp:cNvPr id="0" name=""/>
        <dsp:cNvSpPr/>
      </dsp:nvSpPr>
      <dsp:spPr>
        <a:xfrm>
          <a:off x="432174" y="1080607"/>
          <a:ext cx="6050440" cy="678960"/>
        </a:xfrm>
        <a:prstGeom prst="roundRect">
          <a:avLst/>
        </a:prstGeom>
        <a:solidFill>
          <a:prstClr val="white">
            <a:lumMod val="85000"/>
          </a:prst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92" tIns="0" rIns="228692"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Bahnschrift" panose="020B0502040204020203" pitchFamily="34" charset="0"/>
            </a:rPr>
            <a:t>It is used to maintain lists of values in which the key is a String and the value is also a String.</a:t>
          </a:r>
          <a:endParaRPr lang="en-IN" sz="1600" kern="1200" dirty="0">
            <a:latin typeface="Bahnschrift" panose="020B0502040204020203" pitchFamily="34" charset="0"/>
          </a:endParaRPr>
        </a:p>
      </dsp:txBody>
      <dsp:txXfrm>
        <a:off x="465318" y="1113751"/>
        <a:ext cx="5984152" cy="612672"/>
      </dsp:txXfrm>
    </dsp:sp>
    <dsp:sp modelId="{E0379F2B-2483-49A2-B822-5E81356B9E39}">
      <dsp:nvSpPr>
        <dsp:cNvPr id="0" name=""/>
        <dsp:cNvSpPr/>
      </dsp:nvSpPr>
      <dsp:spPr>
        <a:xfrm>
          <a:off x="0" y="2463367"/>
          <a:ext cx="8643486" cy="5796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106C146E-4630-412B-855A-6555C0E68C00}">
      <dsp:nvSpPr>
        <dsp:cNvPr id="0" name=""/>
        <dsp:cNvSpPr/>
      </dsp:nvSpPr>
      <dsp:spPr>
        <a:xfrm>
          <a:off x="432174" y="2123887"/>
          <a:ext cx="6050440" cy="678960"/>
        </a:xfrm>
        <a:prstGeom prst="roundRect">
          <a:avLst/>
        </a:prstGeom>
        <a:solidFill>
          <a:srgbClr val="2190BC"/>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92" tIns="0" rIns="228692" bIns="0" numCol="1" spcCol="1270" anchor="ctr" anchorCtr="0">
          <a:noAutofit/>
        </a:bodyPr>
        <a:lstStyle/>
        <a:p>
          <a:pPr marL="0" lvl="0" indent="0" algn="l" defTabSz="711200">
            <a:lnSpc>
              <a:spcPct val="90000"/>
            </a:lnSpc>
            <a:spcBef>
              <a:spcPct val="0"/>
            </a:spcBef>
            <a:spcAft>
              <a:spcPct val="35000"/>
            </a:spcAft>
            <a:buNone/>
          </a:pPr>
          <a:r>
            <a:rPr lang="en-US" sz="1600" kern="1200">
              <a:latin typeface="Bahnschrift" panose="020B0502040204020203" pitchFamily="34" charset="0"/>
            </a:rPr>
            <a:t>It can be used to get property value based on the property key. </a:t>
          </a:r>
          <a:endParaRPr lang="en-IN" sz="1600" kern="1200">
            <a:latin typeface="Bahnschrift" panose="020B0502040204020203" pitchFamily="34" charset="0"/>
          </a:endParaRPr>
        </a:p>
      </dsp:txBody>
      <dsp:txXfrm>
        <a:off x="465318" y="2157031"/>
        <a:ext cx="5984152" cy="612672"/>
      </dsp:txXfrm>
    </dsp:sp>
    <dsp:sp modelId="{D74275F2-FEE9-4B33-8A74-101FF2244A66}">
      <dsp:nvSpPr>
        <dsp:cNvPr id="0" name=""/>
        <dsp:cNvSpPr/>
      </dsp:nvSpPr>
      <dsp:spPr>
        <a:xfrm>
          <a:off x="0" y="3506647"/>
          <a:ext cx="8643486" cy="5796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C6905465-8F11-4520-8C27-F6A1BCAE0DA9}">
      <dsp:nvSpPr>
        <dsp:cNvPr id="0" name=""/>
        <dsp:cNvSpPr/>
      </dsp:nvSpPr>
      <dsp:spPr>
        <a:xfrm>
          <a:off x="432174" y="3167167"/>
          <a:ext cx="6050440" cy="678960"/>
        </a:xfrm>
        <a:prstGeom prst="roundRect">
          <a:avLst/>
        </a:prstGeom>
        <a:solidFill>
          <a:prstClr val="white">
            <a:lumMod val="85000"/>
          </a:prst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92" tIns="0" rIns="228692"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Bahnschrift" panose="020B0502040204020203" pitchFamily="34" charset="0"/>
            </a:rPr>
            <a:t>The Properties class provides methods to get data from the properties file and store data into the properties file. </a:t>
          </a:r>
          <a:endParaRPr lang="en-IN" sz="1600" kern="1200" dirty="0">
            <a:latin typeface="Bahnschrift" panose="020B0502040204020203" pitchFamily="34" charset="0"/>
          </a:endParaRPr>
        </a:p>
      </dsp:txBody>
      <dsp:txXfrm>
        <a:off x="465318" y="3200311"/>
        <a:ext cx="5984152" cy="612672"/>
      </dsp:txXfrm>
    </dsp:sp>
    <dsp:sp modelId="{BA6E5004-AFC4-42D8-A4F1-368FAFC9605E}">
      <dsp:nvSpPr>
        <dsp:cNvPr id="0" name=""/>
        <dsp:cNvSpPr/>
      </dsp:nvSpPr>
      <dsp:spPr>
        <a:xfrm>
          <a:off x="0" y="4549927"/>
          <a:ext cx="8643486" cy="5796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DB911943-92CB-4B1D-AFC0-8E3F2A20D40E}">
      <dsp:nvSpPr>
        <dsp:cNvPr id="0" name=""/>
        <dsp:cNvSpPr/>
      </dsp:nvSpPr>
      <dsp:spPr>
        <a:xfrm>
          <a:off x="432174" y="4210447"/>
          <a:ext cx="6050440" cy="678960"/>
        </a:xfrm>
        <a:prstGeom prst="roundRect">
          <a:avLst/>
        </a:prstGeom>
        <a:solidFill>
          <a:prstClr val="white">
            <a:lumMod val="85000"/>
          </a:prst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92" tIns="0" rIns="228692"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Bahnschrift" panose="020B0502040204020203" pitchFamily="34" charset="0"/>
            </a:rPr>
            <a:t>Moreover, it can be </a:t>
          </a:r>
          <a:r>
            <a:rPr lang="en-US" sz="1600" kern="1200" dirty="0">
              <a:solidFill>
                <a:prstClr val="white"/>
              </a:solidFill>
              <a:latin typeface="Bahnschrift" panose="020B0502040204020203" pitchFamily="34" charset="0"/>
              <a:ea typeface="+mn-ea"/>
              <a:cs typeface="+mn-cs"/>
            </a:rPr>
            <a:t>used</a:t>
          </a:r>
          <a:r>
            <a:rPr lang="en-US" sz="1600" kern="1200" dirty="0">
              <a:latin typeface="Bahnschrift" panose="020B0502040204020203" pitchFamily="34" charset="0"/>
            </a:rPr>
            <a:t> to get the properties of a system.</a:t>
          </a:r>
          <a:endParaRPr lang="en-IN" sz="1600" kern="1200" dirty="0">
            <a:latin typeface="Bahnschrift" panose="020B0502040204020203" pitchFamily="34" charset="0"/>
          </a:endParaRPr>
        </a:p>
      </dsp:txBody>
      <dsp:txXfrm>
        <a:off x="465318" y="4243591"/>
        <a:ext cx="5984152" cy="612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A7973D-0098-4ED2-8B1E-F6FB2C6CCB2A}">
      <dsp:nvSpPr>
        <dsp:cNvPr id="0" name=""/>
        <dsp:cNvSpPr/>
      </dsp:nvSpPr>
      <dsp:spPr>
        <a:xfrm>
          <a:off x="0" y="376807"/>
          <a:ext cx="8643486" cy="5796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8B8C0189-7124-4AAF-AB88-4F6B87870748}">
      <dsp:nvSpPr>
        <dsp:cNvPr id="0" name=""/>
        <dsp:cNvSpPr/>
      </dsp:nvSpPr>
      <dsp:spPr>
        <a:xfrm>
          <a:off x="432174" y="37327"/>
          <a:ext cx="6050440" cy="678960"/>
        </a:xfrm>
        <a:prstGeom prst="roundRect">
          <a:avLst/>
        </a:prstGeom>
        <a:solidFill>
          <a:prstClr val="white">
            <a:lumMod val="85000"/>
          </a:prst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92" tIns="0" rIns="228692"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Bahnschrift" panose="020B0502040204020203" pitchFamily="34" charset="0"/>
            </a:rPr>
            <a:t>Properties is a </a:t>
          </a:r>
          <a:r>
            <a:rPr lang="en-US" sz="1600" kern="1200" dirty="0">
              <a:solidFill>
                <a:prstClr val="white"/>
              </a:solidFill>
              <a:latin typeface="Bahnschrift" panose="020B0502040204020203" pitchFamily="34" charset="0"/>
              <a:ea typeface="+mn-ea"/>
              <a:cs typeface="+mn-cs"/>
            </a:rPr>
            <a:t>subclass</a:t>
          </a:r>
          <a:r>
            <a:rPr lang="en-US" sz="1600" kern="1200" dirty="0">
              <a:latin typeface="Bahnschrift" panose="020B0502040204020203" pitchFamily="34" charset="0"/>
            </a:rPr>
            <a:t> of Hash table. </a:t>
          </a:r>
          <a:endParaRPr lang="en-IN" sz="1600" kern="1200" dirty="0">
            <a:latin typeface="Bahnschrift" panose="020B0502040204020203" pitchFamily="34" charset="0"/>
          </a:endParaRPr>
        </a:p>
      </dsp:txBody>
      <dsp:txXfrm>
        <a:off x="465318" y="70471"/>
        <a:ext cx="5984152" cy="612672"/>
      </dsp:txXfrm>
    </dsp:sp>
    <dsp:sp modelId="{4AD96185-2659-4D0A-8EB8-F06D707228CC}">
      <dsp:nvSpPr>
        <dsp:cNvPr id="0" name=""/>
        <dsp:cNvSpPr/>
      </dsp:nvSpPr>
      <dsp:spPr>
        <a:xfrm>
          <a:off x="0" y="1420087"/>
          <a:ext cx="8643486" cy="5796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C32B2EB5-3345-436B-AF09-1870BF22A752}">
      <dsp:nvSpPr>
        <dsp:cNvPr id="0" name=""/>
        <dsp:cNvSpPr/>
      </dsp:nvSpPr>
      <dsp:spPr>
        <a:xfrm>
          <a:off x="432174" y="1080607"/>
          <a:ext cx="6050440" cy="678960"/>
        </a:xfrm>
        <a:prstGeom prst="roundRect">
          <a:avLst/>
        </a:prstGeom>
        <a:solidFill>
          <a:prstClr val="white">
            <a:lumMod val="85000"/>
          </a:prst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92" tIns="0" rIns="228692"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Bahnschrift" panose="020B0502040204020203" pitchFamily="34" charset="0"/>
            </a:rPr>
            <a:t>It is used to maintain lists of values in which the key is a String and the </a:t>
          </a:r>
          <a:r>
            <a:rPr lang="en-US" sz="1600" kern="1200" dirty="0">
              <a:solidFill>
                <a:prstClr val="white"/>
              </a:solidFill>
              <a:latin typeface="Bahnschrift" panose="020B0502040204020203" pitchFamily="34" charset="0"/>
              <a:ea typeface="+mn-ea"/>
              <a:cs typeface="+mn-cs"/>
            </a:rPr>
            <a:t>value</a:t>
          </a:r>
          <a:r>
            <a:rPr lang="en-US" sz="1600" kern="1200" dirty="0">
              <a:latin typeface="Bahnschrift" panose="020B0502040204020203" pitchFamily="34" charset="0"/>
            </a:rPr>
            <a:t> is also a String.</a:t>
          </a:r>
          <a:endParaRPr lang="en-IN" sz="1600" kern="1200" dirty="0">
            <a:latin typeface="Bahnschrift" panose="020B0502040204020203" pitchFamily="34" charset="0"/>
          </a:endParaRPr>
        </a:p>
      </dsp:txBody>
      <dsp:txXfrm>
        <a:off x="465318" y="1113751"/>
        <a:ext cx="5984152" cy="612672"/>
      </dsp:txXfrm>
    </dsp:sp>
    <dsp:sp modelId="{E0379F2B-2483-49A2-B822-5E81356B9E39}">
      <dsp:nvSpPr>
        <dsp:cNvPr id="0" name=""/>
        <dsp:cNvSpPr/>
      </dsp:nvSpPr>
      <dsp:spPr>
        <a:xfrm>
          <a:off x="0" y="2463367"/>
          <a:ext cx="8643486" cy="5796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106C146E-4630-412B-855A-6555C0E68C00}">
      <dsp:nvSpPr>
        <dsp:cNvPr id="0" name=""/>
        <dsp:cNvSpPr/>
      </dsp:nvSpPr>
      <dsp:spPr>
        <a:xfrm>
          <a:off x="432174" y="2123887"/>
          <a:ext cx="6050440" cy="678960"/>
        </a:xfrm>
        <a:prstGeom prst="roundRect">
          <a:avLst/>
        </a:prstGeom>
        <a:solidFill>
          <a:prstClr val="white">
            <a:lumMod val="85000"/>
          </a:prst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92" tIns="0" rIns="228692"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Bahnschrift" panose="020B0502040204020203" pitchFamily="34" charset="0"/>
            </a:rPr>
            <a:t>It can be used to get property value based on the property key. </a:t>
          </a:r>
          <a:endParaRPr lang="en-IN" sz="1600" kern="1200" dirty="0">
            <a:latin typeface="Bahnschrift" panose="020B0502040204020203" pitchFamily="34" charset="0"/>
          </a:endParaRPr>
        </a:p>
      </dsp:txBody>
      <dsp:txXfrm>
        <a:off x="465318" y="2157031"/>
        <a:ext cx="5984152" cy="612672"/>
      </dsp:txXfrm>
    </dsp:sp>
    <dsp:sp modelId="{D74275F2-FEE9-4B33-8A74-101FF2244A66}">
      <dsp:nvSpPr>
        <dsp:cNvPr id="0" name=""/>
        <dsp:cNvSpPr/>
      </dsp:nvSpPr>
      <dsp:spPr>
        <a:xfrm>
          <a:off x="0" y="3506647"/>
          <a:ext cx="8643486" cy="5796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C6905465-8F11-4520-8C27-F6A1BCAE0DA9}">
      <dsp:nvSpPr>
        <dsp:cNvPr id="0" name=""/>
        <dsp:cNvSpPr/>
      </dsp:nvSpPr>
      <dsp:spPr>
        <a:xfrm>
          <a:off x="432174" y="3167167"/>
          <a:ext cx="6050440" cy="678960"/>
        </a:xfrm>
        <a:prstGeom prst="roundRect">
          <a:avLst/>
        </a:prstGeom>
        <a:solidFill>
          <a:srgbClr val="2190BC"/>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92" tIns="0" rIns="228692" bIns="0" numCol="1" spcCol="1270" anchor="ctr" anchorCtr="0">
          <a:noAutofit/>
        </a:bodyPr>
        <a:lstStyle/>
        <a:p>
          <a:pPr marL="0" lvl="0" indent="0" algn="l" defTabSz="711200">
            <a:lnSpc>
              <a:spcPct val="90000"/>
            </a:lnSpc>
            <a:spcBef>
              <a:spcPct val="0"/>
            </a:spcBef>
            <a:spcAft>
              <a:spcPct val="35000"/>
            </a:spcAft>
            <a:buNone/>
          </a:pPr>
          <a:r>
            <a:rPr lang="en-US" sz="1600" kern="1200">
              <a:latin typeface="Bahnschrift" panose="020B0502040204020203" pitchFamily="34" charset="0"/>
            </a:rPr>
            <a:t>The Properties class provides methods to get data from the properties file and store data into the properties file. </a:t>
          </a:r>
          <a:endParaRPr lang="en-IN" sz="1600" kern="1200">
            <a:latin typeface="Bahnschrift" panose="020B0502040204020203" pitchFamily="34" charset="0"/>
          </a:endParaRPr>
        </a:p>
      </dsp:txBody>
      <dsp:txXfrm>
        <a:off x="465318" y="3200311"/>
        <a:ext cx="5984152" cy="612672"/>
      </dsp:txXfrm>
    </dsp:sp>
    <dsp:sp modelId="{BA6E5004-AFC4-42D8-A4F1-368FAFC9605E}">
      <dsp:nvSpPr>
        <dsp:cNvPr id="0" name=""/>
        <dsp:cNvSpPr/>
      </dsp:nvSpPr>
      <dsp:spPr>
        <a:xfrm>
          <a:off x="0" y="4549927"/>
          <a:ext cx="8643486" cy="5796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DB911943-92CB-4B1D-AFC0-8E3F2A20D40E}">
      <dsp:nvSpPr>
        <dsp:cNvPr id="0" name=""/>
        <dsp:cNvSpPr/>
      </dsp:nvSpPr>
      <dsp:spPr>
        <a:xfrm>
          <a:off x="432174" y="4210447"/>
          <a:ext cx="6050440" cy="678960"/>
        </a:xfrm>
        <a:prstGeom prst="roundRect">
          <a:avLst/>
        </a:prstGeom>
        <a:solidFill>
          <a:prstClr val="white">
            <a:lumMod val="85000"/>
          </a:prst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92" tIns="0" rIns="228692"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Bahnschrift" panose="020B0502040204020203" pitchFamily="34" charset="0"/>
            </a:rPr>
            <a:t>Moreover, it can be </a:t>
          </a:r>
          <a:r>
            <a:rPr lang="en-US" sz="1600" kern="1200" dirty="0">
              <a:solidFill>
                <a:prstClr val="white"/>
              </a:solidFill>
              <a:latin typeface="Bahnschrift" panose="020B0502040204020203" pitchFamily="34" charset="0"/>
              <a:ea typeface="+mn-ea"/>
              <a:cs typeface="+mn-cs"/>
            </a:rPr>
            <a:t>used</a:t>
          </a:r>
          <a:r>
            <a:rPr lang="en-US" sz="1600" kern="1200" dirty="0">
              <a:latin typeface="Bahnschrift" panose="020B0502040204020203" pitchFamily="34" charset="0"/>
            </a:rPr>
            <a:t> to get the properties of a system.</a:t>
          </a:r>
          <a:endParaRPr lang="en-IN" sz="1600" kern="1200" dirty="0">
            <a:latin typeface="Bahnschrift" panose="020B0502040204020203" pitchFamily="34" charset="0"/>
          </a:endParaRPr>
        </a:p>
      </dsp:txBody>
      <dsp:txXfrm>
        <a:off x="465318" y="4243591"/>
        <a:ext cx="5984152" cy="6126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A7973D-0098-4ED2-8B1E-F6FB2C6CCB2A}">
      <dsp:nvSpPr>
        <dsp:cNvPr id="0" name=""/>
        <dsp:cNvSpPr/>
      </dsp:nvSpPr>
      <dsp:spPr>
        <a:xfrm>
          <a:off x="0" y="376807"/>
          <a:ext cx="8643486" cy="5796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8B8C0189-7124-4AAF-AB88-4F6B87870748}">
      <dsp:nvSpPr>
        <dsp:cNvPr id="0" name=""/>
        <dsp:cNvSpPr/>
      </dsp:nvSpPr>
      <dsp:spPr>
        <a:xfrm>
          <a:off x="432174" y="37327"/>
          <a:ext cx="6050440" cy="678960"/>
        </a:xfrm>
        <a:prstGeom prst="roundRect">
          <a:avLst/>
        </a:prstGeom>
        <a:solidFill>
          <a:prstClr val="white">
            <a:lumMod val="85000"/>
          </a:prst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92" tIns="0" rIns="228692"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Bahnschrift" panose="020B0502040204020203" pitchFamily="34" charset="0"/>
            </a:rPr>
            <a:t>Properties is a </a:t>
          </a:r>
          <a:r>
            <a:rPr lang="en-US" sz="1600" kern="1200" dirty="0">
              <a:solidFill>
                <a:prstClr val="white"/>
              </a:solidFill>
              <a:latin typeface="Bahnschrift" panose="020B0502040204020203" pitchFamily="34" charset="0"/>
              <a:ea typeface="+mn-ea"/>
              <a:cs typeface="+mn-cs"/>
            </a:rPr>
            <a:t>subclass</a:t>
          </a:r>
          <a:r>
            <a:rPr lang="en-US" sz="1600" kern="1200" dirty="0">
              <a:latin typeface="Bahnschrift" panose="020B0502040204020203" pitchFamily="34" charset="0"/>
            </a:rPr>
            <a:t> of Hash table. </a:t>
          </a:r>
          <a:endParaRPr lang="en-IN" sz="1600" kern="1200" dirty="0">
            <a:latin typeface="Bahnschrift" panose="020B0502040204020203" pitchFamily="34" charset="0"/>
          </a:endParaRPr>
        </a:p>
      </dsp:txBody>
      <dsp:txXfrm>
        <a:off x="465318" y="70471"/>
        <a:ext cx="5984152" cy="612672"/>
      </dsp:txXfrm>
    </dsp:sp>
    <dsp:sp modelId="{4AD96185-2659-4D0A-8EB8-F06D707228CC}">
      <dsp:nvSpPr>
        <dsp:cNvPr id="0" name=""/>
        <dsp:cNvSpPr/>
      </dsp:nvSpPr>
      <dsp:spPr>
        <a:xfrm>
          <a:off x="0" y="1420087"/>
          <a:ext cx="8643486" cy="5796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C32B2EB5-3345-436B-AF09-1870BF22A752}">
      <dsp:nvSpPr>
        <dsp:cNvPr id="0" name=""/>
        <dsp:cNvSpPr/>
      </dsp:nvSpPr>
      <dsp:spPr>
        <a:xfrm>
          <a:off x="432174" y="1080607"/>
          <a:ext cx="6050440" cy="678960"/>
        </a:xfrm>
        <a:prstGeom prst="roundRect">
          <a:avLst/>
        </a:prstGeom>
        <a:solidFill>
          <a:prstClr val="white">
            <a:lumMod val="85000"/>
          </a:prst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92" tIns="0" rIns="228692"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Bahnschrift" panose="020B0502040204020203" pitchFamily="34" charset="0"/>
            </a:rPr>
            <a:t>It is used to maintain </a:t>
          </a:r>
          <a:r>
            <a:rPr lang="en-US" sz="1600" kern="1200" dirty="0">
              <a:solidFill>
                <a:prstClr val="white"/>
              </a:solidFill>
              <a:latin typeface="Bahnschrift" panose="020B0502040204020203" pitchFamily="34" charset="0"/>
              <a:ea typeface="+mn-ea"/>
              <a:cs typeface="+mn-cs"/>
            </a:rPr>
            <a:t>lists</a:t>
          </a:r>
          <a:r>
            <a:rPr lang="en-US" sz="1600" kern="1200" dirty="0">
              <a:latin typeface="Bahnschrift" panose="020B0502040204020203" pitchFamily="34" charset="0"/>
            </a:rPr>
            <a:t> of values in which the key is a String and the value is also a String.</a:t>
          </a:r>
          <a:endParaRPr lang="en-IN" sz="1600" kern="1200" dirty="0">
            <a:latin typeface="Bahnschrift" panose="020B0502040204020203" pitchFamily="34" charset="0"/>
          </a:endParaRPr>
        </a:p>
      </dsp:txBody>
      <dsp:txXfrm>
        <a:off x="465318" y="1113751"/>
        <a:ext cx="5984152" cy="612672"/>
      </dsp:txXfrm>
    </dsp:sp>
    <dsp:sp modelId="{E0379F2B-2483-49A2-B822-5E81356B9E39}">
      <dsp:nvSpPr>
        <dsp:cNvPr id="0" name=""/>
        <dsp:cNvSpPr/>
      </dsp:nvSpPr>
      <dsp:spPr>
        <a:xfrm>
          <a:off x="0" y="2463367"/>
          <a:ext cx="8643486" cy="5796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106C146E-4630-412B-855A-6555C0E68C00}">
      <dsp:nvSpPr>
        <dsp:cNvPr id="0" name=""/>
        <dsp:cNvSpPr/>
      </dsp:nvSpPr>
      <dsp:spPr>
        <a:xfrm>
          <a:off x="432174" y="2123887"/>
          <a:ext cx="6050440" cy="678960"/>
        </a:xfrm>
        <a:prstGeom prst="roundRect">
          <a:avLst/>
        </a:prstGeom>
        <a:solidFill>
          <a:prstClr val="white">
            <a:lumMod val="85000"/>
          </a:prst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92" tIns="0" rIns="228692"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Bahnschrift" panose="020B0502040204020203" pitchFamily="34" charset="0"/>
            </a:rPr>
            <a:t>It can be used to get property value based on the property key. </a:t>
          </a:r>
          <a:endParaRPr lang="en-IN" sz="1600" kern="1200" dirty="0">
            <a:latin typeface="Bahnschrift" panose="020B0502040204020203" pitchFamily="34" charset="0"/>
          </a:endParaRPr>
        </a:p>
      </dsp:txBody>
      <dsp:txXfrm>
        <a:off x="465318" y="2157031"/>
        <a:ext cx="5984152" cy="612672"/>
      </dsp:txXfrm>
    </dsp:sp>
    <dsp:sp modelId="{D74275F2-FEE9-4B33-8A74-101FF2244A66}">
      <dsp:nvSpPr>
        <dsp:cNvPr id="0" name=""/>
        <dsp:cNvSpPr/>
      </dsp:nvSpPr>
      <dsp:spPr>
        <a:xfrm>
          <a:off x="0" y="3506647"/>
          <a:ext cx="8643486" cy="5796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C6905465-8F11-4520-8C27-F6A1BCAE0DA9}">
      <dsp:nvSpPr>
        <dsp:cNvPr id="0" name=""/>
        <dsp:cNvSpPr/>
      </dsp:nvSpPr>
      <dsp:spPr>
        <a:xfrm>
          <a:off x="432174" y="3167167"/>
          <a:ext cx="6050440" cy="678960"/>
        </a:xfrm>
        <a:prstGeom prst="roundRect">
          <a:avLst/>
        </a:prstGeom>
        <a:solidFill>
          <a:prstClr val="white">
            <a:lumMod val="85000"/>
          </a:prst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92" tIns="0" rIns="228692"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Bahnschrift" panose="020B0502040204020203" pitchFamily="34" charset="0"/>
            </a:rPr>
            <a:t>The Properties class provides methods to get data from the properties file and store </a:t>
          </a:r>
          <a:r>
            <a:rPr lang="en-US" sz="1600" kern="1200" dirty="0">
              <a:solidFill>
                <a:prstClr val="white"/>
              </a:solidFill>
              <a:latin typeface="Bahnschrift" panose="020B0502040204020203" pitchFamily="34" charset="0"/>
              <a:ea typeface="+mn-ea"/>
              <a:cs typeface="+mn-cs"/>
            </a:rPr>
            <a:t>data</a:t>
          </a:r>
          <a:r>
            <a:rPr lang="en-US" sz="1600" kern="1200" dirty="0">
              <a:latin typeface="Bahnschrift" panose="020B0502040204020203" pitchFamily="34" charset="0"/>
            </a:rPr>
            <a:t> into the properties file. </a:t>
          </a:r>
          <a:endParaRPr lang="en-IN" sz="1600" kern="1200" dirty="0">
            <a:latin typeface="Bahnschrift" panose="020B0502040204020203" pitchFamily="34" charset="0"/>
          </a:endParaRPr>
        </a:p>
      </dsp:txBody>
      <dsp:txXfrm>
        <a:off x="465318" y="3200311"/>
        <a:ext cx="5984152" cy="612672"/>
      </dsp:txXfrm>
    </dsp:sp>
    <dsp:sp modelId="{BA6E5004-AFC4-42D8-A4F1-368FAFC9605E}">
      <dsp:nvSpPr>
        <dsp:cNvPr id="0" name=""/>
        <dsp:cNvSpPr/>
      </dsp:nvSpPr>
      <dsp:spPr>
        <a:xfrm>
          <a:off x="0" y="4549927"/>
          <a:ext cx="8643486" cy="5796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DB911943-92CB-4B1D-AFC0-8E3F2A20D40E}">
      <dsp:nvSpPr>
        <dsp:cNvPr id="0" name=""/>
        <dsp:cNvSpPr/>
      </dsp:nvSpPr>
      <dsp:spPr>
        <a:xfrm>
          <a:off x="432174" y="4210447"/>
          <a:ext cx="6050440" cy="678960"/>
        </a:xfrm>
        <a:prstGeom prst="roundRect">
          <a:avLst/>
        </a:prstGeom>
        <a:solidFill>
          <a:srgbClr val="2190BC"/>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92" tIns="0" rIns="228692" bIns="0" numCol="1" spcCol="1270" anchor="ctr" anchorCtr="0">
          <a:noAutofit/>
        </a:bodyPr>
        <a:lstStyle/>
        <a:p>
          <a:pPr marL="0" lvl="0" indent="0" algn="l" defTabSz="711200">
            <a:lnSpc>
              <a:spcPct val="90000"/>
            </a:lnSpc>
            <a:spcBef>
              <a:spcPct val="0"/>
            </a:spcBef>
            <a:spcAft>
              <a:spcPct val="35000"/>
            </a:spcAft>
            <a:buNone/>
          </a:pPr>
          <a:r>
            <a:rPr lang="en-US" sz="1600" kern="1200">
              <a:latin typeface="Bahnschrift" panose="020B0502040204020203" pitchFamily="34" charset="0"/>
            </a:rPr>
            <a:t>Moreover, it can be used to get the properties of a system.</a:t>
          </a:r>
          <a:endParaRPr lang="en-IN" sz="1600" kern="1200">
            <a:latin typeface="Bahnschrift" panose="020B0502040204020203" pitchFamily="34" charset="0"/>
          </a:endParaRPr>
        </a:p>
      </dsp:txBody>
      <dsp:txXfrm>
        <a:off x="465318" y="4243591"/>
        <a:ext cx="5984152"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2CA918-4CC9-454A-A0CC-18E4AB1471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4B17E60-0D58-4E11-A0B3-7C89A95212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1E31DF-E085-4560-B70C-2BE0282116AF}" type="datetimeFigureOut">
              <a:rPr lang="en-US" smtClean="0"/>
              <a:t>7/14/2021</a:t>
            </a:fld>
            <a:endParaRPr lang="en-US"/>
          </a:p>
        </p:txBody>
      </p:sp>
      <p:sp>
        <p:nvSpPr>
          <p:cNvPr id="4" name="Footer Placeholder 3">
            <a:extLst>
              <a:ext uri="{FF2B5EF4-FFF2-40B4-BE49-F238E27FC236}">
                <a16:creationId xmlns:a16="http://schemas.microsoft.com/office/drawing/2014/main" id="{5C826CD9-44E6-4934-88CC-7B6414A408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2126C7B-3E85-4BB4-8FD9-8DF00D1031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2DE278-E6FC-4BDC-BC08-49EFF8121A40}" type="slidenum">
              <a:rPr lang="en-US" smtClean="0"/>
              <a:t>‹#›</a:t>
            </a:fld>
            <a:endParaRPr lang="en-US"/>
          </a:p>
        </p:txBody>
      </p:sp>
    </p:spTree>
    <p:extLst>
      <p:ext uri="{BB962C8B-B14F-4D97-AF65-F5344CB8AC3E}">
        <p14:creationId xmlns:p14="http://schemas.microsoft.com/office/powerpoint/2010/main" val="533904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35CBFA-C51C-42B2-8DBE-720A919DF98A}" type="datetimeFigureOut">
              <a:rPr lang="en-IN" smtClean="0"/>
              <a:t>14-07-2021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F0183C-110E-4E22-8E21-FEB9DA5A9800}" type="slidenum">
              <a:rPr lang="en-IN" smtClean="0"/>
              <a:t>‹#›</a:t>
            </a:fld>
            <a:endParaRPr lang="en-IN"/>
          </a:p>
        </p:txBody>
      </p:sp>
    </p:spTree>
    <p:extLst>
      <p:ext uri="{BB962C8B-B14F-4D97-AF65-F5344CB8AC3E}">
        <p14:creationId xmlns:p14="http://schemas.microsoft.com/office/powerpoint/2010/main" val="2367138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BBB26F-36AB-4353-993F-62CF999756E9}"/>
              </a:ext>
            </a:extLst>
          </p:cNvPr>
          <p:cNvSpPr/>
          <p:nvPr userDrawn="1"/>
        </p:nvSpPr>
        <p:spPr>
          <a:xfrm>
            <a:off x="0" y="0"/>
            <a:ext cx="9144000" cy="6857455"/>
          </a:xfrm>
          <a:prstGeom prst="rect">
            <a:avLst/>
          </a:prstGeom>
          <a:solidFill>
            <a:schemeClr val="accent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pic>
        <p:nvPicPr>
          <p:cNvPr id="26" name="Picture 25">
            <a:extLst>
              <a:ext uri="{FF2B5EF4-FFF2-40B4-BE49-F238E27FC236}">
                <a16:creationId xmlns:a16="http://schemas.microsoft.com/office/drawing/2014/main" id="{56F253B3-0491-4BA6-9B87-CD68D575C85D}"/>
              </a:ext>
            </a:extLst>
          </p:cNvPr>
          <p:cNvPicPr>
            <a:picLocks noChangeArrowheads="1" noChangeAspect="1"/>
          </p:cNvPicPr>
          <p:nvPr userDrawn="1"/>
        </p:nvPicPr>
        <p:blipFill>
          <a:blip r:embed="rId2">
            <a:extLst>
              <a:ext uri="{28A0092B-C50C-407E-A947-70E740481C1C}">
                <a14:useLocalDpi xmlns:a14="http://schemas.microsoft.com/office/drawing/2010/main" val="0"/>
              </a:ext>
            </a:extLst>
          </a:blip>
          <a:srcRect b="-7" r="41"/>
          <a:stretch>
            <a:fillRect/>
          </a:stretch>
        </p:blipFill>
        <p:spPr bwMode="auto">
          <a:xfrm>
            <a:off x="14258" y="1546468"/>
            <a:ext cx="7837786" cy="5311532"/>
          </a:xfrm>
          <a:custGeom>
            <a:avLst/>
            <a:gdLst>
              <a:gd fmla="*/ 0 w 7837786" name="connsiteX0"/>
              <a:gd fmla="*/ 0 h 5311532" name="connsiteY0"/>
              <a:gd fmla="*/ 7837786 w 7837786" name="connsiteX1"/>
              <a:gd fmla="*/ 0 h 5311532" name="connsiteY1"/>
              <a:gd fmla="*/ 7837786 w 7837786" name="connsiteX2"/>
              <a:gd fmla="*/ 5311532 h 5311532" name="connsiteY2"/>
              <a:gd fmla="*/ 0 w 7837786" name="connsiteX3"/>
              <a:gd fmla="*/ 5311532 h 5311532" name="connsiteY3"/>
            </a:gdLst>
            <a:ahLst/>
            <a:cxnLst>
              <a:cxn ang="0">
                <a:pos x="connsiteX0" y="connsiteY0"/>
              </a:cxn>
              <a:cxn ang="0">
                <a:pos x="connsiteX1" y="connsiteY1"/>
              </a:cxn>
              <a:cxn ang="0">
                <a:pos x="connsiteX2" y="connsiteY2"/>
              </a:cxn>
              <a:cxn ang="0">
                <a:pos x="connsiteX3" y="connsiteY3"/>
              </a:cxn>
            </a:cxnLst>
            <a:rect b="b" l="l" r="r" t="t"/>
            <a:pathLst>
              <a:path h="5311532" w="7837786">
                <a:moveTo>
                  <a:pt x="0" y="0"/>
                </a:moveTo>
                <a:lnTo>
                  <a:pt x="7837786" y="0"/>
                </a:lnTo>
                <a:lnTo>
                  <a:pt x="7837786" y="5311532"/>
                </a:lnTo>
                <a:lnTo>
                  <a:pt x="0" y="5311532"/>
                </a:lnTo>
                <a:close/>
              </a:path>
            </a:pathLst>
          </a:custGeom>
          <a:noFill/>
          <a:extLst>
            <a:ext uri="{909E8E84-426E-40DD-AFC4-6F175D3DCCD1}">
              <a14:hiddenFill xmlns:a14="http://schemas.microsoft.com/office/drawing/2010/main">
                <a:solidFill>
                  <a:srgbClr val="FFFFFF"/>
                </a:solidFill>
              </a14:hiddenFill>
            </a:ext>
          </a:extLst>
        </p:spPr>
      </p:pic>
      <p:grpSp>
        <p:nvGrpSpPr>
          <p:cNvPr hidden="1" id="18" name="Group 45">
            <a:extLst>
              <a:ext uri="{FF2B5EF4-FFF2-40B4-BE49-F238E27FC236}">
                <a16:creationId xmlns:a16="http://schemas.microsoft.com/office/drawing/2014/main" id="{850EC89B-90C3-44BB-9D08-4AA2F18B76E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4562810" y="545"/>
            <a:ext cx="656040" cy="6857455"/>
            <a:chOff x="5632355" y="0"/>
            <a:chExt cx="874719" cy="6857455"/>
          </a:xfrm>
        </p:grpSpPr>
        <p:sp>
          <p:nvSpPr>
            <p:cNvPr id="19" name="Freeform: Shape 18">
              <a:extLst>
                <a:ext uri="{FF2B5EF4-FFF2-40B4-BE49-F238E27FC236}">
                  <a16:creationId xmlns:a16="http://schemas.microsoft.com/office/drawing/2014/main" id="{CE7AE735-969F-4B48-90BB-9C0B68FF30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flipH="1" rot="5400000">
              <a:off x="2640985" y="2991370"/>
              <a:ext cx="6857455" cy="874715"/>
            </a:xfrm>
            <a:custGeom>
              <a:avLst/>
              <a:gdLst>
                <a:gd fmla="*/ 6857455 w 6857455" name="connsiteX0"/>
                <a:gd fmla="*/ 804643 h 874716" name="connsiteY0"/>
                <a:gd fmla="*/ 6857455 w 6857455" name="connsiteX1"/>
                <a:gd fmla="*/ 562246 h 874716" name="connsiteY1"/>
                <a:gd fmla="*/ 6829178 w 6857455" name="connsiteX2"/>
                <a:gd fmla="*/ 551284 h 874716" name="connsiteY2"/>
                <a:gd fmla="*/ 6766024 w 6857455" name="connsiteX3"/>
                <a:gd fmla="*/ 500372 h 874716" name="connsiteY3"/>
                <a:gd fmla="*/ 6734971 w 6857455" name="connsiteX4"/>
                <a:gd fmla="*/ 500944 h 874716" name="connsiteY4"/>
                <a:gd fmla="*/ 6683915 w 6857455" name="connsiteX5"/>
                <a:gd fmla="*/ 507040 h 874716" name="connsiteY5"/>
                <a:gd fmla="*/ 6628860 w 6857455" name="connsiteX6"/>
                <a:gd fmla="*/ 495418 h 874716" name="connsiteY6"/>
                <a:gd fmla="*/ 6588662 w 6857455" name="connsiteX7"/>
                <a:gd fmla="*/ 487227 h 874716" name="connsiteY7"/>
                <a:gd fmla="*/ 6476074 w 6857455" name="connsiteX8"/>
                <a:gd fmla="*/ 511230 h 874716" name="connsiteY8"/>
                <a:gd fmla="*/ 6382345 w 6857455" name="connsiteX9"/>
                <a:gd fmla="*/ 534853 h 874716" name="connsiteY9"/>
                <a:gd fmla="*/ 6369391 w 6857455" name="connsiteX10"/>
                <a:gd fmla="*/ 531615 h 874716" name="connsiteY10"/>
                <a:gd fmla="*/ 6244799 w 6857455" name="connsiteX11"/>
                <a:gd fmla="*/ 512182 h 874716" name="connsiteY11"/>
                <a:gd fmla="*/ 6190315 w 6857455" name="connsiteX12"/>
                <a:gd fmla="*/ 485703 h 874716" name="connsiteY12"/>
                <a:gd fmla="*/ 6115446 w 6857455" name="connsiteX13"/>
                <a:gd fmla="*/ 462270 h 874716" name="connsiteY13"/>
                <a:gd fmla="*/ 6032194 w 6857455" name="connsiteX14"/>
                <a:gd fmla="*/ 434266 h 874716" name="connsiteY14"/>
                <a:gd fmla="*/ 5971042 w 6857455" name="connsiteX15"/>
                <a:gd fmla="*/ 420738 h 874716" name="connsiteY15"/>
                <a:gd fmla="*/ 5880933 w 6857455" name="connsiteX16"/>
                <a:gd fmla="*/ 430646 h 874716" name="connsiteY16"/>
                <a:gd fmla="*/ 5862452 w 6857455" name="connsiteX17"/>
                <a:gd fmla="*/ 438648 h 874716" name="connsiteY17"/>
                <a:gd fmla="*/ 5685283 w 6857455" name="connsiteX18"/>
                <a:gd fmla="*/ 498658 h 874716" name="connsiteY18"/>
                <a:gd fmla="*/ 5567169 w 6857455" name="connsiteX19"/>
                <a:gd fmla="*/ 499420 h 874716" name="connsiteY19"/>
                <a:gd fmla="*/ 5527923 w 6857455" name="connsiteX20"/>
                <a:gd fmla="*/ 490466 h 874716" name="connsiteY20"/>
                <a:gd fmla="*/ 5456292 w 6857455" name="connsiteX21"/>
                <a:gd fmla="*/ 450650 h 874716" name="connsiteY21"/>
                <a:gd fmla="*/ 5424670 w 6857455" name="connsiteX22"/>
                <a:gd fmla="*/ 444934 h 874716" name="connsiteY22"/>
                <a:gd fmla="*/ 5368662 w 6857455" name="connsiteX23"/>
                <a:gd fmla="*/ 441124 h 874716" name="connsiteY23"/>
                <a:gd fmla="*/ 5247118 w 6857455" name="connsiteX24"/>
                <a:gd fmla="*/ 444934 h 874716" name="connsiteY24"/>
                <a:gd fmla="*/ 5088617 w 6857455" name="connsiteX25"/>
                <a:gd fmla="*/ 428742 h 874716" name="connsiteY25"/>
                <a:gd fmla="*/ 5025750 w 6857455" name="connsiteX26"/>
                <a:gd fmla="*/ 433694 h 874716" name="connsiteY26"/>
                <a:gd fmla="*/ 4957930 w 6857455" name="connsiteX27"/>
                <a:gd fmla="*/ 442268 h 874716" name="connsiteY27"/>
                <a:gd fmla="*/ 4938116 w 6857455" name="connsiteX28"/>
                <a:gd fmla="*/ 441886 h 874716" name="connsiteY28"/>
                <a:gd fmla="*/ 4833910 w 6857455" name="connsiteX29"/>
                <a:gd fmla="*/ 421693 h 874716" name="connsiteY29"/>
                <a:gd fmla="*/ 4810095 w 6857455" name="connsiteX30"/>
                <a:gd fmla="*/ 408167 h 874716" name="connsiteY30"/>
                <a:gd fmla="*/ 4747991 w 6857455" name="connsiteX31"/>
                <a:gd fmla="*/ 413691 h 874716" name="connsiteY31"/>
                <a:gd fmla="*/ 4692745 w 6857455" name="connsiteX32"/>
                <a:gd fmla="*/ 435790 h 874716" name="connsiteY32"/>
                <a:gd fmla="*/ 4375933 w 6857455" name="connsiteX33"/>
                <a:gd fmla="*/ 483417 h 874716" name="connsiteY33"/>
                <a:gd fmla="*/ 4185426 w 6857455" name="connsiteX34"/>
                <a:gd fmla="*/ 484179 h 874716" name="connsiteY34"/>
                <a:gd fmla="*/ 4052072 w 6857455" name="connsiteX35"/>
                <a:gd fmla="*/ 505134 h 874716" name="connsiteY35"/>
                <a:gd fmla="*/ 4029973 w 6857455" name="connsiteX36"/>
                <a:gd fmla="*/ 527233 h 874716" name="connsiteY36"/>
                <a:gd fmla="*/ 3948626 w 6857455" name="connsiteX37"/>
                <a:gd fmla="*/ 550666 h 874716" name="connsiteY37"/>
                <a:gd fmla="*/ 3871280 w 6857455" name="connsiteX38"/>
                <a:gd fmla="*/ 502275 h 874716" name="connsiteY38"/>
                <a:gd fmla="*/ 3774312 w 6857455" name="connsiteX39"/>
                <a:gd fmla="*/ 429122 h 874716" name="connsiteY39"/>
                <a:gd fmla="*/ 3721543 w 6857455" name="connsiteX40"/>
                <a:gd fmla="*/ 428552 h 874716" name="connsiteY40"/>
                <a:gd fmla="*/ 3612763 w 6857455" name="connsiteX41"/>
                <a:gd fmla="*/ 414263 h 874716" name="connsiteY41"/>
                <a:gd fmla="*/ 3537323 w 6857455" name="connsiteX42"/>
                <a:gd fmla="*/ 389878 h 874716" name="connsiteY42"/>
                <a:gd fmla="*/ 3431593 w 6857455" name="connsiteX43"/>
                <a:gd fmla="*/ 360921 h 874716" name="connsiteY43"/>
                <a:gd fmla="*/ 3392158 w 6857455" name="connsiteX44"/>
                <a:gd fmla="*/ 345681 h 874716" name="connsiteY44"/>
                <a:gd fmla="*/ 3297856 w 6857455" name="connsiteX45"/>
                <a:gd fmla="*/ 323010 h 874716" name="connsiteY45"/>
                <a:gd fmla="*/ 3219748 w 6857455" name="connsiteX46"/>
                <a:gd fmla="*/ 308151 h 874716" name="connsiteY46"/>
                <a:gd fmla="*/ 3156692 w 6857455" name="connsiteX47"/>
                <a:gd fmla="*/ 261668 h 874716" name="connsiteY47"/>
                <a:gd fmla="*/ 3136497 w 6857455" name="connsiteX48"/>
                <a:gd fmla="*/ 237663 h 874716" name="connsiteY48"/>
                <a:gd fmla="*/ 3119733 w 6857455" name="connsiteX49"/>
                <a:gd fmla="*/ 222233 h 874716" name="connsiteY49"/>
                <a:gd fmla="*/ 3045436 w 6857455" name="connsiteX50"/>
                <a:gd fmla="*/ 131742 h 874716" name="connsiteY50"/>
                <a:gd fmla="*/ 3037054 w 6857455" name="connsiteX51"/>
                <a:gd fmla="*/ 124121 h 874716" name="connsiteY51"/>
                <a:gd fmla="*/ 2936466 w 6857455" name="connsiteX52"/>
                <a:gd fmla="*/ 82400 h 874716" name="connsiteY52"/>
                <a:gd fmla="*/ 2901031 w 6857455" name="connsiteX53"/>
                <a:gd fmla="*/ 59731 h 874716" name="connsiteY53"/>
                <a:gd fmla="*/ 2828259 w 6857455" name="connsiteX54"/>
                <a:gd fmla="*/ 3149 h 874716" name="connsiteY54"/>
                <a:gd fmla="*/ 2799492 w 6857455" name="connsiteX55"/>
                <a:gd fmla="*/ 1245 h 874716" name="connsiteY55"/>
                <a:gd fmla="*/ 2693570 w 6857455" name="connsiteX56"/>
                <a:gd fmla="*/ 35154 h 874716" name="connsiteY56"/>
                <a:gd fmla="*/ 2639847 w 6857455" name="connsiteX57"/>
                <a:gd fmla="*/ 73448 h 874716" name="connsiteY57"/>
                <a:gd fmla="*/ 2621178 w 6857455" name="connsiteX58"/>
                <a:gd fmla="*/ 88688 h 874716" name="connsiteY58"/>
                <a:gd fmla="*/ 2489348 w 6857455" name="connsiteX59"/>
                <a:gd fmla="*/ 72304 h 874716" name="connsiteY59"/>
                <a:gd fmla="*/ 2452580 w 6857455" name="connsiteX60"/>
                <a:gd fmla="*/ 68683 h 874716" name="connsiteY60"/>
                <a:gd fmla="*/ 2326464 w 6857455" name="connsiteX61"/>
                <a:gd fmla="*/ 50395 h 874716" name="connsiteY61"/>
                <a:gd fmla="*/ 2300365 w 6857455" name="connsiteX62"/>
                <a:gd fmla="*/ 54777 h 874716" name="connsiteY62"/>
                <a:gd fmla="*/ 2130434 w 6857455" name="connsiteX63"/>
                <a:gd fmla="*/ 58397 h 874716" name="connsiteY63"/>
                <a:gd fmla="*/ 2118621 w 6857455" name="connsiteX64"/>
                <a:gd fmla="*/ 47919 h 874716" name="connsiteY64"/>
                <a:gd fmla="*/ 2057659 w 6857455" name="connsiteX65"/>
                <a:gd fmla="*/ 16866 h 874716" name="connsiteY65"/>
                <a:gd fmla="*/ 1976314 w 6857455" name="connsiteX66"/>
                <a:gd fmla="*/ 8865 h 874716" name="connsiteY66"/>
                <a:gd fmla="*/ 1961454 w 6857455" name="connsiteX67"/>
                <a:gd fmla="*/ 11724 h 874716" name="connsiteY67"/>
                <a:gd fmla="*/ 1906588 w 6857455" name="connsiteX68"/>
                <a:gd fmla="*/ 30964 h 874716" name="connsiteY68"/>
                <a:gd fmla="*/ 1783330 w 6857455" name="connsiteX69"/>
                <a:gd fmla="*/ 48871 h 874716" name="connsiteY69"/>
                <a:gd fmla="*/ 1759327 w 6857455" name="connsiteX70"/>
                <a:gd fmla="*/ 55349 h 874716" name="connsiteY70"/>
                <a:gd fmla="*/ 1716082 w 6857455" name="connsiteX71"/>
                <a:gd fmla="*/ 65445 h 874716" name="connsiteY71"/>
                <a:gd fmla="*/ 1598920 w 6857455" name="connsiteX72"/>
                <a:gd fmla="*/ 72114 h 874716" name="connsiteY72"/>
                <a:gd fmla="*/ 1542150 w 6857455" name="connsiteX73"/>
                <a:gd fmla="*/ 62207 h 874716" name="connsiteY73"/>
                <a:gd fmla="*/ 1516813 w 6857455" name="connsiteX74"/>
                <a:gd fmla="*/ 62779 h 874716" name="connsiteY74"/>
                <a:gd fmla="*/ 1432228 w 6857455" name="connsiteX75"/>
                <a:gd fmla="*/ 88116 h 874716" name="connsiteY75"/>
                <a:gd fmla="*/ 1224765 w 6857455" name="connsiteX76"/>
                <a:gd fmla="*/ 71924 h 874716" name="connsiteY76"/>
                <a:gd fmla="*/ 1159231 w 6857455" name="connsiteX77"/>
                <a:gd fmla="*/ 58207 h 874716" name="connsiteY77"/>
                <a:gd fmla="*/ 1124370 w 6857455" name="connsiteX78"/>
                <a:gd fmla="*/ 56301 h 874716" name="connsiteY78"/>
                <a:gd fmla="*/ 1075600 w 6857455" name="connsiteX79"/>
                <a:gd fmla="*/ 75542 h 874716" name="connsiteY79"/>
                <a:gd fmla="*/ 986633 w 6857455" name="connsiteX80"/>
                <a:gd fmla="*/ 79162 h 874716" name="connsiteY80"/>
                <a:gd fmla="*/ 861089 w 6857455" name="connsiteX81"/>
                <a:gd fmla="*/ 76304 h 874716" name="connsiteY81"/>
                <a:gd fmla="*/ 759168 w 6857455" name="connsiteX82"/>
                <a:gd fmla="*/ 104689 h 874716" name="connsiteY82"/>
                <a:gd fmla="*/ 723735 w 6857455" name="connsiteX83"/>
                <a:gd fmla="*/ 140696 h 874716" name="connsiteY83"/>
                <a:gd fmla="*/ 647532 w 6857455" name="connsiteX84"/>
                <a:gd fmla="*/ 147934 h 874716" name="connsiteY84"/>
                <a:gd fmla="*/ 552659 w 6857455" name="connsiteX85"/>
                <a:gd fmla="*/ 95926 h 874716" name="connsiteY85"/>
                <a:gd fmla="*/ 541800 w 6857455" name="connsiteX86"/>
                <a:gd fmla="*/ 97640 h 874716" name="connsiteY86"/>
                <a:gd fmla="*/ 375107 w 6857455" name="connsiteX87"/>
                <a:gd fmla="*/ 123169 h 874716" name="connsiteY87"/>
                <a:gd fmla="*/ 273567 w 6857455" name="connsiteX88"/>
                <a:gd fmla="*/ 145458 h 874716" name="connsiteY88"/>
                <a:gd fmla="*/ 264043 w 6857455" name="connsiteX89"/>
                <a:gd fmla="*/ 154792 h 874716" name="connsiteY89"/>
                <a:gd fmla="*/ 169360 w 6857455" name="connsiteX90"/>
                <a:gd fmla="*/ 177273 h 874716" name="connsiteY90"/>
                <a:gd fmla="*/ 89347 w 6857455" name="connsiteX91"/>
                <a:gd fmla="*/ 157460 h 874716" name="connsiteY91"/>
                <a:gd fmla="*/ 34291 w 6857455" name="connsiteX92"/>
                <a:gd fmla="*/ 145268 h 874716" name="connsiteY92"/>
                <a:gd fmla="*/ 0 w 6857455" name="connsiteX93"/>
                <a:gd fmla="*/ 142056 h 874716" name="connsiteY93"/>
                <a:gd fmla="*/ 0 w 6857455" name="connsiteX94"/>
                <a:gd fmla="*/ 849556 h 874716" name="connsiteY94"/>
                <a:gd fmla="*/ 60652 w 6857455" name="connsiteX95"/>
                <a:gd fmla="*/ 844783 h 874716" name="connsiteY95"/>
                <a:gd fmla="*/ 119068 w 6857455" name="connsiteX96"/>
                <a:gd fmla="*/ 827281 h 874716" name="connsiteY96"/>
                <a:gd fmla="*/ 171840 w 6857455" name="connsiteX97"/>
                <a:gd fmla="*/ 804420 h 874716" name="connsiteY97"/>
                <a:gd fmla="*/ 274329 w 6857455" name="connsiteX98"/>
                <a:gd fmla="*/ 794324 h 874716" name="connsiteY98"/>
                <a:gd fmla="*/ 306715 w 6857455" name="connsiteX99"/>
                <a:gd fmla="*/ 788798 h 874716" name="connsiteY99"/>
                <a:gd fmla="*/ 393967 w 6857455" name="connsiteX100"/>
                <a:gd fmla="*/ 765937 h 874716" name="connsiteY100"/>
                <a:gd fmla="*/ 493793 w 6857455" name="connsiteX101"/>
                <a:gd fmla="*/ 725549 h 874716" name="connsiteY101"/>
                <a:gd fmla="*/ 546373 w 6857455" name="connsiteX102"/>
                <a:gd fmla="*/ 740600 h 874716" name="connsiteY102"/>
                <a:gd fmla="*/ 730211 w 6857455" name="connsiteX103"/>
                <a:gd fmla="*/ 698116 h 874716" name="connsiteY103"/>
                <a:gd fmla="*/ 784889 w 6857455" name="connsiteX104"/>
                <a:gd fmla="*/ 676018 h 874716" name="connsiteY104"/>
                <a:gd fmla="*/ 800509 w 6857455" name="connsiteX105"/>
                <a:gd fmla="*/ 661349 h 874716" name="connsiteY105"/>
                <a:gd fmla="*/ 857661 w 6857455" name="connsiteX106"/>
                <a:gd fmla="*/ 626868 h 874716" name="connsiteY106"/>
                <a:gd fmla="*/ 949102 w 6857455" name="connsiteX107"/>
                <a:gd fmla="*/ 614676 h 874716" name="connsiteY107"/>
                <a:gd fmla="*/ 960342 w 6857455" name="connsiteX108"/>
                <a:gd fmla="*/ 607435 h 874716" name="connsiteY108"/>
                <a:gd fmla="*/ 977109 w 6857455" name="connsiteX109"/>
                <a:gd fmla="*/ 595815 h 874716" name="connsiteY109"/>
                <a:gd fmla="*/ 1071218 w 6857455" name="connsiteX110"/>
                <a:gd fmla="*/ 575240 h 874716" name="connsiteY110"/>
                <a:gd fmla="*/ 1091983 w 6857455" name="connsiteX111"/>
                <a:gd fmla="*/ 568764 h 874716" name="connsiteY111"/>
                <a:gd fmla="*/ 1109321 w 6857455" name="connsiteX112"/>
                <a:gd fmla="*/ 557904 h 874716" name="connsiteY112"/>
                <a:gd fmla="*/ 1162279 w 6857455" name="connsiteX113"/>
                <a:gd fmla="*/ 532949 h 874716" name="connsiteY113"/>
                <a:gd fmla="*/ 1206097 w 6857455" name="connsiteX114"/>
                <a:gd fmla="*/ 532187 h 874716" name="connsiteY114"/>
                <a:gd fmla="*/ 1266867 w 6857455" name="connsiteX115"/>
                <a:gd fmla="*/ 518088 h 874716" name="connsiteY115"/>
                <a:gd fmla="*/ 1380219 w 6857455" name="connsiteX116"/>
                <a:gd fmla="*/ 504182 h 874716" name="connsiteY116"/>
                <a:gd fmla="*/ 1403461 w 6857455" name="connsiteX117"/>
                <a:gd fmla="*/ 496180 h 874716" name="connsiteY117"/>
                <a:gd fmla="*/ 1544054 w 6857455" name="connsiteX118"/>
                <a:gd fmla="*/ 458268 h 874716" name="connsiteY118"/>
                <a:gd fmla="*/ 1656644 w 6857455" name="connsiteX119"/>
                <a:gd fmla="*/ 459032 h 874716" name="connsiteY119"/>
                <a:gd fmla="*/ 1665406 w 6857455" name="connsiteX120"/>
                <a:gd fmla="*/ 460747 h 874716" name="connsiteY120"/>
                <a:gd fmla="*/ 1708461 w 6857455" name="connsiteX121"/>
                <a:gd fmla="*/ 473318 h 874716" name="connsiteY121"/>
                <a:gd fmla="*/ 1775140 w 6857455" name="connsiteX122"/>
                <a:gd fmla="*/ 469891 h 874716" name="connsiteY122"/>
                <a:gd fmla="*/ 1821051 w 6857455" name="connsiteX123"/>
                <a:gd fmla="*/ 452554 h 874716" name="connsiteY123"/>
                <a:gd fmla="*/ 1878203 w 6857455" name="connsiteX124"/>
                <a:gd fmla="*/ 451792 h 874716" name="connsiteY124"/>
                <a:gd fmla="*/ 1943547 w 6857455" name="connsiteX125"/>
                <a:gd fmla="*/ 462651 h 874716" name="connsiteY125"/>
                <a:gd fmla="*/ 1972884 w 6857455" name="connsiteX126"/>
                <a:gd fmla="*/ 464937 h 874716" name="connsiteY126"/>
                <a:gd fmla="*/ 2053469 w 6857455" name="connsiteX127"/>
                <a:gd fmla="*/ 487417 h 874716" name="connsiteY127"/>
                <a:gd fmla="*/ 2101477 w 6857455" name="connsiteX128"/>
                <a:gd fmla="*/ 481893 h 874716" name="connsiteY128"/>
                <a:gd fmla="*/ 2148722 w 6857455" name="connsiteX129"/>
                <a:gd fmla="*/ 467033 h 874716" name="connsiteY129"/>
                <a:gd fmla="*/ 2179011 w 6857455" name="connsiteX130"/>
                <a:gd fmla="*/ 452744 h 874716" name="connsiteY130"/>
                <a:gd fmla="*/ 2240165 w 6857455" name="connsiteX131"/>
                <a:gd fmla="*/ 442648 h 874716" name="connsiteY131"/>
                <a:gd fmla="*/ 2251404 w 6857455" name="connsiteX132"/>
                <a:gd fmla="*/ 444172 h 874716" name="connsiteY132"/>
                <a:gd fmla="*/ 2433912 w 6857455" name="connsiteX133"/>
                <a:gd fmla="*/ 456746 h 874716" name="connsiteY133"/>
                <a:gd fmla="*/ 2506302 w 6857455" name="connsiteX134"/>
                <a:gd fmla="*/ 476939 h 874716" name="connsiteY134"/>
                <a:gd fmla="*/ 2521735 w 6857455" name="connsiteX135"/>
                <a:gd fmla="*/ 479415 h 874716" name="connsiteY135"/>
                <a:gd fmla="*/ 2675854 w 6857455" name="connsiteX136"/>
                <a:gd fmla="*/ 502086 h 874716" name="connsiteY136"/>
                <a:gd fmla="*/ 2692998 w 6857455" name="connsiteX137"/>
                <a:gd fmla="*/ 503038 h 874716" name="connsiteY137"/>
                <a:gd fmla="*/ 2740816 w 6857455" name="connsiteX138"/>
                <a:gd fmla="*/ 499037 h 874716" name="connsiteY138"/>
                <a:gd fmla="*/ 2853596 w 6857455" name="connsiteX139"/>
                <a:gd fmla="*/ 540187 h 874716" name="connsiteY139"/>
                <a:gd fmla="*/ 2966565 w 6857455" name="connsiteX140"/>
                <a:gd fmla="*/ 554286 h 874716" name="connsiteY140"/>
                <a:gd fmla="*/ 3028671 w 6857455" name="connsiteX141"/>
                <a:gd fmla="*/ 554094 h 874716" name="connsiteY141"/>
                <a:gd fmla="*/ 3073059 w 6857455" name="connsiteX142"/>
                <a:gd fmla="*/ 564192 h 874716" name="connsiteY142"/>
                <a:gd fmla="*/ 3182219 w 6857455" name="connsiteX143"/>
                <a:gd fmla="*/ 594862 h 874716" name="connsiteY143"/>
                <a:gd fmla="*/ 3233656 w 6857455" name="connsiteX144"/>
                <a:gd fmla="*/ 599625 h 874716" name="connsiteY144"/>
                <a:gd fmla="*/ 3288332 w 6857455" name="connsiteX145"/>
                <a:gd fmla="*/ 609914 h 874716" name="connsiteY145"/>
                <a:gd fmla="*/ 3423591 w 6857455" name="connsiteX146"/>
                <a:gd fmla="*/ 656015 h 874716" name="connsiteY146"/>
                <a:gd fmla="*/ 3534084 w 6857455" name="connsiteX147"/>
                <a:gd fmla="*/ 653349 h 874716" name="connsiteY147"/>
                <a:gd fmla="*/ 3604571 w 6857455" name="connsiteX148"/>
                <a:gd fmla="*/ 653918 h 874716" name="connsiteY148"/>
                <a:gd fmla="*/ 3688586 w 6857455" name="connsiteX149"/>
                <a:gd fmla="*/ 669160 h 874716" name="connsiteY149"/>
                <a:gd fmla="*/ 3757358 w 6857455" name="connsiteX150"/>
                <a:gd fmla="*/ 691450 h 874716" name="connsiteY150"/>
                <a:gd fmla="*/ 3852421 w 6857455" name="connsiteX151"/>
                <a:gd fmla="*/ 709167 h 874716" name="connsiteY151"/>
                <a:gd fmla="*/ 3947104 w 6857455" name="connsiteX152"/>
                <a:gd fmla="*/ 743267 h 874716" name="connsiteY152"/>
                <a:gd fmla="*/ 4013208 w 6857455" name="connsiteX153"/>
                <a:gd fmla="*/ 769367 h 874716" name="connsiteY153"/>
                <a:gd fmla="*/ 4105222 w 6857455" name="connsiteX154"/>
                <a:gd fmla="*/ 792418 h 874716" name="connsiteY154"/>
                <a:gd fmla="*/ 4246006 w 6857455" name="connsiteX155"/>
                <a:gd fmla="*/ 808610 h 874716" name="connsiteY155"/>
                <a:gd fmla="*/ 4310779 w 6857455" name="connsiteX156"/>
                <a:gd fmla="*/ 810326 h 874716" name="connsiteY156"/>
                <a:gd fmla="*/ 4413272 w 6857455" name="connsiteX157"/>
                <a:gd fmla="*/ 848235 h 874716" name="connsiteY157"/>
                <a:gd fmla="*/ 4457087 w 6857455" name="connsiteX158"/>
                <a:gd fmla="*/ 866524 h 874716" name="connsiteY158"/>
                <a:gd fmla="*/ 4496523 w 6857455" name="connsiteX159"/>
                <a:gd fmla="*/ 851284 h 874716" name="connsiteY159"/>
                <a:gd fmla="*/ 4522050 w 6857455" name="connsiteX160"/>
                <a:gd fmla="*/ 833757 h 874716" name="connsiteY160"/>
                <a:gd fmla="*/ 4602824 w 6857455" name="connsiteX161"/>
                <a:gd fmla="*/ 848618 h 874716" name="connsiteY161"/>
                <a:gd fmla="*/ 4688553 w 6857455" name="connsiteX162"/>
                <a:gd fmla="*/ 864238 h 874716" name="connsiteY162"/>
                <a:gd fmla="*/ 4749895 w 6857455" name="connsiteX163"/>
                <a:gd fmla="*/ 874716 h 874716" name="connsiteY163"/>
                <a:gd fmla="*/ 4826480 w 6857455" name="connsiteX164"/>
                <a:gd fmla="*/ 866334 h 874716" name="connsiteY164"/>
                <a:gd fmla="*/ 4886870 w 6857455" name="connsiteX165"/>
                <a:gd fmla="*/ 862906 h 874716" name="connsiteY165"/>
                <a:gd fmla="*/ 4935639 w 6857455" name="connsiteX166"/>
                <a:gd fmla="*/ 853190 h 874716" name="connsiteY166"/>
                <a:gd fmla="*/ 4952784 w 6857455" name="connsiteX167"/>
                <a:gd fmla="*/ 847473 h 874716" name="connsiteY167"/>
                <a:gd fmla="*/ 5088617 w 6857455" name="connsiteX168"/>
                <a:gd fmla="*/ 802896 h 874716" name="connsiteY168"/>
                <a:gd fmla="*/ 5233781 w 6857455" name="connsiteX169"/>
                <a:gd fmla="*/ 767271 h 874716" name="connsiteY169"/>
                <a:gd fmla="*/ 5327893 w 6857455" name="connsiteX170"/>
                <a:gd fmla="*/ 789752 h 874716" name="connsiteY170"/>
                <a:gd fmla="*/ 5362946 w 6857455" name="connsiteX171"/>
                <a:gd fmla="*/ 789370 h 874716" name="connsiteY171"/>
                <a:gd fmla="*/ 5524115 w 6857455" name="connsiteX172"/>
                <a:gd fmla="*/ 794514 h 874716" name="connsiteY172"/>
                <a:gd fmla="*/ 5552500 w 6857455" name="connsiteX173"/>
                <a:gd fmla="*/ 800038 h 874716" name="connsiteY173"/>
                <a:gd fmla="*/ 5705857 w 6857455" name="connsiteX174"/>
                <a:gd fmla="*/ 777367 h 874716" name="connsiteY174"/>
                <a:gd fmla="*/ 5761485 w 6857455" name="connsiteX175"/>
                <a:gd fmla="*/ 773557 h 874716" name="connsiteY175"/>
                <a:gd fmla="*/ 5812731 w 6857455" name="connsiteX176"/>
                <a:gd fmla="*/ 767271 h 874716" name="connsiteY176"/>
                <a:gd fmla="*/ 5884361 w 6857455" name="connsiteX177"/>
                <a:gd fmla="*/ 765747 h 874716" name="connsiteY177"/>
                <a:gd fmla="*/ 5958660 w 6857455" name="connsiteX178"/>
                <a:gd fmla="*/ 768605 h 874716" name="connsiteY178"/>
                <a:gd fmla="*/ 6041528 w 6857455" name="connsiteX179"/>
                <a:gd fmla="*/ 768033 h 874716" name="connsiteY179"/>
                <a:gd fmla="*/ 6074297 w 6857455" name="connsiteX180"/>
                <a:gd fmla="*/ 763081 h 874716" name="connsiteY180"/>
                <a:gd fmla="*/ 6162880 w 6857455" name="connsiteX181"/>
                <a:gd fmla="*/ 766509 h 874716" name="connsiteY181"/>
                <a:gd fmla="*/ 6209364 w 6857455" name="connsiteX182"/>
                <a:gd fmla="*/ 760795 h 874716" name="connsiteY182"/>
                <a:gd fmla="*/ 6285948 w 6857455" name="connsiteX183"/>
                <a:gd fmla="*/ 759651 h 874716" name="connsiteY183"/>
                <a:gd fmla="*/ 6310905 w 6857455" name="connsiteX184"/>
                <a:gd fmla="*/ 758316 h 874716" name="connsiteY184"/>
                <a:gd fmla="*/ 6333194 w 6857455" name="connsiteX185"/>
                <a:gd fmla="*/ 757554 h 874716" name="connsiteY185"/>
                <a:gd fmla="*/ 6409586 w 6857455" name="connsiteX186"/>
                <a:gd fmla="*/ 773177 h 874716" name="connsiteY186"/>
                <a:gd fmla="*/ 6477407 w 6857455" name="connsiteX187"/>
                <a:gd fmla="*/ 774129 h 874716" name="connsiteY187"/>
                <a:gd fmla="*/ 6596283 w 6857455" name="connsiteX188"/>
                <a:gd fmla="*/ 786703 h 874716" name="connsiteY188"/>
                <a:gd fmla="*/ 6622573 w 6857455" name="connsiteX189"/>
                <a:gd fmla="*/ 782321 h 874716" name="connsiteY189"/>
                <a:gd fmla="*/ 6704872 w 6857455" name="connsiteX190"/>
                <a:gd fmla="*/ 780607 h 874716" name="connsiteY190"/>
                <a:gd fmla="*/ 6751738 w 6857455" name="connsiteX191"/>
                <a:gd fmla="*/ 779273 h 874716" name="connsiteY191"/>
                <a:gd fmla="*/ 6809650 w 6857455" name="connsiteX192"/>
                <a:gd fmla="*/ 788417 h 874716" name="connsiteY192"/>
                <a:gd fmla="*/ 6832976 w 6857455" name="connsiteX193"/>
                <a:gd fmla="*/ 800428 h 874716" name="connsiteY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b="b" l="l" r="r" t="t"/>
              <a:pathLst>
                <a:path h="874716" w="6857455">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a:endParaRPr lang="en-US"/>
            </a:p>
          </p:txBody>
        </p:sp>
        <p:sp>
          <p:nvSpPr>
            <p:cNvPr id="20" name="Freeform: Shape 47">
              <a:extLst>
                <a:ext uri="{FF2B5EF4-FFF2-40B4-BE49-F238E27FC236}">
                  <a16:creationId xmlns:a16="http://schemas.microsoft.com/office/drawing/2014/main" id="{1E3EFCBE-34EF-4B4E-BB43-0CC49CCDD1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flipH="1" rot="5400000">
              <a:off x="2640988" y="2991370"/>
              <a:ext cx="6857455" cy="874716"/>
            </a:xfrm>
            <a:custGeom>
              <a:avLst/>
              <a:gdLst>
                <a:gd fmla="*/ 6857455 w 6857455" name="connsiteX0"/>
                <a:gd fmla="*/ 804643 h 874716" name="connsiteY0"/>
                <a:gd fmla="*/ 6857455 w 6857455" name="connsiteX1"/>
                <a:gd fmla="*/ 562246 h 874716" name="connsiteY1"/>
                <a:gd fmla="*/ 6829178 w 6857455" name="connsiteX2"/>
                <a:gd fmla="*/ 551284 h 874716" name="connsiteY2"/>
                <a:gd fmla="*/ 6766024 w 6857455" name="connsiteX3"/>
                <a:gd fmla="*/ 500372 h 874716" name="connsiteY3"/>
                <a:gd fmla="*/ 6734971 w 6857455" name="connsiteX4"/>
                <a:gd fmla="*/ 500944 h 874716" name="connsiteY4"/>
                <a:gd fmla="*/ 6683915 w 6857455" name="connsiteX5"/>
                <a:gd fmla="*/ 507040 h 874716" name="connsiteY5"/>
                <a:gd fmla="*/ 6628860 w 6857455" name="connsiteX6"/>
                <a:gd fmla="*/ 495418 h 874716" name="connsiteY6"/>
                <a:gd fmla="*/ 6588662 w 6857455" name="connsiteX7"/>
                <a:gd fmla="*/ 487227 h 874716" name="connsiteY7"/>
                <a:gd fmla="*/ 6476074 w 6857455" name="connsiteX8"/>
                <a:gd fmla="*/ 511230 h 874716" name="connsiteY8"/>
                <a:gd fmla="*/ 6382345 w 6857455" name="connsiteX9"/>
                <a:gd fmla="*/ 534853 h 874716" name="connsiteY9"/>
                <a:gd fmla="*/ 6369391 w 6857455" name="connsiteX10"/>
                <a:gd fmla="*/ 531615 h 874716" name="connsiteY10"/>
                <a:gd fmla="*/ 6244799 w 6857455" name="connsiteX11"/>
                <a:gd fmla="*/ 512182 h 874716" name="connsiteY11"/>
                <a:gd fmla="*/ 6190315 w 6857455" name="connsiteX12"/>
                <a:gd fmla="*/ 485703 h 874716" name="connsiteY12"/>
                <a:gd fmla="*/ 6115446 w 6857455" name="connsiteX13"/>
                <a:gd fmla="*/ 462270 h 874716" name="connsiteY13"/>
                <a:gd fmla="*/ 6032194 w 6857455" name="connsiteX14"/>
                <a:gd fmla="*/ 434266 h 874716" name="connsiteY14"/>
                <a:gd fmla="*/ 5971042 w 6857455" name="connsiteX15"/>
                <a:gd fmla="*/ 420738 h 874716" name="connsiteY15"/>
                <a:gd fmla="*/ 5880933 w 6857455" name="connsiteX16"/>
                <a:gd fmla="*/ 430646 h 874716" name="connsiteY16"/>
                <a:gd fmla="*/ 5862452 w 6857455" name="connsiteX17"/>
                <a:gd fmla="*/ 438648 h 874716" name="connsiteY17"/>
                <a:gd fmla="*/ 5685283 w 6857455" name="connsiteX18"/>
                <a:gd fmla="*/ 498658 h 874716" name="connsiteY18"/>
                <a:gd fmla="*/ 5567169 w 6857455" name="connsiteX19"/>
                <a:gd fmla="*/ 499420 h 874716" name="connsiteY19"/>
                <a:gd fmla="*/ 5527923 w 6857455" name="connsiteX20"/>
                <a:gd fmla="*/ 490466 h 874716" name="connsiteY20"/>
                <a:gd fmla="*/ 5456292 w 6857455" name="connsiteX21"/>
                <a:gd fmla="*/ 450650 h 874716" name="connsiteY21"/>
                <a:gd fmla="*/ 5424670 w 6857455" name="connsiteX22"/>
                <a:gd fmla="*/ 444934 h 874716" name="connsiteY22"/>
                <a:gd fmla="*/ 5368662 w 6857455" name="connsiteX23"/>
                <a:gd fmla="*/ 441124 h 874716" name="connsiteY23"/>
                <a:gd fmla="*/ 5247118 w 6857455" name="connsiteX24"/>
                <a:gd fmla="*/ 444934 h 874716" name="connsiteY24"/>
                <a:gd fmla="*/ 5088617 w 6857455" name="connsiteX25"/>
                <a:gd fmla="*/ 428742 h 874716" name="connsiteY25"/>
                <a:gd fmla="*/ 5025750 w 6857455" name="connsiteX26"/>
                <a:gd fmla="*/ 433694 h 874716" name="connsiteY26"/>
                <a:gd fmla="*/ 4957930 w 6857455" name="connsiteX27"/>
                <a:gd fmla="*/ 442268 h 874716" name="connsiteY27"/>
                <a:gd fmla="*/ 4938116 w 6857455" name="connsiteX28"/>
                <a:gd fmla="*/ 441886 h 874716" name="connsiteY28"/>
                <a:gd fmla="*/ 4833910 w 6857455" name="connsiteX29"/>
                <a:gd fmla="*/ 421693 h 874716" name="connsiteY29"/>
                <a:gd fmla="*/ 4810095 w 6857455" name="connsiteX30"/>
                <a:gd fmla="*/ 408167 h 874716" name="connsiteY30"/>
                <a:gd fmla="*/ 4747991 w 6857455" name="connsiteX31"/>
                <a:gd fmla="*/ 413691 h 874716" name="connsiteY31"/>
                <a:gd fmla="*/ 4692745 w 6857455" name="connsiteX32"/>
                <a:gd fmla="*/ 435790 h 874716" name="connsiteY32"/>
                <a:gd fmla="*/ 4375933 w 6857455" name="connsiteX33"/>
                <a:gd fmla="*/ 483417 h 874716" name="connsiteY33"/>
                <a:gd fmla="*/ 4185426 w 6857455" name="connsiteX34"/>
                <a:gd fmla="*/ 484179 h 874716" name="connsiteY34"/>
                <a:gd fmla="*/ 4052072 w 6857455" name="connsiteX35"/>
                <a:gd fmla="*/ 505134 h 874716" name="connsiteY35"/>
                <a:gd fmla="*/ 4029973 w 6857455" name="connsiteX36"/>
                <a:gd fmla="*/ 527233 h 874716" name="connsiteY36"/>
                <a:gd fmla="*/ 3948626 w 6857455" name="connsiteX37"/>
                <a:gd fmla="*/ 550666 h 874716" name="connsiteY37"/>
                <a:gd fmla="*/ 3871280 w 6857455" name="connsiteX38"/>
                <a:gd fmla="*/ 502275 h 874716" name="connsiteY38"/>
                <a:gd fmla="*/ 3774312 w 6857455" name="connsiteX39"/>
                <a:gd fmla="*/ 429122 h 874716" name="connsiteY39"/>
                <a:gd fmla="*/ 3721543 w 6857455" name="connsiteX40"/>
                <a:gd fmla="*/ 428552 h 874716" name="connsiteY40"/>
                <a:gd fmla="*/ 3612763 w 6857455" name="connsiteX41"/>
                <a:gd fmla="*/ 414263 h 874716" name="connsiteY41"/>
                <a:gd fmla="*/ 3537323 w 6857455" name="connsiteX42"/>
                <a:gd fmla="*/ 389878 h 874716" name="connsiteY42"/>
                <a:gd fmla="*/ 3431593 w 6857455" name="connsiteX43"/>
                <a:gd fmla="*/ 360921 h 874716" name="connsiteY43"/>
                <a:gd fmla="*/ 3392158 w 6857455" name="connsiteX44"/>
                <a:gd fmla="*/ 345681 h 874716" name="connsiteY44"/>
                <a:gd fmla="*/ 3297856 w 6857455" name="connsiteX45"/>
                <a:gd fmla="*/ 323010 h 874716" name="connsiteY45"/>
                <a:gd fmla="*/ 3219748 w 6857455" name="connsiteX46"/>
                <a:gd fmla="*/ 308151 h 874716" name="connsiteY46"/>
                <a:gd fmla="*/ 3156692 w 6857455" name="connsiteX47"/>
                <a:gd fmla="*/ 261668 h 874716" name="connsiteY47"/>
                <a:gd fmla="*/ 3136497 w 6857455" name="connsiteX48"/>
                <a:gd fmla="*/ 237663 h 874716" name="connsiteY48"/>
                <a:gd fmla="*/ 3119733 w 6857455" name="connsiteX49"/>
                <a:gd fmla="*/ 222233 h 874716" name="connsiteY49"/>
                <a:gd fmla="*/ 3045436 w 6857455" name="connsiteX50"/>
                <a:gd fmla="*/ 131742 h 874716" name="connsiteY50"/>
                <a:gd fmla="*/ 3037054 w 6857455" name="connsiteX51"/>
                <a:gd fmla="*/ 124121 h 874716" name="connsiteY51"/>
                <a:gd fmla="*/ 2936466 w 6857455" name="connsiteX52"/>
                <a:gd fmla="*/ 82400 h 874716" name="connsiteY52"/>
                <a:gd fmla="*/ 2901031 w 6857455" name="connsiteX53"/>
                <a:gd fmla="*/ 59731 h 874716" name="connsiteY53"/>
                <a:gd fmla="*/ 2828259 w 6857455" name="connsiteX54"/>
                <a:gd fmla="*/ 3149 h 874716" name="connsiteY54"/>
                <a:gd fmla="*/ 2799492 w 6857455" name="connsiteX55"/>
                <a:gd fmla="*/ 1245 h 874716" name="connsiteY55"/>
                <a:gd fmla="*/ 2693570 w 6857455" name="connsiteX56"/>
                <a:gd fmla="*/ 35154 h 874716" name="connsiteY56"/>
                <a:gd fmla="*/ 2639847 w 6857455" name="connsiteX57"/>
                <a:gd fmla="*/ 73448 h 874716" name="connsiteY57"/>
                <a:gd fmla="*/ 2621178 w 6857455" name="connsiteX58"/>
                <a:gd fmla="*/ 88688 h 874716" name="connsiteY58"/>
                <a:gd fmla="*/ 2489348 w 6857455" name="connsiteX59"/>
                <a:gd fmla="*/ 72304 h 874716" name="connsiteY59"/>
                <a:gd fmla="*/ 2452580 w 6857455" name="connsiteX60"/>
                <a:gd fmla="*/ 68683 h 874716" name="connsiteY60"/>
                <a:gd fmla="*/ 2326464 w 6857455" name="connsiteX61"/>
                <a:gd fmla="*/ 50395 h 874716" name="connsiteY61"/>
                <a:gd fmla="*/ 2300365 w 6857455" name="connsiteX62"/>
                <a:gd fmla="*/ 54777 h 874716" name="connsiteY62"/>
                <a:gd fmla="*/ 2130434 w 6857455" name="connsiteX63"/>
                <a:gd fmla="*/ 58397 h 874716" name="connsiteY63"/>
                <a:gd fmla="*/ 2118621 w 6857455" name="connsiteX64"/>
                <a:gd fmla="*/ 47919 h 874716" name="connsiteY64"/>
                <a:gd fmla="*/ 2057659 w 6857455" name="connsiteX65"/>
                <a:gd fmla="*/ 16866 h 874716" name="connsiteY65"/>
                <a:gd fmla="*/ 1976314 w 6857455" name="connsiteX66"/>
                <a:gd fmla="*/ 8865 h 874716" name="connsiteY66"/>
                <a:gd fmla="*/ 1961454 w 6857455" name="connsiteX67"/>
                <a:gd fmla="*/ 11724 h 874716" name="connsiteY67"/>
                <a:gd fmla="*/ 1906588 w 6857455" name="connsiteX68"/>
                <a:gd fmla="*/ 30964 h 874716" name="connsiteY68"/>
                <a:gd fmla="*/ 1783330 w 6857455" name="connsiteX69"/>
                <a:gd fmla="*/ 48871 h 874716" name="connsiteY69"/>
                <a:gd fmla="*/ 1759327 w 6857455" name="connsiteX70"/>
                <a:gd fmla="*/ 55349 h 874716" name="connsiteY70"/>
                <a:gd fmla="*/ 1716082 w 6857455" name="connsiteX71"/>
                <a:gd fmla="*/ 65445 h 874716" name="connsiteY71"/>
                <a:gd fmla="*/ 1598920 w 6857455" name="connsiteX72"/>
                <a:gd fmla="*/ 72114 h 874716" name="connsiteY72"/>
                <a:gd fmla="*/ 1542150 w 6857455" name="connsiteX73"/>
                <a:gd fmla="*/ 62207 h 874716" name="connsiteY73"/>
                <a:gd fmla="*/ 1516813 w 6857455" name="connsiteX74"/>
                <a:gd fmla="*/ 62779 h 874716" name="connsiteY74"/>
                <a:gd fmla="*/ 1432228 w 6857455" name="connsiteX75"/>
                <a:gd fmla="*/ 88116 h 874716" name="connsiteY75"/>
                <a:gd fmla="*/ 1224765 w 6857455" name="connsiteX76"/>
                <a:gd fmla="*/ 71924 h 874716" name="connsiteY76"/>
                <a:gd fmla="*/ 1159231 w 6857455" name="connsiteX77"/>
                <a:gd fmla="*/ 58207 h 874716" name="connsiteY77"/>
                <a:gd fmla="*/ 1124370 w 6857455" name="connsiteX78"/>
                <a:gd fmla="*/ 56301 h 874716" name="connsiteY78"/>
                <a:gd fmla="*/ 1075600 w 6857455" name="connsiteX79"/>
                <a:gd fmla="*/ 75542 h 874716" name="connsiteY79"/>
                <a:gd fmla="*/ 986633 w 6857455" name="connsiteX80"/>
                <a:gd fmla="*/ 79162 h 874716" name="connsiteY80"/>
                <a:gd fmla="*/ 861089 w 6857455" name="connsiteX81"/>
                <a:gd fmla="*/ 76304 h 874716" name="connsiteY81"/>
                <a:gd fmla="*/ 759168 w 6857455" name="connsiteX82"/>
                <a:gd fmla="*/ 104689 h 874716" name="connsiteY82"/>
                <a:gd fmla="*/ 723735 w 6857455" name="connsiteX83"/>
                <a:gd fmla="*/ 140696 h 874716" name="connsiteY83"/>
                <a:gd fmla="*/ 647532 w 6857455" name="connsiteX84"/>
                <a:gd fmla="*/ 147934 h 874716" name="connsiteY84"/>
                <a:gd fmla="*/ 552659 w 6857455" name="connsiteX85"/>
                <a:gd fmla="*/ 95926 h 874716" name="connsiteY85"/>
                <a:gd fmla="*/ 541800 w 6857455" name="connsiteX86"/>
                <a:gd fmla="*/ 97640 h 874716" name="connsiteY86"/>
                <a:gd fmla="*/ 375107 w 6857455" name="connsiteX87"/>
                <a:gd fmla="*/ 123169 h 874716" name="connsiteY87"/>
                <a:gd fmla="*/ 273567 w 6857455" name="connsiteX88"/>
                <a:gd fmla="*/ 145458 h 874716" name="connsiteY88"/>
                <a:gd fmla="*/ 264043 w 6857455" name="connsiteX89"/>
                <a:gd fmla="*/ 154792 h 874716" name="connsiteY89"/>
                <a:gd fmla="*/ 169360 w 6857455" name="connsiteX90"/>
                <a:gd fmla="*/ 177273 h 874716" name="connsiteY90"/>
                <a:gd fmla="*/ 89347 w 6857455" name="connsiteX91"/>
                <a:gd fmla="*/ 157460 h 874716" name="connsiteY91"/>
                <a:gd fmla="*/ 34291 w 6857455" name="connsiteX92"/>
                <a:gd fmla="*/ 145268 h 874716" name="connsiteY92"/>
                <a:gd fmla="*/ 0 w 6857455" name="connsiteX93"/>
                <a:gd fmla="*/ 142056 h 874716" name="connsiteY93"/>
                <a:gd fmla="*/ 0 w 6857455" name="connsiteX94"/>
                <a:gd fmla="*/ 849556 h 874716" name="connsiteY94"/>
                <a:gd fmla="*/ 60652 w 6857455" name="connsiteX95"/>
                <a:gd fmla="*/ 844783 h 874716" name="connsiteY95"/>
                <a:gd fmla="*/ 119068 w 6857455" name="connsiteX96"/>
                <a:gd fmla="*/ 827281 h 874716" name="connsiteY96"/>
                <a:gd fmla="*/ 171840 w 6857455" name="connsiteX97"/>
                <a:gd fmla="*/ 804420 h 874716" name="connsiteY97"/>
                <a:gd fmla="*/ 274329 w 6857455" name="connsiteX98"/>
                <a:gd fmla="*/ 794324 h 874716" name="connsiteY98"/>
                <a:gd fmla="*/ 306715 w 6857455" name="connsiteX99"/>
                <a:gd fmla="*/ 788798 h 874716" name="connsiteY99"/>
                <a:gd fmla="*/ 393967 w 6857455" name="connsiteX100"/>
                <a:gd fmla="*/ 765937 h 874716" name="connsiteY100"/>
                <a:gd fmla="*/ 493793 w 6857455" name="connsiteX101"/>
                <a:gd fmla="*/ 725549 h 874716" name="connsiteY101"/>
                <a:gd fmla="*/ 546373 w 6857455" name="connsiteX102"/>
                <a:gd fmla="*/ 740600 h 874716" name="connsiteY102"/>
                <a:gd fmla="*/ 730211 w 6857455" name="connsiteX103"/>
                <a:gd fmla="*/ 698116 h 874716" name="connsiteY103"/>
                <a:gd fmla="*/ 784889 w 6857455" name="connsiteX104"/>
                <a:gd fmla="*/ 676018 h 874716" name="connsiteY104"/>
                <a:gd fmla="*/ 800509 w 6857455" name="connsiteX105"/>
                <a:gd fmla="*/ 661349 h 874716" name="connsiteY105"/>
                <a:gd fmla="*/ 857661 w 6857455" name="connsiteX106"/>
                <a:gd fmla="*/ 626868 h 874716" name="connsiteY106"/>
                <a:gd fmla="*/ 949102 w 6857455" name="connsiteX107"/>
                <a:gd fmla="*/ 614676 h 874716" name="connsiteY107"/>
                <a:gd fmla="*/ 960342 w 6857455" name="connsiteX108"/>
                <a:gd fmla="*/ 607435 h 874716" name="connsiteY108"/>
                <a:gd fmla="*/ 977109 w 6857455" name="connsiteX109"/>
                <a:gd fmla="*/ 595815 h 874716" name="connsiteY109"/>
                <a:gd fmla="*/ 1071218 w 6857455" name="connsiteX110"/>
                <a:gd fmla="*/ 575240 h 874716" name="connsiteY110"/>
                <a:gd fmla="*/ 1091983 w 6857455" name="connsiteX111"/>
                <a:gd fmla="*/ 568764 h 874716" name="connsiteY111"/>
                <a:gd fmla="*/ 1109321 w 6857455" name="connsiteX112"/>
                <a:gd fmla="*/ 557904 h 874716" name="connsiteY112"/>
                <a:gd fmla="*/ 1162279 w 6857455" name="connsiteX113"/>
                <a:gd fmla="*/ 532949 h 874716" name="connsiteY113"/>
                <a:gd fmla="*/ 1206097 w 6857455" name="connsiteX114"/>
                <a:gd fmla="*/ 532187 h 874716" name="connsiteY114"/>
                <a:gd fmla="*/ 1266867 w 6857455" name="connsiteX115"/>
                <a:gd fmla="*/ 518088 h 874716" name="connsiteY115"/>
                <a:gd fmla="*/ 1380219 w 6857455" name="connsiteX116"/>
                <a:gd fmla="*/ 504182 h 874716" name="connsiteY116"/>
                <a:gd fmla="*/ 1403461 w 6857455" name="connsiteX117"/>
                <a:gd fmla="*/ 496180 h 874716" name="connsiteY117"/>
                <a:gd fmla="*/ 1544054 w 6857455" name="connsiteX118"/>
                <a:gd fmla="*/ 458268 h 874716" name="connsiteY118"/>
                <a:gd fmla="*/ 1656644 w 6857455" name="connsiteX119"/>
                <a:gd fmla="*/ 459032 h 874716" name="connsiteY119"/>
                <a:gd fmla="*/ 1665406 w 6857455" name="connsiteX120"/>
                <a:gd fmla="*/ 460747 h 874716" name="connsiteY120"/>
                <a:gd fmla="*/ 1708461 w 6857455" name="connsiteX121"/>
                <a:gd fmla="*/ 473318 h 874716" name="connsiteY121"/>
                <a:gd fmla="*/ 1775140 w 6857455" name="connsiteX122"/>
                <a:gd fmla="*/ 469891 h 874716" name="connsiteY122"/>
                <a:gd fmla="*/ 1821051 w 6857455" name="connsiteX123"/>
                <a:gd fmla="*/ 452554 h 874716" name="connsiteY123"/>
                <a:gd fmla="*/ 1878203 w 6857455" name="connsiteX124"/>
                <a:gd fmla="*/ 451792 h 874716" name="connsiteY124"/>
                <a:gd fmla="*/ 1943547 w 6857455" name="connsiteX125"/>
                <a:gd fmla="*/ 462651 h 874716" name="connsiteY125"/>
                <a:gd fmla="*/ 1972884 w 6857455" name="connsiteX126"/>
                <a:gd fmla="*/ 464937 h 874716" name="connsiteY126"/>
                <a:gd fmla="*/ 2053469 w 6857455" name="connsiteX127"/>
                <a:gd fmla="*/ 487417 h 874716" name="connsiteY127"/>
                <a:gd fmla="*/ 2101477 w 6857455" name="connsiteX128"/>
                <a:gd fmla="*/ 481893 h 874716" name="connsiteY128"/>
                <a:gd fmla="*/ 2148722 w 6857455" name="connsiteX129"/>
                <a:gd fmla="*/ 467033 h 874716" name="connsiteY129"/>
                <a:gd fmla="*/ 2179011 w 6857455" name="connsiteX130"/>
                <a:gd fmla="*/ 452744 h 874716" name="connsiteY130"/>
                <a:gd fmla="*/ 2240165 w 6857455" name="connsiteX131"/>
                <a:gd fmla="*/ 442648 h 874716" name="connsiteY131"/>
                <a:gd fmla="*/ 2251404 w 6857455" name="connsiteX132"/>
                <a:gd fmla="*/ 444172 h 874716" name="connsiteY132"/>
                <a:gd fmla="*/ 2433912 w 6857455" name="connsiteX133"/>
                <a:gd fmla="*/ 456746 h 874716" name="connsiteY133"/>
                <a:gd fmla="*/ 2506302 w 6857455" name="connsiteX134"/>
                <a:gd fmla="*/ 476939 h 874716" name="connsiteY134"/>
                <a:gd fmla="*/ 2521735 w 6857455" name="connsiteX135"/>
                <a:gd fmla="*/ 479415 h 874716" name="connsiteY135"/>
                <a:gd fmla="*/ 2675854 w 6857455" name="connsiteX136"/>
                <a:gd fmla="*/ 502086 h 874716" name="connsiteY136"/>
                <a:gd fmla="*/ 2692998 w 6857455" name="connsiteX137"/>
                <a:gd fmla="*/ 503038 h 874716" name="connsiteY137"/>
                <a:gd fmla="*/ 2740816 w 6857455" name="connsiteX138"/>
                <a:gd fmla="*/ 499037 h 874716" name="connsiteY138"/>
                <a:gd fmla="*/ 2853596 w 6857455" name="connsiteX139"/>
                <a:gd fmla="*/ 540187 h 874716" name="connsiteY139"/>
                <a:gd fmla="*/ 2966565 w 6857455" name="connsiteX140"/>
                <a:gd fmla="*/ 554286 h 874716" name="connsiteY140"/>
                <a:gd fmla="*/ 3028671 w 6857455" name="connsiteX141"/>
                <a:gd fmla="*/ 554094 h 874716" name="connsiteY141"/>
                <a:gd fmla="*/ 3073059 w 6857455" name="connsiteX142"/>
                <a:gd fmla="*/ 564192 h 874716" name="connsiteY142"/>
                <a:gd fmla="*/ 3182219 w 6857455" name="connsiteX143"/>
                <a:gd fmla="*/ 594862 h 874716" name="connsiteY143"/>
                <a:gd fmla="*/ 3233656 w 6857455" name="connsiteX144"/>
                <a:gd fmla="*/ 599625 h 874716" name="connsiteY144"/>
                <a:gd fmla="*/ 3288332 w 6857455" name="connsiteX145"/>
                <a:gd fmla="*/ 609914 h 874716" name="connsiteY145"/>
                <a:gd fmla="*/ 3423591 w 6857455" name="connsiteX146"/>
                <a:gd fmla="*/ 656015 h 874716" name="connsiteY146"/>
                <a:gd fmla="*/ 3534084 w 6857455" name="connsiteX147"/>
                <a:gd fmla="*/ 653349 h 874716" name="connsiteY147"/>
                <a:gd fmla="*/ 3604571 w 6857455" name="connsiteX148"/>
                <a:gd fmla="*/ 653918 h 874716" name="connsiteY148"/>
                <a:gd fmla="*/ 3688586 w 6857455" name="connsiteX149"/>
                <a:gd fmla="*/ 669160 h 874716" name="connsiteY149"/>
                <a:gd fmla="*/ 3757358 w 6857455" name="connsiteX150"/>
                <a:gd fmla="*/ 691450 h 874716" name="connsiteY150"/>
                <a:gd fmla="*/ 3852421 w 6857455" name="connsiteX151"/>
                <a:gd fmla="*/ 709167 h 874716" name="connsiteY151"/>
                <a:gd fmla="*/ 3947104 w 6857455" name="connsiteX152"/>
                <a:gd fmla="*/ 743267 h 874716" name="connsiteY152"/>
                <a:gd fmla="*/ 4013208 w 6857455" name="connsiteX153"/>
                <a:gd fmla="*/ 769367 h 874716" name="connsiteY153"/>
                <a:gd fmla="*/ 4105222 w 6857455" name="connsiteX154"/>
                <a:gd fmla="*/ 792417 h 874716" name="connsiteY154"/>
                <a:gd fmla="*/ 4246006 w 6857455" name="connsiteX155"/>
                <a:gd fmla="*/ 808610 h 874716" name="connsiteY155"/>
                <a:gd fmla="*/ 4310779 w 6857455" name="connsiteX156"/>
                <a:gd fmla="*/ 810326 h 874716" name="connsiteY156"/>
                <a:gd fmla="*/ 4413272 w 6857455" name="connsiteX157"/>
                <a:gd fmla="*/ 848235 h 874716" name="connsiteY157"/>
                <a:gd fmla="*/ 4457087 w 6857455" name="connsiteX158"/>
                <a:gd fmla="*/ 866524 h 874716" name="connsiteY158"/>
                <a:gd fmla="*/ 4496523 w 6857455" name="connsiteX159"/>
                <a:gd fmla="*/ 851284 h 874716" name="connsiteY159"/>
                <a:gd fmla="*/ 4522050 w 6857455" name="connsiteX160"/>
                <a:gd fmla="*/ 833757 h 874716" name="connsiteY160"/>
                <a:gd fmla="*/ 4602824 w 6857455" name="connsiteX161"/>
                <a:gd fmla="*/ 848618 h 874716" name="connsiteY161"/>
                <a:gd fmla="*/ 4688553 w 6857455" name="connsiteX162"/>
                <a:gd fmla="*/ 864238 h 874716" name="connsiteY162"/>
                <a:gd fmla="*/ 4749895 w 6857455" name="connsiteX163"/>
                <a:gd fmla="*/ 874716 h 874716" name="connsiteY163"/>
                <a:gd fmla="*/ 4826480 w 6857455" name="connsiteX164"/>
                <a:gd fmla="*/ 866334 h 874716" name="connsiteY164"/>
                <a:gd fmla="*/ 4886870 w 6857455" name="connsiteX165"/>
                <a:gd fmla="*/ 862906 h 874716" name="connsiteY165"/>
                <a:gd fmla="*/ 4935639 w 6857455" name="connsiteX166"/>
                <a:gd fmla="*/ 853190 h 874716" name="connsiteY166"/>
                <a:gd fmla="*/ 4952784 w 6857455" name="connsiteX167"/>
                <a:gd fmla="*/ 847473 h 874716" name="connsiteY167"/>
                <a:gd fmla="*/ 5088617 w 6857455" name="connsiteX168"/>
                <a:gd fmla="*/ 802896 h 874716" name="connsiteY168"/>
                <a:gd fmla="*/ 5233781 w 6857455" name="connsiteX169"/>
                <a:gd fmla="*/ 767271 h 874716" name="connsiteY169"/>
                <a:gd fmla="*/ 5327893 w 6857455" name="connsiteX170"/>
                <a:gd fmla="*/ 789752 h 874716" name="connsiteY170"/>
                <a:gd fmla="*/ 5362946 w 6857455" name="connsiteX171"/>
                <a:gd fmla="*/ 789370 h 874716" name="connsiteY171"/>
                <a:gd fmla="*/ 5524115 w 6857455" name="connsiteX172"/>
                <a:gd fmla="*/ 794514 h 874716" name="connsiteY172"/>
                <a:gd fmla="*/ 5552500 w 6857455" name="connsiteX173"/>
                <a:gd fmla="*/ 800038 h 874716" name="connsiteY173"/>
                <a:gd fmla="*/ 5705857 w 6857455" name="connsiteX174"/>
                <a:gd fmla="*/ 777367 h 874716" name="connsiteY174"/>
                <a:gd fmla="*/ 5761485 w 6857455" name="connsiteX175"/>
                <a:gd fmla="*/ 773557 h 874716" name="connsiteY175"/>
                <a:gd fmla="*/ 5812731 w 6857455" name="connsiteX176"/>
                <a:gd fmla="*/ 767271 h 874716" name="connsiteY176"/>
                <a:gd fmla="*/ 5884361 w 6857455" name="connsiteX177"/>
                <a:gd fmla="*/ 765747 h 874716" name="connsiteY177"/>
                <a:gd fmla="*/ 5958660 w 6857455" name="connsiteX178"/>
                <a:gd fmla="*/ 768605 h 874716" name="connsiteY178"/>
                <a:gd fmla="*/ 6041528 w 6857455" name="connsiteX179"/>
                <a:gd fmla="*/ 768033 h 874716" name="connsiteY179"/>
                <a:gd fmla="*/ 6074297 w 6857455" name="connsiteX180"/>
                <a:gd fmla="*/ 763081 h 874716" name="connsiteY180"/>
                <a:gd fmla="*/ 6162880 w 6857455" name="connsiteX181"/>
                <a:gd fmla="*/ 766509 h 874716" name="connsiteY181"/>
                <a:gd fmla="*/ 6209364 w 6857455" name="connsiteX182"/>
                <a:gd fmla="*/ 760795 h 874716" name="connsiteY182"/>
                <a:gd fmla="*/ 6285948 w 6857455" name="connsiteX183"/>
                <a:gd fmla="*/ 759651 h 874716" name="connsiteY183"/>
                <a:gd fmla="*/ 6310905 w 6857455" name="connsiteX184"/>
                <a:gd fmla="*/ 758316 h 874716" name="connsiteY184"/>
                <a:gd fmla="*/ 6333194 w 6857455" name="connsiteX185"/>
                <a:gd fmla="*/ 757554 h 874716" name="connsiteY185"/>
                <a:gd fmla="*/ 6409586 w 6857455" name="connsiteX186"/>
                <a:gd fmla="*/ 773177 h 874716" name="connsiteY186"/>
                <a:gd fmla="*/ 6477407 w 6857455" name="connsiteX187"/>
                <a:gd fmla="*/ 774129 h 874716" name="connsiteY187"/>
                <a:gd fmla="*/ 6596283 w 6857455" name="connsiteX188"/>
                <a:gd fmla="*/ 786703 h 874716" name="connsiteY188"/>
                <a:gd fmla="*/ 6622573 w 6857455" name="connsiteX189"/>
                <a:gd fmla="*/ 782321 h 874716" name="connsiteY189"/>
                <a:gd fmla="*/ 6704872 w 6857455" name="connsiteX190"/>
                <a:gd fmla="*/ 780607 h 874716" name="connsiteY190"/>
                <a:gd fmla="*/ 6751738 w 6857455" name="connsiteX191"/>
                <a:gd fmla="*/ 779273 h 874716" name="connsiteY191"/>
                <a:gd fmla="*/ 6809650 w 6857455" name="connsiteX192"/>
                <a:gd fmla="*/ 788417 h 874716" name="connsiteY192"/>
                <a:gd fmla="*/ 6832976 w 6857455" name="connsiteX193"/>
                <a:gd fmla="*/ 800428 h 874716" name="connsiteY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b="b" l="l" r="r" t="t"/>
              <a:pathLst>
                <a:path h="874716" w="6857455">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algn="tl" flip="none" sx="100000" sy="100000" tx="0" ty="0"/>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a:endParaRPr lang="en-US"/>
            </a:p>
          </p:txBody>
        </p:sp>
      </p:grpSp>
      <p:sp>
        <p:nvSpPr>
          <p:cNvPr id="9" name="Freeform: Shape 8">
            <a:extLst>
              <a:ext uri="{FF2B5EF4-FFF2-40B4-BE49-F238E27FC236}">
                <a16:creationId xmlns:a16="http://schemas.microsoft.com/office/drawing/2014/main" id="{F32F4E99-68B4-440A-91FB-F0AC78AC3D87}"/>
              </a:ext>
            </a:extLst>
          </p:cNvPr>
          <p:cNvSpPr/>
          <p:nvPr userDrawn="1"/>
        </p:nvSpPr>
        <p:spPr>
          <a:xfrm>
            <a:off x="0" y="0"/>
            <a:ext cx="9143999" cy="3690929"/>
          </a:xfrm>
          <a:custGeom>
            <a:avLst/>
            <a:gdLst>
              <a:gd fmla="*/ 0 w 9144000" name="connsiteX0"/>
              <a:gd fmla="*/ 0 h 3704595" name="connsiteY0"/>
              <a:gd fmla="*/ 9144000 w 9144000" name="connsiteX1"/>
              <a:gd fmla="*/ 0 h 3704595" name="connsiteY1"/>
              <a:gd fmla="*/ 9144000 w 9144000" name="connsiteX2"/>
              <a:gd fmla="*/ 3704595 h 3704595" name="connsiteY2"/>
              <a:gd fmla="*/ 8983376 w 9144000" name="connsiteX3"/>
              <a:gd fmla="*/ 3589931 h 3704595" name="connsiteY3"/>
              <a:gd fmla="*/ 4191907 w 9144000" name="connsiteX4"/>
              <a:gd fmla="*/ 2322286 h 3704595" name="connsiteY4"/>
              <a:gd fmla="*/ 16852 w 9144000" name="connsiteX5"/>
              <a:gd fmla="*/ 3227218 h 3704595" name="connsiteY5"/>
              <a:gd fmla="*/ 0 w 9144000" name="connsiteX6"/>
              <a:gd fmla="*/ 3236231 h 3704595"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3704595" w="9144000">
                <a:moveTo>
                  <a:pt x="0" y="0"/>
                </a:moveTo>
                <a:lnTo>
                  <a:pt x="9144000" y="0"/>
                </a:lnTo>
                <a:lnTo>
                  <a:pt x="9144000" y="3704595"/>
                </a:lnTo>
                <a:lnTo>
                  <a:pt x="8983376" y="3589931"/>
                </a:lnTo>
                <a:cubicBezTo>
                  <a:pt x="7844483" y="2815748"/>
                  <a:pt x="6120918" y="2322286"/>
                  <a:pt x="4191907" y="2322286"/>
                </a:cubicBezTo>
                <a:cubicBezTo>
                  <a:pt x="2584398" y="2322286"/>
                  <a:pt x="1119560" y="2664968"/>
                  <a:pt x="16852" y="3227218"/>
                </a:cubicBezTo>
                <a:lnTo>
                  <a:pt x="0" y="3236231"/>
                </a:lnTo>
                <a:close/>
              </a:path>
            </a:pathLst>
          </a:custGeom>
          <a:gradFill>
            <a:gsLst>
              <a:gs pos="100000">
                <a:schemeClr val="accent1">
                  <a:lumMod val="5000"/>
                  <a:lumOff val="95000"/>
                </a:schemeClr>
              </a:gs>
              <a:gs pos="0">
                <a:srgbClr val="2190BC"/>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a:endParaRPr lang="en-US"/>
          </a:p>
        </p:txBody>
      </p:sp>
      <p:sp>
        <p:nvSpPr>
          <p:cNvPr id="10" name="Freeform: Shape 9">
            <a:extLst>
              <a:ext uri="{FF2B5EF4-FFF2-40B4-BE49-F238E27FC236}">
                <a16:creationId xmlns:a16="http://schemas.microsoft.com/office/drawing/2014/main" id="{5635F975-9D22-4A02-9B93-709E2910DC03}"/>
              </a:ext>
            </a:extLst>
          </p:cNvPr>
          <p:cNvSpPr/>
          <p:nvPr userDrawn="1"/>
        </p:nvSpPr>
        <p:spPr>
          <a:xfrm rot="21105158">
            <a:off x="-115121" y="1891480"/>
            <a:ext cx="9223687" cy="960239"/>
          </a:xfrm>
          <a:custGeom>
            <a:avLst/>
            <a:gdLst>
              <a:gd fmla="*/ 7117835 w 9280687" name="connsiteX0"/>
              <a:gd fmla="*/ 125922 h 1183170" name="connsiteY0"/>
              <a:gd fmla="*/ 9073490 w 9280687" name="connsiteX1"/>
              <a:gd fmla="*/ 581620 h 1183170" name="connsiteY1"/>
              <a:gd fmla="*/ 9280687 w 9280687" name="connsiteX2"/>
              <a:gd fmla="*/ 666400 h 1183170" name="connsiteY2"/>
              <a:gd fmla="*/ 9205783 w 9280687" name="connsiteX3"/>
              <a:gd fmla="*/ 1183170 h 1183170" name="connsiteY3"/>
              <a:gd fmla="*/ 9165483 w 9280687" name="connsiteX4"/>
              <a:gd fmla="*/ 1165010 h 1183170" name="connsiteY4"/>
              <a:gd fmla="*/ 4283728 w 9280687" name="connsiteX5"/>
              <a:gd fmla="*/ 365188 h 1183170" name="connsiteY5"/>
              <a:gd fmla="*/ 162127 w 9280687" name="connsiteX6"/>
              <a:gd fmla="*/ 898131 h 1183170" name="connsiteY6"/>
              <a:gd fmla="*/ 0 w 9280687" name="connsiteX7"/>
              <a:gd fmla="*/ 950170 h 1183170" name="connsiteY7"/>
              <a:gd fmla="*/ 17697 w 9280687" name="connsiteX8"/>
              <a:gd fmla="*/ 828077 h 1183170" name="connsiteY8"/>
              <a:gd fmla="*/ 98649 w 9280687" name="connsiteX9"/>
              <a:gd fmla="*/ 796677 h 1183170" name="connsiteY9"/>
              <a:gd fmla="*/ 4021814 w 9280687" name="connsiteX10"/>
              <a:gd fmla="*/ 35922 h 1183170" name="connsiteY10"/>
              <a:gd fmla="*/ 7117835 w 9280687" name="connsiteX11"/>
              <a:gd fmla="*/ 125922 h 1183170" name="connsiteY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b="b" l="l" r="r" t="t"/>
            <a:pathLst>
              <a:path h="1183170" w="9280687">
                <a:moveTo>
                  <a:pt x="7117835" y="125922"/>
                </a:moveTo>
                <a:cubicBezTo>
                  <a:pt x="7861832" y="225359"/>
                  <a:pt x="8525639" y="380764"/>
                  <a:pt x="9073490" y="581620"/>
                </a:cubicBezTo>
                <a:lnTo>
                  <a:pt x="9280687" y="666400"/>
                </a:lnTo>
                <a:lnTo>
                  <a:pt x="9205783" y="1183170"/>
                </a:lnTo>
                <a:lnTo>
                  <a:pt x="9165483" y="1165010"/>
                </a:lnTo>
                <a:cubicBezTo>
                  <a:pt x="7981696" y="675094"/>
                  <a:pt x="6233665" y="365188"/>
                  <a:pt x="4283728" y="365188"/>
                </a:cubicBezTo>
                <a:cubicBezTo>
                  <a:pt x="2716814" y="365188"/>
                  <a:pt x="1280276" y="565303"/>
                  <a:pt x="162127" y="898131"/>
                </a:cubicBezTo>
                <a:lnTo>
                  <a:pt x="0" y="950170"/>
                </a:lnTo>
                <a:lnTo>
                  <a:pt x="17697" y="828077"/>
                </a:lnTo>
                <a:lnTo>
                  <a:pt x="98649" y="796677"/>
                </a:lnTo>
                <a:cubicBezTo>
                  <a:pt x="1161353" y="409476"/>
                  <a:pt x="2522327" y="131965"/>
                  <a:pt x="4021814" y="35922"/>
                </a:cubicBezTo>
                <a:cubicBezTo>
                  <a:pt x="5132546" y="-35221"/>
                  <a:pt x="6187838" y="1626"/>
                  <a:pt x="7117835" y="125922"/>
                </a:cubicBezTo>
                <a:close/>
              </a:path>
            </a:pathLst>
          </a:custGeom>
          <a:gradFill>
            <a:gsLst>
              <a:gs pos="0">
                <a:srgbClr val="24CA92"/>
              </a:gs>
              <a:gs pos="100000">
                <a:schemeClr val="bg1"/>
              </a:gs>
            </a:gsLst>
            <a:lin ang="5400000" scaled="1"/>
          </a:gradFill>
          <a:effectLst>
            <a:outerShdw algn="ctr" blurRad="63500" rotWithShape="0" sx="102000" sy="10200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a:endParaRPr lang="en-US"/>
          </a:p>
        </p:txBody>
      </p:sp>
      <p:sp>
        <p:nvSpPr>
          <p:cNvPr id="11" name="Freeform: Shape 10">
            <a:extLst>
              <a:ext uri="{FF2B5EF4-FFF2-40B4-BE49-F238E27FC236}">
                <a16:creationId xmlns:a16="http://schemas.microsoft.com/office/drawing/2014/main" id="{4D0A0BBA-FBDA-4D14-B650-78D431332D34}"/>
              </a:ext>
            </a:extLst>
          </p:cNvPr>
          <p:cNvSpPr/>
          <p:nvPr userDrawn="1"/>
        </p:nvSpPr>
        <p:spPr>
          <a:xfrm rot="21355703">
            <a:off x="-45151" y="2107503"/>
            <a:ext cx="9200885" cy="1258367"/>
          </a:xfrm>
          <a:custGeom>
            <a:avLst/>
            <a:gdLst>
              <a:gd fmla="*/ 6609653 w 9200885" name="connsiteX0"/>
              <a:gd fmla="*/ 47138 h 1113415" name="connsiteY0"/>
              <a:gd fmla="*/ 8863252 w 9200885" name="connsiteX1"/>
              <a:gd fmla="*/ 389400 h 1113415" name="connsiteY1"/>
              <a:gd fmla="*/ 9200885 w 9200885" name="connsiteX2"/>
              <a:gd fmla="*/ 482520 h 1113415" name="connsiteY2"/>
              <a:gd fmla="*/ 9155976 w 9200885" name="connsiteX3"/>
              <a:gd fmla="*/ 1113415 h 1113415" name="connsiteY3"/>
              <a:gd fmla="*/ 9122823 w 9200885" name="connsiteX4"/>
              <a:gd fmla="*/ 1102198 h 1113415" name="connsiteY4"/>
              <a:gd fmla="*/ 4303428 w 9200885" name="connsiteX5"/>
              <a:gd fmla="*/ 450385 h 1113415" name="connsiteY5"/>
              <a:gd fmla="*/ 394253 w 9200885" name="connsiteX6"/>
              <a:gd fmla="*/ 859171 h 1113415" name="connsiteY6"/>
              <a:gd fmla="*/ 0 w 9200885" name="connsiteX7"/>
              <a:gd fmla="*/ 956611 h 1113415" name="connsiteY7"/>
              <a:gd fmla="*/ 13469 w 9200885" name="connsiteX8"/>
              <a:gd fmla="*/ 767406 h 1113415" name="connsiteY8"/>
              <a:gd fmla="*/ 273245 w 9200885" name="connsiteX9"/>
              <a:gd fmla="*/ 685196 h 1113415" name="connsiteY9"/>
              <a:gd fmla="*/ 3996058 w 9200885" name="connsiteX10"/>
              <a:gd fmla="*/ 44303 h 1113415" name="connsiteY10"/>
              <a:gd fmla="*/ 6609653 w 9200885" name="connsiteX11"/>
              <a:gd fmla="*/ 47138 h 1113415" name="connsiteY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b="b" l="l" r="r" t="t"/>
            <a:pathLst>
              <a:path h="1113415" w="9200885">
                <a:moveTo>
                  <a:pt x="6609653" y="47138"/>
                </a:moveTo>
                <a:cubicBezTo>
                  <a:pt x="7430225" y="107551"/>
                  <a:pt x="8190798" y="224534"/>
                  <a:pt x="8863252" y="389400"/>
                </a:cubicBezTo>
                <a:lnTo>
                  <a:pt x="9200885" y="482520"/>
                </a:lnTo>
                <a:lnTo>
                  <a:pt x="9155976" y="1113415"/>
                </a:lnTo>
                <a:lnTo>
                  <a:pt x="9122823" y="1102198"/>
                </a:lnTo>
                <a:cubicBezTo>
                  <a:pt x="7813147" y="694997"/>
                  <a:pt x="6134111" y="450385"/>
                  <a:pt x="4303428" y="450385"/>
                </a:cubicBezTo>
                <a:cubicBezTo>
                  <a:pt x="2873207" y="450385"/>
                  <a:pt x="1535545" y="599684"/>
                  <a:pt x="394253" y="859171"/>
                </a:cubicBezTo>
                <a:lnTo>
                  <a:pt x="0" y="956611"/>
                </a:lnTo>
                <a:lnTo>
                  <a:pt x="13469" y="767406"/>
                </a:lnTo>
                <a:lnTo>
                  <a:pt x="273245" y="685196"/>
                </a:lnTo>
                <a:cubicBezTo>
                  <a:pt x="1357040" y="363945"/>
                  <a:pt x="2627382" y="136431"/>
                  <a:pt x="3996058" y="44303"/>
                </a:cubicBezTo>
                <a:cubicBezTo>
                  <a:pt x="4908509" y="-17116"/>
                  <a:pt x="5789080" y="-13274"/>
                  <a:pt x="6609653" y="47138"/>
                </a:cubicBezTo>
                <a:close/>
              </a:path>
            </a:pathLst>
          </a:custGeom>
          <a:gradFill>
            <a:gsLst>
              <a:gs pos="100000">
                <a:schemeClr val="accent1">
                  <a:lumMod val="5000"/>
                  <a:lumOff val="95000"/>
                </a:schemeClr>
              </a:gs>
              <a:gs pos="99000">
                <a:srgbClr val="2190BC"/>
              </a:gs>
            </a:gsLst>
            <a:lin ang="5400000" scaled="1"/>
          </a:gradFill>
          <a:effectLst>
            <a:outerShdw algn="ctr" blurRad="63500" rotWithShape="0" sx="102000" sy="10200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a:endParaRPr lang="en-US"/>
          </a:p>
        </p:txBody>
      </p:sp>
      <p:sp>
        <p:nvSpPr>
          <p:cNvPr id="12" name="Freeform: Shape 11">
            <a:extLst>
              <a:ext uri="{FF2B5EF4-FFF2-40B4-BE49-F238E27FC236}">
                <a16:creationId xmlns:a16="http://schemas.microsoft.com/office/drawing/2014/main" id="{82B581B3-FD97-4E7C-B776-8C7DC373B8D1}"/>
              </a:ext>
            </a:extLst>
          </p:cNvPr>
          <p:cNvSpPr/>
          <p:nvPr userDrawn="1"/>
        </p:nvSpPr>
        <p:spPr>
          <a:xfrm rot="21355703">
            <a:off x="-16681" y="2429132"/>
            <a:ext cx="9169155" cy="1398953"/>
          </a:xfrm>
          <a:custGeom>
            <a:avLst/>
            <a:gdLst>
              <a:gd fmla="*/ 5794348 w 9169155" name="connsiteX0"/>
              <a:gd fmla="*/ 47138 h 1398953" name="connsiteY0"/>
              <a:gd fmla="*/ 9109159 w 9169155" name="connsiteX1"/>
              <a:gd fmla="*/ 717310 h 1398953" name="connsiteY1"/>
              <a:gd fmla="*/ 9169155 w 9169155" name="connsiteX2"/>
              <a:gd fmla="*/ 743109 h 1398953" name="connsiteY2"/>
              <a:gd fmla="*/ 9122470 w 9169155" name="connsiteX3"/>
              <a:gd fmla="*/ 1398953 h 1398953" name="connsiteY3"/>
              <a:gd fmla="*/ 8780907 w 9169155" name="connsiteX4"/>
              <a:gd fmla="*/ 1262360 h 1398953" name="connsiteY4"/>
              <a:gd fmla="*/ 3488123 w 9169155" name="connsiteX5"/>
              <a:gd fmla="*/ 450385 h 1398953" name="connsiteY5"/>
              <a:gd fmla="*/ 79793 w 9169155" name="connsiteX6"/>
              <a:gd fmla="*/ 754823 h 1398953" name="connsiteY6"/>
              <a:gd fmla="*/ 0 w 9169155" name="connsiteX7"/>
              <a:gd fmla="*/ 771447 h 1398953" name="connsiteY7"/>
              <a:gd fmla="*/ 16951 w 9169155" name="connsiteX8"/>
              <a:gd fmla="*/ 533313 h 1398953" name="connsiteY8"/>
              <a:gd fmla="*/ 430535 w 9169155" name="connsiteX9"/>
              <a:gd fmla="*/ 433765 h 1398953" name="connsiteY9"/>
              <a:gd fmla="*/ 3180753 w 9169155" name="connsiteX10"/>
              <a:gd fmla="*/ 44303 h 1398953" name="connsiteY10"/>
              <a:gd fmla="*/ 5794348 w 9169155" name="connsiteX11"/>
              <a:gd fmla="*/ 47138 h 1398953" name="connsiteY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b="b" l="l" r="r" t="t"/>
            <a:pathLst>
              <a:path h="1398953" w="9169155">
                <a:moveTo>
                  <a:pt x="5794348" y="47138"/>
                </a:moveTo>
                <a:cubicBezTo>
                  <a:pt x="7083818" y="142072"/>
                  <a:pt x="8225127" y="376702"/>
                  <a:pt x="9109159" y="717310"/>
                </a:cubicBezTo>
                <a:lnTo>
                  <a:pt x="9169155" y="743109"/>
                </a:lnTo>
                <a:lnTo>
                  <a:pt x="9122470" y="1398953"/>
                </a:lnTo>
                <a:lnTo>
                  <a:pt x="8780907" y="1262360"/>
                </a:lnTo>
                <a:cubicBezTo>
                  <a:pt x="7415231" y="759972"/>
                  <a:pt x="5547641" y="450385"/>
                  <a:pt x="3488123" y="450385"/>
                </a:cubicBezTo>
                <a:cubicBezTo>
                  <a:pt x="2262220" y="450385"/>
                  <a:pt x="1104318" y="560074"/>
                  <a:pt x="79793" y="754823"/>
                </a:cubicBezTo>
                <a:lnTo>
                  <a:pt x="0" y="771447"/>
                </a:lnTo>
                <a:lnTo>
                  <a:pt x="16951" y="533313"/>
                </a:lnTo>
                <a:lnTo>
                  <a:pt x="430535" y="433765"/>
                </a:lnTo>
                <a:cubicBezTo>
                  <a:pt x="1275672" y="244988"/>
                  <a:pt x="2203127" y="110108"/>
                  <a:pt x="3180753" y="44303"/>
                </a:cubicBezTo>
                <a:cubicBezTo>
                  <a:pt x="4093204" y="-17116"/>
                  <a:pt x="4973776" y="-13274"/>
                  <a:pt x="5794348" y="47138"/>
                </a:cubicBezTo>
                <a:close/>
              </a:path>
            </a:pathLst>
          </a:custGeom>
          <a:gradFill>
            <a:gsLst>
              <a:gs pos="0">
                <a:schemeClr val="tx1">
                  <a:lumMod val="95000"/>
                  <a:lumOff val="5000"/>
                </a:schemeClr>
              </a:gs>
              <a:gs pos="100000">
                <a:schemeClr val="bg1"/>
              </a:gs>
            </a:gsLst>
            <a:lin ang="5400000" scaled="1"/>
          </a:gradFill>
          <a:effectLst>
            <a:outerShdw algn="ctr" blurRad="63500" rotWithShape="0" sx="102000" sy="10200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lvl="0"/>
            <a:endParaRPr lang="en-US"/>
          </a:p>
        </p:txBody>
      </p:sp>
      <p:sp>
        <p:nvSpPr>
          <p:cNvPr id="13" name="Freeform: Shape 12">
            <a:extLst>
              <a:ext uri="{FF2B5EF4-FFF2-40B4-BE49-F238E27FC236}">
                <a16:creationId xmlns:a16="http://schemas.microsoft.com/office/drawing/2014/main" id="{9F5E8873-D83F-4C08-9068-07CC77B0EC70}"/>
              </a:ext>
            </a:extLst>
          </p:cNvPr>
          <p:cNvSpPr/>
          <p:nvPr userDrawn="1"/>
        </p:nvSpPr>
        <p:spPr>
          <a:xfrm rot="21355703">
            <a:off x="-2699" y="2606199"/>
            <a:ext cx="9146481" cy="1652513"/>
          </a:xfrm>
          <a:custGeom>
            <a:avLst/>
            <a:gdLst>
              <a:gd fmla="*/ 5304048 w 9146481" name="connsiteX0"/>
              <a:gd fmla="*/ 47138 h 1652513" name="connsiteY0"/>
              <a:gd fmla="*/ 9003437 w 9146481" name="connsiteX1"/>
              <a:gd fmla="*/ 913405 h 1652513" name="connsiteY1"/>
              <a:gd fmla="*/ 9146481 w 9146481" name="connsiteX2"/>
              <a:gd fmla="*/ 991895 h 1652513" name="connsiteY2"/>
              <a:gd fmla="*/ 9099457 w 9146481" name="connsiteX3"/>
              <a:gd fmla="*/ 1652513 h 1652513" name="connsiteY3"/>
              <a:gd fmla="*/ 9050932 w 9146481" name="connsiteX4"/>
              <a:gd fmla="*/ 1624567 h 1652513" name="connsiteY4"/>
              <a:gd fmla="*/ 3041522 w 9146481" name="connsiteX5"/>
              <a:gd fmla="*/ 450385 h 1652513" name="connsiteY5"/>
              <a:gd fmla="*/ 210937 w 9146481" name="connsiteX6"/>
              <a:gd fmla="*/ 664651 h 1652513" name="connsiteY6"/>
              <a:gd fmla="*/ 0 w 9146481" name="connsiteX7"/>
              <a:gd fmla="*/ 701716 h 1652513" name="connsiteY7"/>
              <a:gd fmla="*/ 18669 w 9146481" name="connsiteX8"/>
              <a:gd fmla="*/ 439457 h 1652513" name="connsiteY8"/>
              <a:gd fmla="*/ 41869 w 9146481" name="connsiteX9"/>
              <a:gd fmla="*/ 433765 h 1652513" name="connsiteY9"/>
              <a:gd fmla="*/ 2739976 w 9146481" name="connsiteX10"/>
              <a:gd fmla="*/ 44302 h 1652513" name="connsiteY10"/>
              <a:gd fmla="*/ 5304048 w 9146481" name="connsiteX11"/>
              <a:gd fmla="*/ 47138 h 1652513" name="connsiteY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b="b" l="l" r="r" t="t"/>
            <a:pathLst>
              <a:path h="1652513" w="9146481">
                <a:moveTo>
                  <a:pt x="5304048" y="47138"/>
                </a:moveTo>
                <a:cubicBezTo>
                  <a:pt x="6799093" y="159333"/>
                  <a:pt x="8091122" y="466640"/>
                  <a:pt x="9003437" y="913405"/>
                </a:cubicBezTo>
                <a:lnTo>
                  <a:pt x="9146481" y="991895"/>
                </a:lnTo>
                <a:lnTo>
                  <a:pt x="9099457" y="1652513"/>
                </a:lnTo>
                <a:lnTo>
                  <a:pt x="9050932" y="1624567"/>
                </a:lnTo>
                <a:cubicBezTo>
                  <a:pt x="7699233" y="912854"/>
                  <a:pt x="5511015" y="450385"/>
                  <a:pt x="3041522" y="450385"/>
                </a:cubicBezTo>
                <a:cubicBezTo>
                  <a:pt x="2039293" y="450385"/>
                  <a:pt x="1083393" y="526558"/>
                  <a:pt x="210937" y="664651"/>
                </a:cubicBezTo>
                <a:lnTo>
                  <a:pt x="0" y="701716"/>
                </a:lnTo>
                <a:lnTo>
                  <a:pt x="18669" y="439457"/>
                </a:lnTo>
                <a:lnTo>
                  <a:pt x="41869" y="433765"/>
                </a:lnTo>
                <a:cubicBezTo>
                  <a:pt x="870993" y="244988"/>
                  <a:pt x="1780874" y="110107"/>
                  <a:pt x="2739976" y="44302"/>
                </a:cubicBezTo>
                <a:cubicBezTo>
                  <a:pt x="3635138" y="-17116"/>
                  <a:pt x="4499024" y="-13274"/>
                  <a:pt x="5304048" y="47138"/>
                </a:cubicBezTo>
                <a:close/>
              </a:path>
            </a:pathLst>
          </a:custGeom>
          <a:gradFill>
            <a:gsLst>
              <a:gs pos="53000">
                <a:srgbClr val="BEEFDF"/>
              </a:gs>
              <a:gs pos="0">
                <a:srgbClr val="24CA92"/>
              </a:gs>
              <a:gs pos="34000">
                <a:srgbClr val="5ED8AF"/>
              </a:gs>
              <a:gs pos="0">
                <a:schemeClr val="bg1"/>
              </a:gs>
            </a:gsLst>
            <a:lin ang="5400000" scaled="1"/>
          </a:gradFill>
          <a:effectLst>
            <a:outerShdw algn="ctr" blurRad="63500" rotWithShape="0" sx="102000" sy="10200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lvl="0"/>
            <a:endParaRPr lang="en-US"/>
          </a:p>
        </p:txBody>
      </p:sp>
      <p:sp>
        <p:nvSpPr>
          <p:cNvPr id="14" name="Freeform: Shape 13">
            <a:extLst>
              <a:ext uri="{FF2B5EF4-FFF2-40B4-BE49-F238E27FC236}">
                <a16:creationId xmlns:a16="http://schemas.microsoft.com/office/drawing/2014/main" id="{2C31DCB5-A2E3-4FAC-B7CD-8972360366D9}"/>
              </a:ext>
            </a:extLst>
          </p:cNvPr>
          <p:cNvSpPr/>
          <p:nvPr userDrawn="1"/>
        </p:nvSpPr>
        <p:spPr>
          <a:xfrm rot="5400000">
            <a:off x="4076972" y="1790428"/>
            <a:ext cx="6857455" cy="3276599"/>
          </a:xfrm>
          <a:custGeom>
            <a:avLst/>
            <a:gdLst>
              <a:gd fmla="*/ 0 w 9144000" name="connsiteX0"/>
              <a:gd fmla="*/ 0 h 3704595" name="connsiteY0"/>
              <a:gd fmla="*/ 9144000 w 9144000" name="connsiteX1"/>
              <a:gd fmla="*/ 0 h 3704595" name="connsiteY1"/>
              <a:gd fmla="*/ 9144000 w 9144000" name="connsiteX2"/>
              <a:gd fmla="*/ 3704595 h 3704595" name="connsiteY2"/>
              <a:gd fmla="*/ 8983376 w 9144000" name="connsiteX3"/>
              <a:gd fmla="*/ 3589931 h 3704595" name="connsiteY3"/>
              <a:gd fmla="*/ 4191907 w 9144000" name="connsiteX4"/>
              <a:gd fmla="*/ 2322286 h 3704595" name="connsiteY4"/>
              <a:gd fmla="*/ 16852 w 9144000" name="connsiteX5"/>
              <a:gd fmla="*/ 3227218 h 3704595" name="connsiteY5"/>
              <a:gd fmla="*/ 0 w 9144000" name="connsiteX6"/>
              <a:gd fmla="*/ 3236231 h 3704595"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3704595" w="9144000">
                <a:moveTo>
                  <a:pt x="0" y="0"/>
                </a:moveTo>
                <a:lnTo>
                  <a:pt x="9144000" y="0"/>
                </a:lnTo>
                <a:lnTo>
                  <a:pt x="9144000" y="3704595"/>
                </a:lnTo>
                <a:lnTo>
                  <a:pt x="8983376" y="3589931"/>
                </a:lnTo>
                <a:cubicBezTo>
                  <a:pt x="7844483" y="2815748"/>
                  <a:pt x="6120918" y="2322286"/>
                  <a:pt x="4191907" y="2322286"/>
                </a:cubicBezTo>
                <a:cubicBezTo>
                  <a:pt x="2584398" y="2322286"/>
                  <a:pt x="1119560" y="2664968"/>
                  <a:pt x="16852" y="3227218"/>
                </a:cubicBezTo>
                <a:lnTo>
                  <a:pt x="0" y="3236231"/>
                </a:lnTo>
                <a:close/>
              </a:path>
            </a:pathLst>
          </a:custGeom>
          <a:gradFill>
            <a:gsLst>
              <a:gs pos="100000">
                <a:schemeClr val="accent1">
                  <a:lumMod val="5000"/>
                  <a:lumOff val="95000"/>
                </a:schemeClr>
              </a:gs>
              <a:gs pos="0">
                <a:srgbClr val="2190BC"/>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lvl="0"/>
            <a:endParaRPr lang="en-US"/>
          </a:p>
        </p:txBody>
      </p:sp>
      <p:sp>
        <p:nvSpPr>
          <p:cNvPr id="5" name="Rectangle: Rounded Corners 4">
            <a:extLst>
              <a:ext uri="{FF2B5EF4-FFF2-40B4-BE49-F238E27FC236}">
                <a16:creationId xmlns:a16="http://schemas.microsoft.com/office/drawing/2014/main" id="{960CA3A4-661C-4DEE-9101-664E531A1731}"/>
              </a:ext>
            </a:extLst>
          </p:cNvPr>
          <p:cNvSpPr/>
          <p:nvPr userDrawn="1"/>
        </p:nvSpPr>
        <p:spPr>
          <a:xfrm>
            <a:off x="163701" y="233557"/>
            <a:ext cx="2419803" cy="629057"/>
          </a:xfrm>
          <a:prstGeom prst="roundRect">
            <a:avLst>
              <a:gd fmla="val 6911" name="adj"/>
            </a:avLst>
          </a:prstGeom>
          <a:solidFill>
            <a:srgbClr val="092E43"/>
          </a:solidFill>
          <a:ln>
            <a:solidFill>
              <a:schemeClr val="bg1"/>
            </a:solidFill>
          </a:ln>
          <a:effectLst>
            <a:glow rad="101600">
              <a:schemeClr val="accent1">
                <a:satMod val="175000"/>
                <a:alpha val="40000"/>
              </a:schemeClr>
            </a:glow>
            <a:outerShdw algn="ctr" blurRad="63500" rotWithShape="0" sx="102000" sy="10200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l"/>
            <a:r>
              <a:rPr dirty="0" lang="en-US" sz="4400">
                <a:latin charset="0" panose="020B0502040204020203" pitchFamily="34" typeface="Bahnschrift SemiBold"/>
              </a:rPr>
              <a:t>ECAP615</a:t>
            </a:r>
          </a:p>
        </p:txBody>
      </p:sp>
      <p:sp>
        <p:nvSpPr>
          <p:cNvPr id="29" name="Rectangle: Rounded Corners 28">
            <a:extLst>
              <a:ext uri="{FF2B5EF4-FFF2-40B4-BE49-F238E27FC236}">
                <a16:creationId xmlns:a16="http://schemas.microsoft.com/office/drawing/2014/main" id="{1F73FC2C-78D8-4F25-A1AF-BB364D32B46F}"/>
              </a:ext>
            </a:extLst>
          </p:cNvPr>
          <p:cNvSpPr/>
          <p:nvPr userDrawn="1"/>
        </p:nvSpPr>
        <p:spPr>
          <a:xfrm>
            <a:off x="163701" y="949943"/>
            <a:ext cx="4597612" cy="698539"/>
          </a:xfrm>
          <a:prstGeom prst="roundRect">
            <a:avLst>
              <a:gd fmla="val 6911" name="adj"/>
            </a:avLst>
          </a:prstGeom>
          <a:solidFill>
            <a:schemeClr val="bg1">
              <a:alpha val="76000"/>
            </a:schemeClr>
          </a:solidFill>
          <a:ln>
            <a:solidFill>
              <a:srgbClr val="092E43"/>
            </a:solidFill>
          </a:ln>
          <a:effectLst>
            <a:outerShdw algn="ctr" blurRad="63500" rotWithShape="0" sx="102000" sy="10200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l" lvl="0"/>
            <a:r>
              <a:rPr dirty="0" lang="en-US" sz="3600">
                <a:solidFill>
                  <a:srgbClr val="092E43"/>
                </a:solidFill>
                <a:latin charset="0" panose="020B0502040204020203" pitchFamily="34" typeface="Bahnschrift SemiBold"/>
              </a:rPr>
              <a:t>Programming in Java</a:t>
            </a:r>
          </a:p>
        </p:txBody>
      </p:sp>
      <p:sp>
        <p:nvSpPr>
          <p:cNvPr id="6" name="TextBox 5">
            <a:extLst>
              <a:ext uri="{FF2B5EF4-FFF2-40B4-BE49-F238E27FC236}">
                <a16:creationId xmlns:a16="http://schemas.microsoft.com/office/drawing/2014/main" id="{0CB5999A-8717-4E4E-9AE5-F3006B6E41B8}"/>
              </a:ext>
            </a:extLst>
          </p:cNvPr>
          <p:cNvSpPr txBox="1"/>
          <p:nvPr userDrawn="1"/>
        </p:nvSpPr>
        <p:spPr>
          <a:xfrm>
            <a:off x="6915505" y="5636216"/>
            <a:ext cx="2228495" cy="461665"/>
          </a:xfrm>
          <a:prstGeom prst="rect">
            <a:avLst/>
          </a:prstGeom>
          <a:noFill/>
        </p:spPr>
        <p:txBody>
          <a:bodyPr rtlCol="0" wrap="square">
            <a:spAutoFit/>
          </a:bodyPr>
          <a:lstStyle/>
          <a:p>
            <a:pPr algn="r"/>
            <a:r>
              <a:rPr dirty="0" lang="en-US" sz="2400">
                <a:latin charset="0" panose="020B0502040204020203" pitchFamily="34" typeface="Bahnschrift SemiBold"/>
              </a:rPr>
              <a:t>Harjinder Kaur</a:t>
            </a:r>
          </a:p>
        </p:txBody>
      </p:sp>
      <p:sp>
        <p:nvSpPr>
          <p:cNvPr id="31" name="TextBox 30">
            <a:extLst>
              <a:ext uri="{FF2B5EF4-FFF2-40B4-BE49-F238E27FC236}">
                <a16:creationId xmlns:a16="http://schemas.microsoft.com/office/drawing/2014/main" id="{D57F825F-CF67-4A4B-BC18-3B73F3A865F0}"/>
              </a:ext>
            </a:extLst>
          </p:cNvPr>
          <p:cNvSpPr txBox="1"/>
          <p:nvPr userDrawn="1"/>
        </p:nvSpPr>
        <p:spPr>
          <a:xfrm>
            <a:off x="6544640" y="6111653"/>
            <a:ext cx="2599360" cy="400110"/>
          </a:xfrm>
          <a:prstGeom prst="rect">
            <a:avLst/>
          </a:prstGeom>
          <a:noFill/>
        </p:spPr>
        <p:txBody>
          <a:bodyPr rtlCol="0" wrap="square">
            <a:spAutoFit/>
          </a:bodyPr>
          <a:lstStyle/>
          <a:p>
            <a:pPr algn="r"/>
            <a:r>
              <a:rPr dirty="0" lang="en-US" sz="2000">
                <a:latin charset="0" panose="020B0502040204020203" pitchFamily="34" typeface="Bahnschrift SemiBold"/>
              </a:rPr>
              <a:t>Assistant Professor</a:t>
            </a:r>
          </a:p>
        </p:txBody>
      </p:sp>
      <p:sp>
        <p:nvSpPr>
          <p:cNvPr id="8" name="Rectangle 7">
            <a:extLst>
              <a:ext uri="{FF2B5EF4-FFF2-40B4-BE49-F238E27FC236}">
                <a16:creationId xmlns:a16="http://schemas.microsoft.com/office/drawing/2014/main" id="{2B3AF2A3-52FB-4DC4-9AA3-31CF66E9B067}"/>
              </a:ext>
            </a:extLst>
          </p:cNvPr>
          <p:cNvSpPr/>
          <p:nvPr userDrawn="1"/>
        </p:nvSpPr>
        <p:spPr>
          <a:xfrm>
            <a:off x="6796829" y="6056456"/>
            <a:ext cx="2331451" cy="66624"/>
          </a:xfrm>
          <a:prstGeom prst="rect">
            <a:avLst/>
          </a:prstGeom>
          <a:gradFill flip="none" rotWithShape="1">
            <a:gsLst>
              <a:gs pos="100000">
                <a:schemeClr val="accent1">
                  <a:lumMod val="5000"/>
                  <a:lumOff val="95000"/>
                </a:schemeClr>
              </a:gs>
              <a:gs pos="0">
                <a:srgbClr val="2C2C2C"/>
              </a:gs>
            </a:gsLst>
            <a:path path="circle">
              <a:fillToRect b="50000" l="50000" r="50000" t="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34" name="Rectangle 33">
            <a:extLst>
              <a:ext uri="{FF2B5EF4-FFF2-40B4-BE49-F238E27FC236}">
                <a16:creationId xmlns:a16="http://schemas.microsoft.com/office/drawing/2014/main" id="{34ADF17D-5B32-4DA7-A1AA-5652C5375815}"/>
              </a:ext>
            </a:extLst>
          </p:cNvPr>
          <p:cNvSpPr/>
          <p:nvPr userDrawn="1"/>
        </p:nvSpPr>
        <p:spPr>
          <a:xfrm>
            <a:off x="6796829" y="6495107"/>
            <a:ext cx="2331451" cy="66624"/>
          </a:xfrm>
          <a:prstGeom prst="rect">
            <a:avLst/>
          </a:prstGeom>
          <a:gradFill flip="none" rotWithShape="1">
            <a:gsLst>
              <a:gs pos="100000">
                <a:schemeClr val="accent1">
                  <a:lumMod val="5000"/>
                  <a:lumOff val="95000"/>
                </a:schemeClr>
              </a:gs>
              <a:gs pos="0">
                <a:srgbClr val="2C2C2C"/>
              </a:gs>
            </a:gsLst>
            <a:path path="circle">
              <a:fillToRect b="50000" l="50000" r="50000" t="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grpSp>
        <p:nvGrpSpPr>
          <p:cNvPr id="23" name="Group 22">
            <a:extLst>
              <a:ext uri="{FF2B5EF4-FFF2-40B4-BE49-F238E27FC236}">
                <a16:creationId xmlns:a16="http://schemas.microsoft.com/office/drawing/2014/main" id="{E5EDBA53-1760-4BD9-8BAD-11DF3743DFE5}"/>
              </a:ext>
            </a:extLst>
          </p:cNvPr>
          <p:cNvGrpSpPr/>
          <p:nvPr userDrawn="1"/>
        </p:nvGrpSpPr>
        <p:grpSpPr>
          <a:xfrm>
            <a:off x="4702817" y="-7877"/>
            <a:ext cx="2884019" cy="6937583"/>
            <a:chOff x="4702817" y="-7877"/>
            <a:chExt cx="2884019" cy="6937583"/>
          </a:xfrm>
        </p:grpSpPr>
        <p:sp>
          <p:nvSpPr>
            <p:cNvPr id="15" name="Freeform: Shape 14">
              <a:extLst>
                <a:ext uri="{FF2B5EF4-FFF2-40B4-BE49-F238E27FC236}">
                  <a16:creationId xmlns:a16="http://schemas.microsoft.com/office/drawing/2014/main" id="{93A3589B-FD0E-4C96-9661-10B154C21E1E}"/>
                </a:ext>
              </a:extLst>
            </p:cNvPr>
            <p:cNvSpPr/>
            <p:nvPr userDrawn="1"/>
          </p:nvSpPr>
          <p:spPr>
            <a:xfrm flipH="1" rot="5873456">
              <a:off x="3446679" y="2789549"/>
              <a:ext cx="6937583" cy="1342731"/>
            </a:xfrm>
            <a:custGeom>
              <a:avLst/>
              <a:gdLst>
                <a:gd fmla="*/ 6879256 w 6937583" name="connsiteX0"/>
                <a:gd fmla="*/ 1342731 h 1342731" name="connsiteY0"/>
                <a:gd fmla="*/ 6937583 w 6937583" name="connsiteX1"/>
                <a:gd fmla="*/ 756270 h 1342731" name="connsiteY1"/>
                <a:gd fmla="*/ 6776242 w 6937583" name="connsiteX2"/>
                <a:gd fmla="*/ 660056 h 1342731" name="connsiteY2"/>
                <a:gd fmla="*/ 5253407 w 6937583" name="connsiteX3"/>
                <a:gd fmla="*/ 142904 h 1342731" name="connsiteY3"/>
                <a:gd fmla="*/ 2842590 w 6937583" name="connsiteX4"/>
                <a:gd fmla="*/ 40766 h 1342731" name="connsiteY4"/>
                <a:gd fmla="*/ 108649 w 6937583" name="connsiteX5"/>
                <a:gd fmla="*/ 745329 h 1342731" name="connsiteY5"/>
                <a:gd fmla="*/ 23118 w 6937583" name="connsiteX6"/>
                <a:gd fmla="*/ 787644 h 1342731" name="connsiteY6"/>
                <a:gd fmla="*/ 0 w 6937583" name="connsiteX7"/>
                <a:gd fmla="*/ 954439 h 1342731" name="connsiteY7"/>
                <a:gd fmla="*/ 174961 w 6937583" name="connsiteX8"/>
                <a:gd fmla="*/ 884819 h 1342731" name="connsiteY8"/>
                <a:gd fmla="*/ 3046538 w 6937583" name="connsiteX9"/>
                <a:gd fmla="*/ 414437 h 1342731" name="connsiteY9"/>
                <a:gd fmla="*/ 6847875 w 6937583" name="connsiteX10"/>
                <a:gd fmla="*/ 1322122 h 1342731"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1342731" w="6937583">
                  <a:moveTo>
                    <a:pt x="6879256" y="1342731"/>
                  </a:moveTo>
                  <a:lnTo>
                    <a:pt x="6937583" y="756270"/>
                  </a:lnTo>
                  <a:lnTo>
                    <a:pt x="6776242" y="660056"/>
                  </a:lnTo>
                  <a:cubicBezTo>
                    <a:pt x="6349640" y="432113"/>
                    <a:pt x="5832745" y="255751"/>
                    <a:pt x="5253407" y="142904"/>
                  </a:cubicBezTo>
                  <a:cubicBezTo>
                    <a:pt x="4529235" y="1845"/>
                    <a:pt x="3707497" y="-39971"/>
                    <a:pt x="2842590" y="40766"/>
                  </a:cubicBezTo>
                  <a:cubicBezTo>
                    <a:pt x="1820918" y="136137"/>
                    <a:pt x="881825" y="389181"/>
                    <a:pt x="108649" y="745329"/>
                  </a:cubicBezTo>
                  <a:lnTo>
                    <a:pt x="23118" y="787644"/>
                  </a:lnTo>
                  <a:lnTo>
                    <a:pt x="0" y="954439"/>
                  </a:lnTo>
                  <a:lnTo>
                    <a:pt x="174961" y="884819"/>
                  </a:lnTo>
                  <a:cubicBezTo>
                    <a:pt x="989040" y="588312"/>
                    <a:pt x="1978925" y="414437"/>
                    <a:pt x="3046538" y="414437"/>
                  </a:cubicBezTo>
                  <a:cubicBezTo>
                    <a:pt x="4564920" y="414437"/>
                    <a:pt x="5926081" y="766137"/>
                    <a:pt x="6847875" y="1322122"/>
                  </a:cubicBezTo>
                  <a:close/>
                </a:path>
              </a:pathLst>
            </a:custGeom>
            <a:gradFill>
              <a:gsLst>
                <a:gs pos="0">
                  <a:srgbClr val="24CA92"/>
                </a:gs>
                <a:gs pos="100000">
                  <a:schemeClr val="bg1"/>
                </a:gs>
              </a:gsLst>
              <a:lin ang="5400000" scaled="1"/>
            </a:gradFill>
            <a:effectLst>
              <a:outerShdw algn="ctr" blurRad="63500" rotWithShape="0" sx="102000" sy="10200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lvl="0"/>
              <a:endParaRPr lang="en-US"/>
            </a:p>
          </p:txBody>
        </p:sp>
        <p:sp>
          <p:nvSpPr>
            <p:cNvPr id="16" name="Freeform: Shape 15">
              <a:extLst>
                <a:ext uri="{FF2B5EF4-FFF2-40B4-BE49-F238E27FC236}">
                  <a16:creationId xmlns:a16="http://schemas.microsoft.com/office/drawing/2014/main" id="{30FC4704-3201-4A9E-ABF7-A9E2D2C9DCEC}"/>
                </a:ext>
              </a:extLst>
            </p:cNvPr>
            <p:cNvSpPr/>
            <p:nvPr userDrawn="1"/>
          </p:nvSpPr>
          <p:spPr>
            <a:xfrm flipH="1" rot="5644297">
              <a:off x="3030930" y="2720825"/>
              <a:ext cx="6885388" cy="1464384"/>
            </a:xfrm>
            <a:custGeom>
              <a:avLst/>
              <a:gdLst>
                <a:gd fmla="*/ 6850410 w 6885388" name="connsiteX0"/>
                <a:gd fmla="*/ 1464384 h 1464384" name="connsiteY0"/>
                <a:gd fmla="*/ 6885388 w 6885388" name="connsiteX1"/>
                <a:gd fmla="*/ 634619 h 1464384" name="connsiteY1"/>
                <a:gd fmla="*/ 6622419 w 6885388" name="connsiteX2"/>
                <a:gd fmla="*/ 512146 h 1464384" name="connsiteY2"/>
                <a:gd fmla="*/ 4867180 w 6885388" name="connsiteX3"/>
                <a:gd fmla="*/ 61997 h 1464384" name="connsiteY3"/>
                <a:gd fmla="*/ 2831555 w 6885388" name="connsiteX4"/>
                <a:gd fmla="*/ 58268 h 1464384" name="connsiteY4"/>
                <a:gd fmla="*/ 255228 w 6885388" name="connsiteX5"/>
                <a:gd fmla="*/ 748625 h 1464384" name="connsiteY5"/>
                <a:gd fmla="*/ 20025 w 6885388" name="connsiteX6"/>
                <a:gd fmla="*/ 859638 h 1464384" name="connsiteY6"/>
                <a:gd fmla="*/ 0 w 6885388" name="connsiteX7"/>
                <a:gd fmla="*/ 1140954 h 1464384" name="connsiteY7"/>
                <a:gd fmla="*/ 26253 w 6885388" name="connsiteX8"/>
                <a:gd fmla="*/ 1129998 h 1464384" name="connsiteY8"/>
                <a:gd fmla="*/ 3070954 w 6885388" name="connsiteX9"/>
                <a:gd fmla="*/ 592355 h 1464384" name="connsiteY9"/>
                <a:gd fmla="*/ 6824588 w 6885388" name="connsiteX10"/>
                <a:gd fmla="*/ 1449631 h 1464384"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1464384" w="6885388">
                  <a:moveTo>
                    <a:pt x="6850410" y="1464384"/>
                  </a:moveTo>
                  <a:lnTo>
                    <a:pt x="6885388" y="634619"/>
                  </a:lnTo>
                  <a:lnTo>
                    <a:pt x="6622419" y="512146"/>
                  </a:lnTo>
                  <a:cubicBezTo>
                    <a:pt x="6098671" y="295311"/>
                    <a:pt x="5506291" y="141453"/>
                    <a:pt x="4867180" y="61997"/>
                  </a:cubicBezTo>
                  <a:cubicBezTo>
                    <a:pt x="4228069" y="-17458"/>
                    <a:pt x="3542227" y="-22511"/>
                    <a:pt x="2831555" y="58268"/>
                  </a:cubicBezTo>
                  <a:cubicBezTo>
                    <a:pt x="1898799" y="164290"/>
                    <a:pt x="1024681" y="406642"/>
                    <a:pt x="255228" y="748625"/>
                  </a:cubicBezTo>
                  <a:lnTo>
                    <a:pt x="20025" y="859638"/>
                  </a:lnTo>
                  <a:lnTo>
                    <a:pt x="0" y="1140954"/>
                  </a:lnTo>
                  <a:lnTo>
                    <a:pt x="26253" y="1129998"/>
                  </a:lnTo>
                  <a:cubicBezTo>
                    <a:pt x="915160" y="788716"/>
                    <a:pt x="1957012" y="592355"/>
                    <a:pt x="3070954" y="592355"/>
                  </a:cubicBezTo>
                  <a:cubicBezTo>
                    <a:pt x="4496800" y="592354"/>
                    <a:pt x="5804534" y="914073"/>
                    <a:pt x="6824588" y="1449631"/>
                  </a:cubicBezTo>
                  <a:close/>
                </a:path>
              </a:pathLst>
            </a:custGeom>
            <a:gradFill>
              <a:gsLst>
                <a:gs pos="100000">
                  <a:schemeClr val="accent1">
                    <a:lumMod val="5000"/>
                    <a:lumOff val="95000"/>
                  </a:schemeClr>
                </a:gs>
                <a:gs pos="99000">
                  <a:srgbClr val="2190BC"/>
                </a:gs>
              </a:gsLst>
              <a:lin ang="5400000" scaled="1"/>
            </a:gradFill>
            <a:effectLst>
              <a:outerShdw algn="ctr" blurRad="63500" rotWithShape="0" sx="102000" sy="10200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lvl="0"/>
              <a:endParaRPr lang="en-US"/>
            </a:p>
          </p:txBody>
        </p:sp>
        <p:sp>
          <p:nvSpPr>
            <p:cNvPr id="17" name="Freeform: Shape 16">
              <a:extLst>
                <a:ext uri="{FF2B5EF4-FFF2-40B4-BE49-F238E27FC236}">
                  <a16:creationId xmlns:a16="http://schemas.microsoft.com/office/drawing/2014/main" id="{9D8A78AD-0B29-4984-894A-A3C2470281C9}"/>
                </a:ext>
              </a:extLst>
            </p:cNvPr>
            <p:cNvSpPr/>
            <p:nvPr userDrawn="1"/>
          </p:nvSpPr>
          <p:spPr>
            <a:xfrm flipH="1" rot="5644297">
              <a:off x="2590707" y="2625942"/>
              <a:ext cx="6854129" cy="1627986"/>
            </a:xfrm>
            <a:custGeom>
              <a:avLst/>
              <a:gdLst>
                <a:gd fmla="*/ 6817768 w 6854129" name="connsiteX0"/>
                <a:gd fmla="*/ 1627986 h 1627986" name="connsiteY0"/>
                <a:gd fmla="*/ 6854129 w 6854129" name="connsiteX1"/>
                <a:gd fmla="*/ 864769 h 1627986" name="connsiteY1"/>
                <a:gd fmla="*/ 6807400 w 6854129" name="connsiteX2"/>
                <a:gd fmla="*/ 834746 h 1627986" name="connsiteY2"/>
                <a:gd fmla="*/ 4225626 w 6854129" name="connsiteX3"/>
                <a:gd fmla="*/ 54855 h 1627986" name="connsiteY3"/>
                <a:gd fmla="*/ 2190001 w 6854129" name="connsiteX4"/>
                <a:gd fmla="*/ 51556 h 1627986" name="connsiteY4"/>
                <a:gd fmla="*/ 47966 w 6854129" name="connsiteX5"/>
                <a:gd fmla="*/ 504780 h 1627986" name="connsiteY5"/>
                <a:gd fmla="*/ 21689 w 6854129" name="connsiteX6"/>
                <a:gd fmla="*/ 514230 h 1627986" name="connsiteY6"/>
                <a:gd fmla="*/ 0 w 6854129" name="connsiteX7"/>
                <a:gd fmla="*/ 818919 h 1627986" name="connsiteY7"/>
                <a:gd fmla="*/ 78792 w 6854129" name="connsiteX8"/>
                <a:gd fmla="*/ 798109 h 1627986" name="connsiteY8"/>
                <a:gd fmla="*/ 2429400 w 6854129" name="connsiteX9"/>
                <a:gd fmla="*/ 524121 h 1627986" name="connsiteY9"/>
                <a:gd fmla="*/ 6551738 w 6854129" name="connsiteX10"/>
                <a:gd fmla="*/ 1469030 h 1627986"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1627986" w="6854129">
                  <a:moveTo>
                    <a:pt x="6817768" y="1627986"/>
                  </a:moveTo>
                  <a:lnTo>
                    <a:pt x="6854129" y="864769"/>
                  </a:lnTo>
                  <a:lnTo>
                    <a:pt x="6807400" y="834746"/>
                  </a:lnTo>
                  <a:cubicBezTo>
                    <a:pt x="6118863" y="438375"/>
                    <a:pt x="5229943" y="165331"/>
                    <a:pt x="4225626" y="54855"/>
                  </a:cubicBezTo>
                  <a:cubicBezTo>
                    <a:pt x="3586515" y="-15447"/>
                    <a:pt x="2900673" y="-19918"/>
                    <a:pt x="2190001" y="51556"/>
                  </a:cubicBezTo>
                  <a:cubicBezTo>
                    <a:pt x="1428567" y="128135"/>
                    <a:pt x="706209" y="285097"/>
                    <a:pt x="47966" y="504780"/>
                  </a:cubicBezTo>
                  <a:lnTo>
                    <a:pt x="21689" y="514230"/>
                  </a:lnTo>
                  <a:lnTo>
                    <a:pt x="0" y="818919"/>
                  </a:lnTo>
                  <a:lnTo>
                    <a:pt x="78792" y="798109"/>
                  </a:lnTo>
                  <a:cubicBezTo>
                    <a:pt x="799037" y="621851"/>
                    <a:pt x="1593943" y="524120"/>
                    <a:pt x="2429400" y="524121"/>
                  </a:cubicBezTo>
                  <a:cubicBezTo>
                    <a:pt x="4033476" y="524121"/>
                    <a:pt x="5488067" y="884393"/>
                    <a:pt x="6551738" y="1469030"/>
                  </a:cubicBezTo>
                  <a:close/>
                </a:path>
              </a:pathLst>
            </a:custGeom>
            <a:gradFill>
              <a:gsLst>
                <a:gs pos="0">
                  <a:schemeClr val="tx1">
                    <a:lumMod val="95000"/>
                    <a:lumOff val="5000"/>
                  </a:schemeClr>
                </a:gs>
                <a:gs pos="100000">
                  <a:schemeClr val="bg1"/>
                </a:gs>
              </a:gsLst>
              <a:lin ang="5400000" scaled="1"/>
            </a:gradFill>
            <a:effectLst>
              <a:outerShdw algn="ctr" blurRad="63500" rotWithShape="0" sx="102000" sy="10200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lvl="0"/>
              <a:endParaRPr lang="en-US"/>
            </a:p>
          </p:txBody>
        </p:sp>
        <p:sp>
          <p:nvSpPr>
            <p:cNvPr id="21" name="Freeform: Shape 20">
              <a:extLst>
                <a:ext uri="{FF2B5EF4-FFF2-40B4-BE49-F238E27FC236}">
                  <a16:creationId xmlns:a16="http://schemas.microsoft.com/office/drawing/2014/main" id="{3755F720-D690-4341-9D8E-56FF569E0A44}"/>
                </a:ext>
              </a:extLst>
            </p:cNvPr>
            <p:cNvSpPr/>
            <p:nvPr userDrawn="1"/>
          </p:nvSpPr>
          <p:spPr>
            <a:xfrm flipH="1" rot="5644297">
              <a:off x="2248465" y="2473999"/>
              <a:ext cx="6831762" cy="1923058"/>
            </a:xfrm>
            <a:custGeom>
              <a:avLst/>
              <a:gdLst>
                <a:gd fmla="*/ 6795137 w 6831762" name="connsiteX0"/>
                <a:gd fmla="*/ 1923058 h 1923058" name="connsiteY0"/>
                <a:gd fmla="*/ 6831762 w 6831762" name="connsiteX1"/>
                <a:gd fmla="*/ 1154285 h 1923058" name="connsiteY1"/>
                <a:gd fmla="*/ 6720350 w 6831762" name="connsiteX2"/>
                <a:gd fmla="*/ 1062945 h 1923058" name="connsiteY2"/>
                <a:gd fmla="*/ 3839043 w 6831762" name="connsiteX3"/>
                <a:gd fmla="*/ 54855 h 1923058" name="connsiteY3"/>
                <a:gd fmla="*/ 1841990 w 6831762" name="connsiteX4"/>
                <a:gd fmla="*/ 51555 h 1923058" name="connsiteY4"/>
                <a:gd fmla="*/ 236280 w 6831762" name="connsiteX5"/>
                <a:gd fmla="*/ 352053 h 1923058" name="connsiteY5"/>
                <a:gd fmla="*/ 23468 w 6831762" name="connsiteX6"/>
                <a:gd fmla="*/ 417617 h 1923058" name="connsiteY6"/>
                <a:gd fmla="*/ 0 w 6831762" name="connsiteX7"/>
                <a:gd fmla="*/ 747301 h 1923058" name="connsiteY7"/>
                <a:gd fmla="*/ 393597 w 6831762" name="connsiteX8"/>
                <a:gd fmla="*/ 666710 h 1923058" name="connsiteY8"/>
                <a:gd fmla="*/ 2076852 w 6831762" name="connsiteX9"/>
                <a:gd fmla="*/ 524121 h 1923058" name="connsiteY9"/>
                <a:gd fmla="*/ 6757342 w 6831762" name="connsiteX10"/>
                <a:gd fmla="*/ 1890536 h 1923058"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1923058" w="6831762">
                  <a:moveTo>
                    <a:pt x="6795137" y="1923058"/>
                  </a:moveTo>
                  <a:lnTo>
                    <a:pt x="6831762" y="1154285"/>
                  </a:lnTo>
                  <a:lnTo>
                    <a:pt x="6720350" y="1062945"/>
                  </a:lnTo>
                  <a:cubicBezTo>
                    <a:pt x="6009785" y="543037"/>
                    <a:pt x="5003475" y="185418"/>
                    <a:pt x="3839043" y="54855"/>
                  </a:cubicBezTo>
                  <a:cubicBezTo>
                    <a:pt x="3212042" y="-15447"/>
                    <a:pt x="2539196" y="-19918"/>
                    <a:pt x="1841990" y="51555"/>
                  </a:cubicBezTo>
                  <a:cubicBezTo>
                    <a:pt x="1281735" y="108989"/>
                    <a:pt x="743045" y="211639"/>
                    <a:pt x="236280" y="352053"/>
                  </a:cubicBezTo>
                  <a:lnTo>
                    <a:pt x="23468" y="417617"/>
                  </a:lnTo>
                  <a:lnTo>
                    <a:pt x="0" y="747301"/>
                  </a:lnTo>
                  <a:lnTo>
                    <a:pt x="393597" y="666710"/>
                  </a:lnTo>
                  <a:cubicBezTo>
                    <a:pt x="926255" y="573983"/>
                    <a:pt x="1491405" y="524121"/>
                    <a:pt x="2076852" y="524121"/>
                  </a:cubicBezTo>
                  <a:cubicBezTo>
                    <a:pt x="4000242" y="524121"/>
                    <a:pt x="5704558" y="1062304"/>
                    <a:pt x="6757342" y="1890536"/>
                  </a:cubicBezTo>
                  <a:close/>
                </a:path>
              </a:pathLst>
            </a:custGeom>
            <a:gradFill>
              <a:gsLst>
                <a:gs pos="53000">
                  <a:srgbClr val="BEEFDF"/>
                </a:gs>
                <a:gs pos="0">
                  <a:srgbClr val="24CA92"/>
                </a:gs>
                <a:gs pos="34000">
                  <a:srgbClr val="5ED8AF"/>
                </a:gs>
                <a:gs pos="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lvl="0"/>
              <a:endParaRPr lang="en-US"/>
            </a:p>
          </p:txBody>
        </p:sp>
      </p:grpSp>
    </p:spTree>
    <p:extLst>
      <p:ext uri="{BB962C8B-B14F-4D97-AF65-F5344CB8AC3E}">
        <p14:creationId xmlns:p14="http://schemas.microsoft.com/office/powerpoint/2010/main" val="25937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47480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8388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44260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23040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959429"/>
          </a:xfrm>
          <a:prstGeom prst="rect">
            <a:avLst/>
          </a:prstGeom>
          <a:gradFill flip="none" rotWithShape="1">
            <a:gsLst>
              <a:gs pos="0">
                <a:srgbClr val="2190BC"/>
              </a:gs>
              <a:gs pos="41000">
                <a:srgbClr val="2190BC"/>
              </a:gs>
              <a:gs pos="88000">
                <a:srgbClr val="F4F4F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hasCustomPrompt="1"/>
          </p:nvPr>
        </p:nvSpPr>
        <p:spPr>
          <a:xfrm>
            <a:off x="989350" y="2818150"/>
            <a:ext cx="7525999" cy="3698763"/>
          </a:xfrm>
        </p:spPr>
        <p:txBody>
          <a:bodyPr/>
          <a:lstStyle>
            <a:lvl1pPr>
              <a:lnSpc>
                <a:spcPct val="150000"/>
              </a:lnSpc>
              <a:defRPr sz="2600">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Outcome 1</a:t>
            </a:r>
          </a:p>
          <a:p>
            <a:pPr lvl="0"/>
            <a:r>
              <a:rPr lang="en-US" dirty="0"/>
              <a:t>Outcome 2</a:t>
            </a:r>
          </a:p>
          <a:p>
            <a:pPr lvl="0"/>
            <a:r>
              <a:rPr lang="en-US" dirty="0"/>
              <a:t>Outcome 3</a:t>
            </a:r>
          </a:p>
        </p:txBody>
      </p:sp>
      <p:sp>
        <p:nvSpPr>
          <p:cNvPr id="10" name="TextBox 9">
            <a:extLst>
              <a:ext uri="{FF2B5EF4-FFF2-40B4-BE49-F238E27FC236}">
                <a16:creationId xmlns:a16="http://schemas.microsoft.com/office/drawing/2014/main" id="{66F90CB2-A495-4AF3-BC7C-1B34E1164439}"/>
              </a:ext>
            </a:extLst>
          </p:cNvPr>
          <p:cNvSpPr txBox="1"/>
          <p:nvPr userDrawn="1"/>
        </p:nvSpPr>
        <p:spPr>
          <a:xfrm>
            <a:off x="628650" y="235182"/>
            <a:ext cx="3429000" cy="1446550"/>
          </a:xfrm>
          <a:prstGeom prst="rect">
            <a:avLst/>
          </a:prstGeom>
          <a:noFill/>
        </p:spPr>
        <p:txBody>
          <a:bodyPr wrap="square" rtlCol="0">
            <a:spAutoFit/>
          </a:bodyPr>
          <a:lstStyle/>
          <a:p>
            <a:pPr marL="0" algn="l" defTabSz="457200" rtl="0" eaLnBrk="1" latinLnBrk="0" hangingPunct="1">
              <a:lnSpc>
                <a:spcPct val="100000"/>
              </a:lnSpc>
              <a:spcBef>
                <a:spcPct val="0"/>
              </a:spcBef>
              <a:buNone/>
            </a:pPr>
            <a:r>
              <a:rPr lang="en-US" sz="4400" kern="1200" dirty="0">
                <a:solidFill>
                  <a:schemeClr val="bg1"/>
                </a:solidFill>
                <a:latin typeface="Bahnschrift SemiBold" panose="020B0502040204020203" pitchFamily="34" charset="0"/>
                <a:ea typeface="+mn-ea"/>
                <a:cs typeface="+mn-cs"/>
              </a:rPr>
              <a:t>Learning Outcomes</a:t>
            </a:r>
          </a:p>
        </p:txBody>
      </p:sp>
      <p:pic>
        <p:nvPicPr>
          <p:cNvPr id="12" name="Picture 11">
            <a:extLst>
              <a:ext uri="{FF2B5EF4-FFF2-40B4-BE49-F238E27FC236}">
                <a16:creationId xmlns:a16="http://schemas.microsoft.com/office/drawing/2014/main" id="{70BD9AB8-BE8B-4AD4-8989-7D5BB1CBD5C5}"/>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6102" b="98622" l="9753" r="89973">
                        <a14:foregroundMark x1="62637" y1="39764" x2="62637" y2="39764"/>
                        <a14:foregroundMark x1="40797" y1="53346" x2="40797" y2="53346"/>
                        <a14:foregroundMark x1="27198" y1="59055" x2="27198" y2="59055"/>
                        <a14:foregroundMark x1="25687" y1="41929" x2="25687" y2="41929"/>
                        <a14:foregroundMark x1="28434" y1="22835" x2="28434" y2="22835"/>
                        <a14:foregroundMark x1="37225" y1="10433" x2="37225" y2="10433"/>
                        <a14:foregroundMark x1="49863" y1="6496" x2="49863" y2="6496"/>
                        <a14:foregroundMark x1="61538" y1="13583" x2="61538" y2="13583"/>
                        <a14:foregroundMark x1="71016" y1="24803" x2="71016" y2="24803"/>
                        <a14:foregroundMark x1="73626" y1="40945" x2="73626" y2="40945"/>
                        <a14:foregroundMark x1="72115" y1="60039" x2="72115" y2="60039"/>
                        <a14:foregroundMark x1="55345" y1="90060" x2="55907" y2="90157"/>
                        <a14:foregroundMark x1="48764" y1="98622" x2="50275" y2="97835"/>
                        <a14:foregroundMark x1="53709" y1="89764" x2="53709" y2="89764"/>
                        <a14:foregroundMark x1="53434" y1="90354" x2="51511" y2="89370"/>
                        <a14:foregroundMark x1="44780" y1="88189" x2="51236" y2="89567"/>
                        <a14:backgroundMark x1="55769" y1="85433" x2="49950" y2="86267"/>
                        <a14:backgroundMark x1="52194" y1="91242" x2="50589" y2="90886"/>
                        <a14:backgroundMark x1="56181" y1="92126" x2="53895" y2="91619"/>
                        <a14:backgroundMark x1="55495" y1="86024" x2="54258" y2="85827"/>
                        <a14:backgroundMark x1="54396" y1="86024" x2="55632" y2="86614"/>
                        <a14:backgroundMark x1="49176" y1="96654" x2="47940" y2="95079"/>
                      </a14:backgroundRemoval>
                    </a14:imgEffect>
                  </a14:imgLayer>
                </a14:imgProps>
              </a:ext>
            </a:extLst>
          </a:blip>
          <a:stretch>
            <a:fillRect/>
          </a:stretch>
        </p:blipFill>
        <p:spPr>
          <a:xfrm rot="19619398">
            <a:off x="6397866" y="99256"/>
            <a:ext cx="2389846" cy="1667640"/>
          </a:xfrm>
          <a:prstGeom prst="rect">
            <a:avLst/>
          </a:prstGeom>
        </p:spPr>
      </p:pic>
      <p:sp>
        <p:nvSpPr>
          <p:cNvPr id="2" name="Rectangle 1">
            <a:extLst>
              <a:ext uri="{FF2B5EF4-FFF2-40B4-BE49-F238E27FC236}">
                <a16:creationId xmlns:a16="http://schemas.microsoft.com/office/drawing/2014/main" id="{0FCCDEB3-12E7-45AF-A8F2-BC0F9E2254EE}"/>
              </a:ext>
            </a:extLst>
          </p:cNvPr>
          <p:cNvSpPr/>
          <p:nvPr userDrawn="1"/>
        </p:nvSpPr>
        <p:spPr>
          <a:xfrm>
            <a:off x="599608" y="1959429"/>
            <a:ext cx="7915742" cy="740967"/>
          </a:xfrm>
          <a:prstGeom prst="rect">
            <a:avLst/>
          </a:prstGeom>
        </p:spPr>
        <p:txBody>
          <a:bodyPr vert="horz" lIns="91440" tIns="45720" rIns="91440" bIns="45720" rtlCol="0">
            <a:normAutofit/>
          </a:bodyPr>
          <a:lstStyle/>
          <a:p>
            <a:pPr marL="0" lvl="0" indent="0" defTabSz="914400">
              <a:lnSpc>
                <a:spcPct val="150000"/>
              </a:lnSpc>
              <a:spcBef>
                <a:spcPts val="1000"/>
              </a:spcBef>
              <a:buFont typeface="Arial" panose="020B0604020202020204" pitchFamily="34" charset="0"/>
              <a:buNone/>
            </a:pPr>
            <a:r>
              <a:rPr lang="en-US" sz="2800" dirty="0">
                <a:solidFill>
                  <a:schemeClr val="tx1"/>
                </a:solidFill>
                <a:latin typeface="Bahnschrift" panose="020B0502040204020203" pitchFamily="34" charset="0"/>
              </a:rPr>
              <a:t>After this lecture, you will be able to</a:t>
            </a:r>
          </a:p>
        </p:txBody>
      </p:sp>
    </p:spTree>
    <p:extLst>
      <p:ext uri="{BB962C8B-B14F-4D97-AF65-F5344CB8AC3E}">
        <p14:creationId xmlns:p14="http://schemas.microsoft.com/office/powerpoint/2010/main" val="220990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rgbClr val="F4F4F5"/>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325563"/>
          </a:xfrm>
          <a:prstGeom prst="rect">
            <a:avLst/>
          </a:prstGeom>
          <a:solidFill>
            <a:srgbClr val="2190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28650" y="1628145"/>
            <a:ext cx="7886700" cy="5004884"/>
          </a:xfrm>
        </p:spPr>
        <p:txBody>
          <a:bodyPr/>
          <a:lstStyle>
            <a:lvl1pPr>
              <a:lnSpc>
                <a:spcPct val="150000"/>
              </a:lnSpc>
              <a:defRPr>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D674DD10-9343-40FC-87DE-8A1F63FF11A0}"/>
              </a:ext>
            </a:extLst>
          </p:cNvPr>
          <p:cNvSpPr>
            <a:spLocks noGrp="1"/>
          </p:cNvSpPr>
          <p:nvPr>
            <p:ph type="title"/>
          </p:nvPr>
        </p:nvSpPr>
        <p:spPr>
          <a:xfrm>
            <a:off x="338363" y="0"/>
            <a:ext cx="7886700" cy="1325563"/>
          </a:xfrm>
        </p:spPr>
        <p:txBody>
          <a:bodyPr>
            <a:normAutofit/>
          </a:bodyPr>
          <a:lstStyle>
            <a:lvl1pPr marL="0" algn="l" defTabSz="457200" rtl="0" eaLnBrk="1" latinLnBrk="0" hangingPunct="1">
              <a:lnSpc>
                <a:spcPct val="100000"/>
              </a:lnSpc>
              <a:defRPr lang="en-US" sz="3600" kern="1200" dirty="0">
                <a:solidFill>
                  <a:schemeClr val="bg1"/>
                </a:solidFill>
                <a:latin typeface="Bahnschrift SemiBold" panose="020B0502040204020203" pitchFamily="34" charset="0"/>
                <a:ea typeface="+mn-ea"/>
                <a:cs typeface="+mn-cs"/>
              </a:defRPr>
            </a:lvl1pPr>
          </a:lstStyle>
          <a:p>
            <a:r>
              <a:rPr lang="en-US" dirty="0"/>
              <a:t>Click to edit Master title style</a:t>
            </a:r>
          </a:p>
        </p:txBody>
      </p:sp>
    </p:spTree>
    <p:extLst>
      <p:ext uri="{BB962C8B-B14F-4D97-AF65-F5344CB8AC3E}">
        <p14:creationId xmlns:p14="http://schemas.microsoft.com/office/powerpoint/2010/main" val="219215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flip="none" rotWithShape="1">
          <a:gsLst>
            <a:gs pos="0">
              <a:schemeClr val="bg1"/>
            </a:gs>
            <a:gs pos="100000">
              <a:srgbClr val="2190B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Scroll: Horizontal 1">
            <a:extLst>
              <a:ext uri="{FF2B5EF4-FFF2-40B4-BE49-F238E27FC236}">
                <a16:creationId xmlns:a16="http://schemas.microsoft.com/office/drawing/2014/main" id="{71C566E7-15C2-47D1-BCD0-6048C4B61AEB}"/>
              </a:ext>
            </a:extLst>
          </p:cNvPr>
          <p:cNvSpPr/>
          <p:nvPr userDrawn="1"/>
        </p:nvSpPr>
        <p:spPr>
          <a:xfrm>
            <a:off x="1785257" y="2514600"/>
            <a:ext cx="5573486" cy="1828800"/>
          </a:xfrm>
          <a:prstGeom prst="horizontalScroll">
            <a:avLst/>
          </a:prstGeom>
          <a:gradFill>
            <a:gsLst>
              <a:gs pos="0">
                <a:schemeClr val="accent1">
                  <a:lumMod val="5000"/>
                  <a:lumOff val="95000"/>
                </a:schemeClr>
              </a:gs>
              <a:gs pos="100000">
                <a:srgbClr val="2190BC"/>
              </a:gs>
            </a:gsLst>
            <a:path path="circle">
              <a:fillToRect l="50000" t="50000" r="50000" b="50000"/>
            </a:path>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a:xfrm>
            <a:off x="628650" y="8928101"/>
            <a:ext cx="2057400" cy="365125"/>
          </a:xfrm>
        </p:spPr>
        <p:txBody>
          <a:bodyPr/>
          <a:lstStyle/>
          <a:p>
            <a:fld id="{71BC5188-02C1-4612-A2C7-F501CF181F2E}" type="datetimeFigureOut">
              <a:rPr lang="en-US" smtClean="0"/>
              <a:t>7/14/2021</a:t>
            </a:fld>
            <a:endParaRPr lang="en-US"/>
          </a:p>
        </p:txBody>
      </p:sp>
      <p:sp>
        <p:nvSpPr>
          <p:cNvPr id="5" name="Footer Placeholder 4"/>
          <p:cNvSpPr>
            <a:spLocks noGrp="1"/>
          </p:cNvSpPr>
          <p:nvPr>
            <p:ph type="ftr" sz="quarter" idx="11"/>
          </p:nvPr>
        </p:nvSpPr>
        <p:spPr>
          <a:xfrm>
            <a:off x="3028950" y="8928101"/>
            <a:ext cx="3086100" cy="365125"/>
          </a:xfrm>
        </p:spPr>
        <p:txBody>
          <a:bodyPr/>
          <a:lstStyle/>
          <a:p>
            <a:endParaRPr lang="en-US"/>
          </a:p>
        </p:txBody>
      </p:sp>
      <p:sp>
        <p:nvSpPr>
          <p:cNvPr id="6" name="Slide Number Placeholder 5"/>
          <p:cNvSpPr>
            <a:spLocks noGrp="1"/>
          </p:cNvSpPr>
          <p:nvPr>
            <p:ph type="sldNum" sz="quarter" idx="12"/>
          </p:nvPr>
        </p:nvSpPr>
        <p:spPr>
          <a:xfrm>
            <a:off x="6457950" y="8928101"/>
            <a:ext cx="2057400" cy="365125"/>
          </a:xfrm>
        </p:spPr>
        <p:txBody>
          <a:bodyPr/>
          <a:lstStyle/>
          <a:p>
            <a:fld id="{0E4DDFBB-2C77-4C22-A6ED-B339E4E2C87F}" type="slidenum">
              <a:rPr lang="en-US" smtClean="0"/>
              <a:t>‹#›</a:t>
            </a:fld>
            <a:endParaRPr lang="en-US"/>
          </a:p>
        </p:txBody>
      </p:sp>
      <p:sp>
        <p:nvSpPr>
          <p:cNvPr id="22" name="TextBox 21">
            <a:extLst>
              <a:ext uri="{FF2B5EF4-FFF2-40B4-BE49-F238E27FC236}">
                <a16:creationId xmlns:a16="http://schemas.microsoft.com/office/drawing/2014/main" id="{513C37F6-66F0-4125-B2E0-B93F212BA9B3}"/>
              </a:ext>
            </a:extLst>
          </p:cNvPr>
          <p:cNvSpPr txBox="1"/>
          <p:nvPr userDrawn="1"/>
        </p:nvSpPr>
        <p:spPr>
          <a:xfrm>
            <a:off x="2147298" y="3044280"/>
            <a:ext cx="4849404" cy="769441"/>
          </a:xfrm>
          <a:prstGeom prst="rect">
            <a:avLst/>
          </a:prstGeom>
          <a:noFill/>
        </p:spPr>
        <p:txBody>
          <a:bodyPr wrap="none" rtlCol="0">
            <a:spAutoFit/>
          </a:bodyPr>
          <a:lstStyle/>
          <a:p>
            <a:r>
              <a:rPr lang="en-US" sz="4400" dirty="0">
                <a:solidFill>
                  <a:srgbClr val="092E43"/>
                </a:solidFill>
                <a:latin typeface="Bahnschrift SemiBold" panose="020B0502040204020203" pitchFamily="34" charset="0"/>
              </a:rPr>
              <a:t>That’s all for now…</a:t>
            </a:r>
          </a:p>
        </p:txBody>
      </p:sp>
    </p:spTree>
    <p:extLst>
      <p:ext uri="{BB962C8B-B14F-4D97-AF65-F5344CB8AC3E}">
        <p14:creationId xmlns:p14="http://schemas.microsoft.com/office/powerpoint/2010/main" val="78096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C5188-02C1-4612-A2C7-F501CF181F2E}"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107850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C5188-02C1-4612-A2C7-F501CF181F2E}" type="datetimeFigureOut">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65300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C5188-02C1-4612-A2C7-F501CF181F2E}" type="datetimeFigureOut">
              <a:rPr lang="en-US" smtClean="0"/>
              <a:t>7/14/2021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36719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BC5188-02C1-4612-A2C7-F501CF181F2E}" type="datetimeFigureOut">
              <a:rPr lang="en-US" smtClean="0"/>
              <a:t>7/14/2021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77621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C5188-02C1-4612-A2C7-F501CF181F2E}" type="datetimeFigureOut">
              <a:rPr lang="en-US" smtClean="0"/>
              <a:t>7/14/2021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02825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C5188-02C1-4612-A2C7-F501CF181F2E}" type="datetimeFigureOut">
              <a:rPr lang="en-US" smtClean="0"/>
              <a:t>7/14/2021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DDFBB-2C77-4C22-A6ED-B339E4E2C87F}" type="slidenum">
              <a:rPr lang="en-US" smtClean="0"/>
              <a:t>‹#›</a:t>
            </a:fld>
            <a:endParaRPr lang="en-US"/>
          </a:p>
        </p:txBody>
      </p:sp>
    </p:spTree>
    <p:extLst>
      <p:ext uri="{BB962C8B-B14F-4D97-AF65-F5344CB8AC3E}">
        <p14:creationId xmlns:p14="http://schemas.microsoft.com/office/powerpoint/2010/main" val="2771957338"/>
      </p:ext>
    </p:extLst>
  </p:cSld>
  <p:clrMap bg1="lt1" tx1="dk1" bg2="lt2" tx2="dk2" accent1="accent1" accent2="accent2" accent3="accent3" accent4="accent4" accent5="accent5" accent6="accent6" hlink="hlink" folHlink="folHlink"/>
  <p:sldLayoutIdLst>
    <p:sldLayoutId id="2147483675" r:id="rId1"/>
    <p:sldLayoutId id="2147483673" r:id="rId2"/>
    <p:sldLayoutId id="2147483674"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7609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500824"/>
            <a:ext cx="8539419" cy="5004884"/>
          </a:xfrm>
        </p:spPr>
        <p:txBody>
          <a:bodyPr/>
          <a:lstStyle/>
          <a:p>
            <a:pPr algn="just"/>
            <a:r>
              <a:rPr lang="en-US" dirty="0"/>
              <a:t>Properties class to get information from the properties file.</a:t>
            </a:r>
          </a:p>
          <a:p>
            <a:pPr algn="just"/>
            <a:r>
              <a:rPr lang="en-US" dirty="0"/>
              <a:t>Properties class to create the properties file.</a:t>
            </a:r>
          </a:p>
          <a:p>
            <a:pPr algn="just"/>
            <a:r>
              <a:rPr lang="en-US" dirty="0"/>
              <a:t>Properties class to get all the system properties.</a:t>
            </a:r>
          </a:p>
          <a:p>
            <a:pPr marL="0" indent="0" algn="just">
              <a:buNone/>
            </a:pPr>
            <a:br>
              <a:rPr lang="en-US" dirty="0"/>
            </a:br>
            <a:endParaRPr lang="en-IN" dirty="0"/>
          </a:p>
        </p:txBody>
      </p:sp>
      <p:sp>
        <p:nvSpPr>
          <p:cNvPr id="3" name="Title 2"/>
          <p:cNvSpPr>
            <a:spLocks noGrp="1"/>
          </p:cNvSpPr>
          <p:nvPr>
            <p:ph type="title"/>
          </p:nvPr>
        </p:nvSpPr>
        <p:spPr/>
        <p:txBody>
          <a:bodyPr/>
          <a:lstStyle/>
          <a:p>
            <a:r>
              <a:rPr lang="en-IN" dirty="0"/>
              <a:t>Methods of Properties Class</a:t>
            </a:r>
          </a:p>
        </p:txBody>
      </p:sp>
    </p:spTree>
    <p:extLst>
      <p:ext uri="{BB962C8B-B14F-4D97-AF65-F5344CB8AC3E}">
        <p14:creationId xmlns:p14="http://schemas.microsoft.com/office/powerpoint/2010/main" val="3039529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3" y="1466100"/>
            <a:ext cx="8458396" cy="5108320"/>
          </a:xfrm>
        </p:spPr>
        <p:txBody>
          <a:bodyPr>
            <a:normAutofit fontScale="85000" lnSpcReduction="10000"/>
          </a:bodyPr>
          <a:lstStyle/>
          <a:p>
            <a:pPr algn="just">
              <a:lnSpc>
                <a:spcPct val="160000"/>
              </a:lnSpc>
            </a:pPr>
            <a:r>
              <a:rPr lang="en-US" dirty="0"/>
              <a:t>Lambda expression is a new and important feature of Java that was included in Java SE 8. </a:t>
            </a:r>
          </a:p>
          <a:p>
            <a:pPr algn="just">
              <a:lnSpc>
                <a:spcPct val="160000"/>
              </a:lnSpc>
            </a:pPr>
            <a:r>
              <a:rPr lang="en-US" dirty="0">
                <a:solidFill>
                  <a:schemeClr val="bg1">
                    <a:lumMod val="85000"/>
                  </a:schemeClr>
                </a:solidFill>
              </a:rPr>
              <a:t>It helps to iterate, filter and extract data from collection.</a:t>
            </a:r>
          </a:p>
          <a:p>
            <a:pPr algn="just">
              <a:lnSpc>
                <a:spcPct val="160000"/>
              </a:lnSpc>
            </a:pPr>
            <a:r>
              <a:rPr lang="en-US" dirty="0">
                <a:solidFill>
                  <a:schemeClr val="bg1">
                    <a:lumMod val="85000"/>
                  </a:schemeClr>
                </a:solidFill>
              </a:rPr>
              <a:t>A lambda expression is a short block of code which takes in parameters and returns a value.</a:t>
            </a:r>
          </a:p>
          <a:p>
            <a:pPr algn="just">
              <a:lnSpc>
                <a:spcPct val="160000"/>
              </a:lnSpc>
            </a:pPr>
            <a:r>
              <a:rPr lang="en-US" dirty="0">
                <a:solidFill>
                  <a:schemeClr val="bg1">
                    <a:lumMod val="85000"/>
                  </a:schemeClr>
                </a:solidFill>
              </a:rPr>
              <a:t>Lambda expressions are similar to methods, but they do not need a name and they can be implemented right in the body of a method.</a:t>
            </a:r>
            <a:endParaRPr lang="en-IN" dirty="0">
              <a:solidFill>
                <a:schemeClr val="bg1">
                  <a:lumMod val="85000"/>
                </a:schemeClr>
              </a:solidFill>
            </a:endParaRPr>
          </a:p>
        </p:txBody>
      </p:sp>
      <p:sp>
        <p:nvSpPr>
          <p:cNvPr id="3" name="Title 2"/>
          <p:cNvSpPr>
            <a:spLocks noGrp="1"/>
          </p:cNvSpPr>
          <p:nvPr>
            <p:ph type="title"/>
          </p:nvPr>
        </p:nvSpPr>
        <p:spPr/>
        <p:txBody>
          <a:bodyPr/>
          <a:lstStyle/>
          <a:p>
            <a:r>
              <a:rPr lang="en-IN" dirty="0"/>
              <a:t>Lambda Expressions</a:t>
            </a:r>
          </a:p>
        </p:txBody>
      </p:sp>
    </p:spTree>
    <p:extLst>
      <p:ext uri="{BB962C8B-B14F-4D97-AF65-F5344CB8AC3E}">
        <p14:creationId xmlns:p14="http://schemas.microsoft.com/office/powerpoint/2010/main" val="501775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3" y="1466100"/>
            <a:ext cx="8458396" cy="5108320"/>
          </a:xfrm>
        </p:spPr>
        <p:txBody>
          <a:bodyPr>
            <a:normAutofit fontScale="85000" lnSpcReduction="10000"/>
          </a:bodyPr>
          <a:lstStyle/>
          <a:p>
            <a:pPr algn="just">
              <a:lnSpc>
                <a:spcPct val="160000"/>
              </a:lnSpc>
            </a:pPr>
            <a:r>
              <a:rPr lang="en-US" dirty="0">
                <a:solidFill>
                  <a:schemeClr val="bg1">
                    <a:lumMod val="85000"/>
                  </a:schemeClr>
                </a:solidFill>
              </a:rPr>
              <a:t>Lambda expression is a new and important feature of Java that was included in Java SE 8. </a:t>
            </a:r>
          </a:p>
          <a:p>
            <a:pPr algn="just">
              <a:lnSpc>
                <a:spcPct val="160000"/>
              </a:lnSpc>
            </a:pPr>
            <a:r>
              <a:rPr lang="en-US" dirty="0"/>
              <a:t>It helps to iterate, filter and extract data from collection.</a:t>
            </a:r>
          </a:p>
          <a:p>
            <a:pPr algn="just">
              <a:lnSpc>
                <a:spcPct val="160000"/>
              </a:lnSpc>
            </a:pPr>
            <a:r>
              <a:rPr lang="en-US" dirty="0">
                <a:solidFill>
                  <a:schemeClr val="bg1">
                    <a:lumMod val="85000"/>
                  </a:schemeClr>
                </a:solidFill>
              </a:rPr>
              <a:t>A lambda expression is a short block of code which takes in parameters and returns a value.</a:t>
            </a:r>
          </a:p>
          <a:p>
            <a:pPr algn="just">
              <a:lnSpc>
                <a:spcPct val="160000"/>
              </a:lnSpc>
            </a:pPr>
            <a:r>
              <a:rPr lang="en-US" dirty="0">
                <a:solidFill>
                  <a:schemeClr val="bg1">
                    <a:lumMod val="85000"/>
                  </a:schemeClr>
                </a:solidFill>
              </a:rPr>
              <a:t>Lambda expressions are similar to methods, but they do not need a name and they can be implemented right in the body of a method.</a:t>
            </a:r>
            <a:endParaRPr lang="en-IN" dirty="0">
              <a:solidFill>
                <a:schemeClr val="bg1">
                  <a:lumMod val="85000"/>
                </a:schemeClr>
              </a:solidFill>
            </a:endParaRPr>
          </a:p>
        </p:txBody>
      </p:sp>
      <p:sp>
        <p:nvSpPr>
          <p:cNvPr id="3" name="Title 2"/>
          <p:cNvSpPr>
            <a:spLocks noGrp="1"/>
          </p:cNvSpPr>
          <p:nvPr>
            <p:ph type="title"/>
          </p:nvPr>
        </p:nvSpPr>
        <p:spPr/>
        <p:txBody>
          <a:bodyPr/>
          <a:lstStyle/>
          <a:p>
            <a:r>
              <a:rPr lang="en-IN" dirty="0"/>
              <a:t>Lambda Expressions</a:t>
            </a:r>
          </a:p>
        </p:txBody>
      </p:sp>
    </p:spTree>
    <p:extLst>
      <p:ext uri="{BB962C8B-B14F-4D97-AF65-F5344CB8AC3E}">
        <p14:creationId xmlns:p14="http://schemas.microsoft.com/office/powerpoint/2010/main" val="1285472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3" y="1466100"/>
            <a:ext cx="8458396" cy="5108320"/>
          </a:xfrm>
        </p:spPr>
        <p:txBody>
          <a:bodyPr>
            <a:normAutofit fontScale="85000" lnSpcReduction="10000"/>
          </a:bodyPr>
          <a:lstStyle/>
          <a:p>
            <a:pPr algn="just">
              <a:lnSpc>
                <a:spcPct val="160000"/>
              </a:lnSpc>
            </a:pPr>
            <a:r>
              <a:rPr lang="en-US" dirty="0">
                <a:solidFill>
                  <a:schemeClr val="bg1">
                    <a:lumMod val="85000"/>
                  </a:schemeClr>
                </a:solidFill>
              </a:rPr>
              <a:t>Lambda expression is a new and important feature of Java that was included in Java SE 8. </a:t>
            </a:r>
          </a:p>
          <a:p>
            <a:pPr algn="just">
              <a:lnSpc>
                <a:spcPct val="160000"/>
              </a:lnSpc>
            </a:pPr>
            <a:r>
              <a:rPr lang="en-US" dirty="0">
                <a:solidFill>
                  <a:schemeClr val="bg1">
                    <a:lumMod val="85000"/>
                  </a:schemeClr>
                </a:solidFill>
              </a:rPr>
              <a:t>It helps to iterate, filter and extract data from collection.</a:t>
            </a:r>
          </a:p>
          <a:p>
            <a:pPr algn="just">
              <a:lnSpc>
                <a:spcPct val="160000"/>
              </a:lnSpc>
            </a:pPr>
            <a:r>
              <a:rPr lang="en-US" dirty="0"/>
              <a:t>A lambda expression is a short block of code which takes in parameters and returns a value.</a:t>
            </a:r>
          </a:p>
          <a:p>
            <a:pPr algn="just">
              <a:lnSpc>
                <a:spcPct val="160000"/>
              </a:lnSpc>
            </a:pPr>
            <a:r>
              <a:rPr lang="en-US" dirty="0">
                <a:solidFill>
                  <a:schemeClr val="bg1">
                    <a:lumMod val="85000"/>
                  </a:schemeClr>
                </a:solidFill>
              </a:rPr>
              <a:t>Lambda expressions are similar to methods, but they do not need a name and they can be implemented right in the body of a method.</a:t>
            </a:r>
            <a:endParaRPr lang="en-IN" dirty="0">
              <a:solidFill>
                <a:schemeClr val="bg1">
                  <a:lumMod val="85000"/>
                </a:schemeClr>
              </a:solidFill>
            </a:endParaRPr>
          </a:p>
        </p:txBody>
      </p:sp>
      <p:sp>
        <p:nvSpPr>
          <p:cNvPr id="3" name="Title 2"/>
          <p:cNvSpPr>
            <a:spLocks noGrp="1"/>
          </p:cNvSpPr>
          <p:nvPr>
            <p:ph type="title"/>
          </p:nvPr>
        </p:nvSpPr>
        <p:spPr/>
        <p:txBody>
          <a:bodyPr/>
          <a:lstStyle/>
          <a:p>
            <a:r>
              <a:rPr lang="en-IN" dirty="0"/>
              <a:t>Lambda Expressions</a:t>
            </a:r>
          </a:p>
        </p:txBody>
      </p:sp>
    </p:spTree>
    <p:extLst>
      <p:ext uri="{BB962C8B-B14F-4D97-AF65-F5344CB8AC3E}">
        <p14:creationId xmlns:p14="http://schemas.microsoft.com/office/powerpoint/2010/main" val="3424089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3" y="1466100"/>
            <a:ext cx="8458396" cy="5108320"/>
          </a:xfrm>
        </p:spPr>
        <p:txBody>
          <a:bodyPr>
            <a:normAutofit fontScale="85000" lnSpcReduction="10000"/>
          </a:bodyPr>
          <a:lstStyle/>
          <a:p>
            <a:pPr algn="just">
              <a:lnSpc>
                <a:spcPct val="160000"/>
              </a:lnSpc>
            </a:pPr>
            <a:r>
              <a:rPr lang="en-US" dirty="0">
                <a:solidFill>
                  <a:schemeClr val="bg1">
                    <a:lumMod val="85000"/>
                  </a:schemeClr>
                </a:solidFill>
              </a:rPr>
              <a:t>Lambda expression is a new and important feature of Java that was included in Java SE 8. </a:t>
            </a:r>
          </a:p>
          <a:p>
            <a:pPr algn="just">
              <a:lnSpc>
                <a:spcPct val="160000"/>
              </a:lnSpc>
            </a:pPr>
            <a:r>
              <a:rPr lang="en-US" dirty="0">
                <a:solidFill>
                  <a:schemeClr val="bg1">
                    <a:lumMod val="85000"/>
                  </a:schemeClr>
                </a:solidFill>
              </a:rPr>
              <a:t>It helps to iterate, filter and extract data from collection.</a:t>
            </a:r>
          </a:p>
          <a:p>
            <a:pPr algn="just">
              <a:lnSpc>
                <a:spcPct val="160000"/>
              </a:lnSpc>
            </a:pPr>
            <a:r>
              <a:rPr lang="en-US" dirty="0">
                <a:solidFill>
                  <a:schemeClr val="bg1">
                    <a:lumMod val="85000"/>
                  </a:schemeClr>
                </a:solidFill>
              </a:rPr>
              <a:t>A lambda expression is a short block of code which takes in parameters and returns a value.</a:t>
            </a:r>
          </a:p>
          <a:p>
            <a:pPr algn="just">
              <a:lnSpc>
                <a:spcPct val="160000"/>
              </a:lnSpc>
            </a:pPr>
            <a:r>
              <a:rPr lang="en-US" dirty="0"/>
              <a:t>Lambda expressions are similar to methods, but they do not need a name and they can be implemented right in the body of a method.</a:t>
            </a:r>
            <a:endParaRPr lang="en-IN" dirty="0"/>
          </a:p>
        </p:txBody>
      </p:sp>
      <p:sp>
        <p:nvSpPr>
          <p:cNvPr id="3" name="Title 2"/>
          <p:cNvSpPr>
            <a:spLocks noGrp="1"/>
          </p:cNvSpPr>
          <p:nvPr>
            <p:ph type="title"/>
          </p:nvPr>
        </p:nvSpPr>
        <p:spPr/>
        <p:txBody>
          <a:bodyPr/>
          <a:lstStyle/>
          <a:p>
            <a:r>
              <a:rPr lang="en-IN" dirty="0"/>
              <a:t>Lambda Expressions</a:t>
            </a:r>
          </a:p>
        </p:txBody>
      </p:sp>
    </p:spTree>
    <p:extLst>
      <p:ext uri="{BB962C8B-B14F-4D97-AF65-F5344CB8AC3E}">
        <p14:creationId xmlns:p14="http://schemas.microsoft.com/office/powerpoint/2010/main" val="615297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3" y="1535547"/>
            <a:ext cx="8446822" cy="5004884"/>
          </a:xfrm>
        </p:spPr>
        <p:txBody>
          <a:bodyPr>
            <a:normAutofit fontScale="92500" lnSpcReduction="20000"/>
          </a:bodyPr>
          <a:lstStyle/>
          <a:p>
            <a:pPr marL="0" indent="0" algn="just">
              <a:buNone/>
            </a:pPr>
            <a:r>
              <a:rPr lang="en-US" dirty="0"/>
              <a:t>The simplest lambda expression contains a single parameter and an expression:</a:t>
            </a:r>
          </a:p>
          <a:p>
            <a:pPr marL="0" indent="0" algn="just">
              <a:buNone/>
            </a:pPr>
            <a:r>
              <a:rPr lang="en-US" dirty="0"/>
              <a:t>Syntax:</a:t>
            </a:r>
          </a:p>
          <a:p>
            <a:pPr marL="0" indent="0" algn="just">
              <a:buNone/>
            </a:pPr>
            <a:r>
              <a:rPr lang="en-IN" dirty="0"/>
              <a:t>parameter -&gt; expression</a:t>
            </a:r>
          </a:p>
          <a:p>
            <a:pPr marL="0" indent="0" algn="just">
              <a:buNone/>
            </a:pPr>
            <a:r>
              <a:rPr lang="en-US" dirty="0"/>
              <a:t>To use more than one parameter, wrap them in parentheses</a:t>
            </a:r>
          </a:p>
          <a:p>
            <a:pPr marL="0" indent="0" algn="just">
              <a:buNone/>
            </a:pPr>
            <a:r>
              <a:rPr lang="en-US" dirty="0"/>
              <a:t>Syntax:</a:t>
            </a:r>
          </a:p>
          <a:p>
            <a:pPr marL="0" indent="0" algn="just">
              <a:buNone/>
            </a:pPr>
            <a:r>
              <a:rPr lang="en-IN" dirty="0"/>
              <a:t>(parameter1, parameter2) -&gt; expression</a:t>
            </a:r>
          </a:p>
        </p:txBody>
      </p:sp>
      <p:sp>
        <p:nvSpPr>
          <p:cNvPr id="3" name="Title 2"/>
          <p:cNvSpPr>
            <a:spLocks noGrp="1"/>
          </p:cNvSpPr>
          <p:nvPr>
            <p:ph type="title"/>
          </p:nvPr>
        </p:nvSpPr>
        <p:spPr/>
        <p:txBody>
          <a:bodyPr/>
          <a:lstStyle/>
          <a:p>
            <a:r>
              <a:rPr lang="en-IN" dirty="0"/>
              <a:t>Lambda Expressions</a:t>
            </a:r>
          </a:p>
        </p:txBody>
      </p:sp>
    </p:spTree>
    <p:extLst>
      <p:ext uri="{BB962C8B-B14F-4D97-AF65-F5344CB8AC3E}">
        <p14:creationId xmlns:p14="http://schemas.microsoft.com/office/powerpoint/2010/main" val="543237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31375"/>
            <a:ext cx="8539419" cy="5189344"/>
          </a:xfrm>
        </p:spPr>
        <p:txBody>
          <a:bodyPr>
            <a:normAutofit fontScale="92500"/>
          </a:bodyPr>
          <a:lstStyle/>
          <a:p>
            <a:pPr algn="just"/>
            <a:r>
              <a:rPr lang="en-US" dirty="0"/>
              <a:t>Expressions are limited. </a:t>
            </a:r>
          </a:p>
          <a:p>
            <a:pPr algn="just"/>
            <a:r>
              <a:rPr lang="en-US" dirty="0">
                <a:solidFill>
                  <a:schemeClr val="bg1">
                    <a:lumMod val="85000"/>
                  </a:schemeClr>
                </a:solidFill>
              </a:rPr>
              <a:t>They have to immediately return a value, and they cannot contain variables, assignments or statements such as if or for. </a:t>
            </a:r>
          </a:p>
          <a:p>
            <a:pPr algn="just"/>
            <a:r>
              <a:rPr lang="en-US" dirty="0">
                <a:solidFill>
                  <a:schemeClr val="bg1">
                    <a:lumMod val="85000"/>
                  </a:schemeClr>
                </a:solidFill>
              </a:rPr>
              <a:t>In order to do more complex operations, a code block can be used with curly braces. </a:t>
            </a:r>
          </a:p>
          <a:p>
            <a:pPr algn="just"/>
            <a:r>
              <a:rPr lang="en-US" dirty="0">
                <a:solidFill>
                  <a:schemeClr val="bg1">
                    <a:lumMod val="85000"/>
                  </a:schemeClr>
                </a:solidFill>
              </a:rPr>
              <a:t>If the lambda expression needs to return a value, then the code block should have a return statement.</a:t>
            </a:r>
            <a:endParaRPr lang="en-IN" dirty="0">
              <a:solidFill>
                <a:schemeClr val="bg1">
                  <a:lumMod val="85000"/>
                </a:schemeClr>
              </a:solidFill>
            </a:endParaRPr>
          </a:p>
        </p:txBody>
      </p:sp>
      <p:sp>
        <p:nvSpPr>
          <p:cNvPr id="3" name="Title 2"/>
          <p:cNvSpPr>
            <a:spLocks noGrp="1"/>
          </p:cNvSpPr>
          <p:nvPr>
            <p:ph type="title"/>
          </p:nvPr>
        </p:nvSpPr>
        <p:spPr/>
        <p:txBody>
          <a:bodyPr/>
          <a:lstStyle/>
          <a:p>
            <a:r>
              <a:rPr lang="en-US" dirty="0"/>
              <a:t>Lambda Expressions</a:t>
            </a:r>
            <a:endParaRPr lang="en-IN" dirty="0"/>
          </a:p>
        </p:txBody>
      </p:sp>
    </p:spTree>
    <p:extLst>
      <p:ext uri="{BB962C8B-B14F-4D97-AF65-F5344CB8AC3E}">
        <p14:creationId xmlns:p14="http://schemas.microsoft.com/office/powerpoint/2010/main" val="4060002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31375"/>
            <a:ext cx="8539419" cy="5189344"/>
          </a:xfrm>
        </p:spPr>
        <p:txBody>
          <a:bodyPr>
            <a:normAutofit fontScale="92500"/>
          </a:bodyPr>
          <a:lstStyle/>
          <a:p>
            <a:pPr algn="just"/>
            <a:r>
              <a:rPr lang="en-US" dirty="0">
                <a:solidFill>
                  <a:schemeClr val="bg1">
                    <a:lumMod val="85000"/>
                  </a:schemeClr>
                </a:solidFill>
              </a:rPr>
              <a:t>Expressions are limited. </a:t>
            </a:r>
          </a:p>
          <a:p>
            <a:pPr algn="just"/>
            <a:r>
              <a:rPr lang="en-US" dirty="0"/>
              <a:t>They have to immediately return a value, and they cannot contain variables, assignments or statements such as if or for. </a:t>
            </a:r>
          </a:p>
          <a:p>
            <a:pPr algn="just"/>
            <a:r>
              <a:rPr lang="en-US" dirty="0">
                <a:solidFill>
                  <a:schemeClr val="bg1">
                    <a:lumMod val="85000"/>
                  </a:schemeClr>
                </a:solidFill>
              </a:rPr>
              <a:t>In order to do more complex operations, a code block can be used with curly braces. </a:t>
            </a:r>
          </a:p>
          <a:p>
            <a:pPr algn="just"/>
            <a:r>
              <a:rPr lang="en-US" dirty="0">
                <a:solidFill>
                  <a:schemeClr val="bg1">
                    <a:lumMod val="85000"/>
                  </a:schemeClr>
                </a:solidFill>
              </a:rPr>
              <a:t>If the lambda expression needs to return a value, then the code block should have a return statement.</a:t>
            </a:r>
            <a:endParaRPr lang="en-IN" dirty="0">
              <a:solidFill>
                <a:schemeClr val="bg1">
                  <a:lumMod val="85000"/>
                </a:schemeClr>
              </a:solidFill>
            </a:endParaRPr>
          </a:p>
        </p:txBody>
      </p:sp>
      <p:sp>
        <p:nvSpPr>
          <p:cNvPr id="3" name="Title 2"/>
          <p:cNvSpPr>
            <a:spLocks noGrp="1"/>
          </p:cNvSpPr>
          <p:nvPr>
            <p:ph type="title"/>
          </p:nvPr>
        </p:nvSpPr>
        <p:spPr/>
        <p:txBody>
          <a:bodyPr/>
          <a:lstStyle/>
          <a:p>
            <a:r>
              <a:rPr lang="en-US" dirty="0"/>
              <a:t>Lambda Expressions</a:t>
            </a:r>
            <a:endParaRPr lang="en-IN" dirty="0"/>
          </a:p>
        </p:txBody>
      </p:sp>
    </p:spTree>
    <p:extLst>
      <p:ext uri="{BB962C8B-B14F-4D97-AF65-F5344CB8AC3E}">
        <p14:creationId xmlns:p14="http://schemas.microsoft.com/office/powerpoint/2010/main" val="2304351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31375"/>
            <a:ext cx="8539419" cy="5189344"/>
          </a:xfrm>
        </p:spPr>
        <p:txBody>
          <a:bodyPr>
            <a:normAutofit fontScale="92500"/>
          </a:bodyPr>
          <a:lstStyle/>
          <a:p>
            <a:pPr algn="just"/>
            <a:r>
              <a:rPr lang="en-US" dirty="0">
                <a:solidFill>
                  <a:schemeClr val="bg1">
                    <a:lumMod val="85000"/>
                  </a:schemeClr>
                </a:solidFill>
              </a:rPr>
              <a:t>Expressions are limited. </a:t>
            </a:r>
          </a:p>
          <a:p>
            <a:pPr algn="just"/>
            <a:r>
              <a:rPr lang="en-US" dirty="0">
                <a:solidFill>
                  <a:schemeClr val="bg1">
                    <a:lumMod val="85000"/>
                  </a:schemeClr>
                </a:solidFill>
              </a:rPr>
              <a:t>They have to immediately return a value, and they cannot contain variables, assignments or statements such as if or for. </a:t>
            </a:r>
          </a:p>
          <a:p>
            <a:pPr algn="just"/>
            <a:r>
              <a:rPr lang="en-US" dirty="0"/>
              <a:t>In order to do more complex operations, a code block can be used with curly braces. </a:t>
            </a:r>
          </a:p>
          <a:p>
            <a:pPr algn="just"/>
            <a:r>
              <a:rPr lang="en-US" dirty="0">
                <a:solidFill>
                  <a:schemeClr val="bg1">
                    <a:lumMod val="85000"/>
                  </a:schemeClr>
                </a:solidFill>
              </a:rPr>
              <a:t>If the lambda expression needs to return a value, then the code block should have a return statement.</a:t>
            </a:r>
            <a:endParaRPr lang="en-IN" dirty="0">
              <a:solidFill>
                <a:schemeClr val="bg1">
                  <a:lumMod val="85000"/>
                </a:schemeClr>
              </a:solidFill>
            </a:endParaRPr>
          </a:p>
        </p:txBody>
      </p:sp>
      <p:sp>
        <p:nvSpPr>
          <p:cNvPr id="3" name="Title 2"/>
          <p:cNvSpPr>
            <a:spLocks noGrp="1"/>
          </p:cNvSpPr>
          <p:nvPr>
            <p:ph type="title"/>
          </p:nvPr>
        </p:nvSpPr>
        <p:spPr/>
        <p:txBody>
          <a:bodyPr/>
          <a:lstStyle/>
          <a:p>
            <a:r>
              <a:rPr lang="en-US" dirty="0"/>
              <a:t>Lambda Expressions</a:t>
            </a:r>
            <a:endParaRPr lang="en-IN" dirty="0"/>
          </a:p>
        </p:txBody>
      </p:sp>
    </p:spTree>
    <p:extLst>
      <p:ext uri="{BB962C8B-B14F-4D97-AF65-F5344CB8AC3E}">
        <p14:creationId xmlns:p14="http://schemas.microsoft.com/office/powerpoint/2010/main" val="4140146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31375"/>
            <a:ext cx="8539419" cy="5189344"/>
          </a:xfrm>
        </p:spPr>
        <p:txBody>
          <a:bodyPr>
            <a:normAutofit fontScale="92500"/>
          </a:bodyPr>
          <a:lstStyle/>
          <a:p>
            <a:pPr algn="just"/>
            <a:r>
              <a:rPr lang="en-US" dirty="0">
                <a:solidFill>
                  <a:schemeClr val="bg1">
                    <a:lumMod val="85000"/>
                  </a:schemeClr>
                </a:solidFill>
              </a:rPr>
              <a:t>Expressions are limited. </a:t>
            </a:r>
          </a:p>
          <a:p>
            <a:pPr algn="just"/>
            <a:r>
              <a:rPr lang="en-US" dirty="0">
                <a:solidFill>
                  <a:schemeClr val="bg1">
                    <a:lumMod val="85000"/>
                  </a:schemeClr>
                </a:solidFill>
              </a:rPr>
              <a:t>They have to immediately return a value, and they cannot contain variables, assignments or statements such as if or for. </a:t>
            </a:r>
          </a:p>
          <a:p>
            <a:pPr algn="just"/>
            <a:r>
              <a:rPr lang="en-US" dirty="0">
                <a:solidFill>
                  <a:schemeClr val="bg1">
                    <a:lumMod val="85000"/>
                  </a:schemeClr>
                </a:solidFill>
              </a:rPr>
              <a:t>In order to do more complex operations, a code block can be used with curly braces. </a:t>
            </a:r>
          </a:p>
          <a:p>
            <a:pPr algn="just"/>
            <a:r>
              <a:rPr lang="en-US" dirty="0"/>
              <a:t>If the lambda expression needs to return a value, then the code block should have a return statement.</a:t>
            </a:r>
            <a:endParaRPr lang="en-IN" dirty="0"/>
          </a:p>
        </p:txBody>
      </p:sp>
      <p:sp>
        <p:nvSpPr>
          <p:cNvPr id="3" name="Title 2"/>
          <p:cNvSpPr>
            <a:spLocks noGrp="1"/>
          </p:cNvSpPr>
          <p:nvPr>
            <p:ph type="title"/>
          </p:nvPr>
        </p:nvSpPr>
        <p:spPr/>
        <p:txBody>
          <a:bodyPr/>
          <a:lstStyle/>
          <a:p>
            <a:r>
              <a:rPr lang="en-US" dirty="0"/>
              <a:t>Lambda Expressions</a:t>
            </a:r>
            <a:endParaRPr lang="en-IN" dirty="0"/>
          </a:p>
        </p:txBody>
      </p:sp>
    </p:spTree>
    <p:extLst>
      <p:ext uri="{BB962C8B-B14F-4D97-AF65-F5344CB8AC3E}">
        <p14:creationId xmlns:p14="http://schemas.microsoft.com/office/powerpoint/2010/main" val="1815275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1D9C0B-6FD1-4FB9-A1DD-A4626C9E7E32}"/>
              </a:ext>
            </a:extLst>
          </p:cNvPr>
          <p:cNvSpPr>
            <a:spLocks noGrp="1"/>
          </p:cNvSpPr>
          <p:nvPr>
            <p:ph idx="1"/>
          </p:nvPr>
        </p:nvSpPr>
        <p:spPr>
          <a:xfrm>
            <a:off x="1134318" y="2818150"/>
            <a:ext cx="7836061" cy="3698763"/>
          </a:xfrm>
        </p:spPr>
        <p:txBody>
          <a:bodyPr>
            <a:normAutofit/>
          </a:bodyPr>
          <a:lstStyle/>
          <a:p>
            <a:pPr algn="just"/>
            <a:r>
              <a:rPr lang="en-US" dirty="0"/>
              <a:t>learn the basic concept of properties class and Lambda Expressions.</a:t>
            </a:r>
          </a:p>
          <a:p>
            <a:pPr algn="just"/>
            <a:r>
              <a:rPr lang="en-US" dirty="0"/>
              <a:t>understand the implementation of various constructors and methods of properties class.</a:t>
            </a:r>
          </a:p>
          <a:p>
            <a:pPr algn="just"/>
            <a:r>
              <a:rPr lang="en-US" dirty="0"/>
              <a:t>implementation of Lambda Expressions.</a:t>
            </a:r>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2497399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42949"/>
            <a:ext cx="8493121" cy="5281941"/>
          </a:xfrm>
        </p:spPr>
        <p:txBody>
          <a:bodyPr>
            <a:noAutofit/>
          </a:bodyPr>
          <a:lstStyle/>
          <a:p>
            <a:pPr algn="just" fontAlgn="base"/>
            <a:r>
              <a:rPr lang="en-US" dirty="0"/>
              <a:t>The body of a lambda expression can contain zero, one or more statements.</a:t>
            </a:r>
          </a:p>
          <a:p>
            <a:pPr algn="just" fontAlgn="base"/>
            <a:r>
              <a:rPr lang="en-US" dirty="0"/>
              <a:t>When there is a single statement, curly brackets are not mandatory and the return type of the anonymous function is the same as that of the body expression.</a:t>
            </a:r>
          </a:p>
        </p:txBody>
      </p:sp>
      <p:sp>
        <p:nvSpPr>
          <p:cNvPr id="3" name="Title 2"/>
          <p:cNvSpPr>
            <a:spLocks noGrp="1"/>
          </p:cNvSpPr>
          <p:nvPr>
            <p:ph type="title"/>
          </p:nvPr>
        </p:nvSpPr>
        <p:spPr/>
        <p:txBody>
          <a:bodyPr/>
          <a:lstStyle/>
          <a:p>
            <a:r>
              <a:rPr lang="en-IN" dirty="0"/>
              <a:t>Important Points</a:t>
            </a:r>
          </a:p>
        </p:txBody>
      </p:sp>
    </p:spTree>
    <p:extLst>
      <p:ext uri="{BB962C8B-B14F-4D97-AF65-F5344CB8AC3E}">
        <p14:creationId xmlns:p14="http://schemas.microsoft.com/office/powerpoint/2010/main" val="2512627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2" y="1442949"/>
            <a:ext cx="8493121" cy="5281941"/>
          </a:xfrm>
        </p:spPr>
        <p:txBody>
          <a:bodyPr>
            <a:noAutofit/>
          </a:bodyPr>
          <a:lstStyle/>
          <a:p>
            <a:pPr marL="0" indent="0" algn="just" fontAlgn="base">
              <a:buNone/>
            </a:pPr>
            <a:r>
              <a:rPr lang="en-US" dirty="0"/>
              <a:t>When there are more than one statements, then these must be enclosed in curly brackets (a code block) and the return type of the anonymous function is the same as the type of the value returned within the code block, or void if nothing is returned.</a:t>
            </a:r>
          </a:p>
        </p:txBody>
      </p:sp>
      <p:sp>
        <p:nvSpPr>
          <p:cNvPr id="3" name="Title 2"/>
          <p:cNvSpPr>
            <a:spLocks noGrp="1"/>
          </p:cNvSpPr>
          <p:nvPr>
            <p:ph type="title"/>
          </p:nvPr>
        </p:nvSpPr>
        <p:spPr/>
        <p:txBody>
          <a:bodyPr/>
          <a:lstStyle/>
          <a:p>
            <a:r>
              <a:rPr lang="en-IN" dirty="0"/>
              <a:t>Important Points</a:t>
            </a:r>
          </a:p>
        </p:txBody>
      </p:sp>
    </p:spTree>
    <p:extLst>
      <p:ext uri="{BB962C8B-B14F-4D97-AF65-F5344CB8AC3E}">
        <p14:creationId xmlns:p14="http://schemas.microsoft.com/office/powerpoint/2010/main" val="3127353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614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60A5CF3-3E51-4912-BD52-2D7EEBEEE622}"/>
              </a:ext>
            </a:extLst>
          </p:cNvPr>
          <p:cNvGraphicFramePr>
            <a:graphicFrameLocks noGrp="1"/>
          </p:cNvGraphicFramePr>
          <p:nvPr>
            <p:ph idx="1"/>
            <p:extLst>
              <p:ext uri="{D42A27DB-BD31-4B8C-83A1-F6EECF244321}">
                <p14:modId xmlns:p14="http://schemas.microsoft.com/office/powerpoint/2010/main" val="4065543714"/>
              </p:ext>
            </p:extLst>
          </p:nvPr>
        </p:nvGraphicFramePr>
        <p:xfrm>
          <a:off x="259882" y="1466173"/>
          <a:ext cx="8643486" cy="51668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a:xfrm>
            <a:off x="259882" y="0"/>
            <a:ext cx="7695674" cy="1325563"/>
          </a:xfrm>
        </p:spPr>
        <p:txBody>
          <a:bodyPr>
            <a:normAutofit/>
          </a:bodyPr>
          <a:lstStyle/>
          <a:p>
            <a:r>
              <a:rPr lang="en-IN" dirty="0"/>
              <a:t>Properties Class</a:t>
            </a:r>
          </a:p>
        </p:txBody>
      </p:sp>
    </p:spTree>
    <p:extLst>
      <p:ext uri="{BB962C8B-B14F-4D97-AF65-F5344CB8AC3E}">
        <p14:creationId xmlns:p14="http://schemas.microsoft.com/office/powerpoint/2010/main" val="4117548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60A5CF3-3E51-4912-BD52-2D7EEBEEE622}"/>
              </a:ext>
            </a:extLst>
          </p:cNvPr>
          <p:cNvGraphicFramePr>
            <a:graphicFrameLocks noGrp="1"/>
          </p:cNvGraphicFramePr>
          <p:nvPr>
            <p:ph idx="1"/>
            <p:extLst>
              <p:ext uri="{D42A27DB-BD31-4B8C-83A1-F6EECF244321}">
                <p14:modId xmlns:p14="http://schemas.microsoft.com/office/powerpoint/2010/main" val="197029160"/>
              </p:ext>
            </p:extLst>
          </p:nvPr>
        </p:nvGraphicFramePr>
        <p:xfrm>
          <a:off x="259882" y="1466173"/>
          <a:ext cx="8643486" cy="51668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a:xfrm>
            <a:off x="259882" y="0"/>
            <a:ext cx="7695674" cy="1325563"/>
          </a:xfrm>
        </p:spPr>
        <p:txBody>
          <a:bodyPr>
            <a:normAutofit/>
          </a:bodyPr>
          <a:lstStyle/>
          <a:p>
            <a:r>
              <a:rPr lang="en-IN" dirty="0"/>
              <a:t>Properties Class</a:t>
            </a:r>
          </a:p>
        </p:txBody>
      </p:sp>
    </p:spTree>
    <p:extLst>
      <p:ext uri="{BB962C8B-B14F-4D97-AF65-F5344CB8AC3E}">
        <p14:creationId xmlns:p14="http://schemas.microsoft.com/office/powerpoint/2010/main" val="2707987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60A5CF3-3E51-4912-BD52-2D7EEBEEE622}"/>
              </a:ext>
            </a:extLst>
          </p:cNvPr>
          <p:cNvGraphicFramePr>
            <a:graphicFrameLocks noGrp="1"/>
          </p:cNvGraphicFramePr>
          <p:nvPr>
            <p:ph idx="1"/>
            <p:extLst>
              <p:ext uri="{D42A27DB-BD31-4B8C-83A1-F6EECF244321}">
                <p14:modId xmlns:p14="http://schemas.microsoft.com/office/powerpoint/2010/main" val="1896542052"/>
              </p:ext>
            </p:extLst>
          </p:nvPr>
        </p:nvGraphicFramePr>
        <p:xfrm>
          <a:off x="259882" y="1466173"/>
          <a:ext cx="8643486" cy="51668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a:xfrm>
            <a:off x="259882" y="0"/>
            <a:ext cx="7695674" cy="1325563"/>
          </a:xfrm>
        </p:spPr>
        <p:txBody>
          <a:bodyPr>
            <a:normAutofit/>
          </a:bodyPr>
          <a:lstStyle/>
          <a:p>
            <a:r>
              <a:rPr lang="en-IN" dirty="0"/>
              <a:t>Properties Class</a:t>
            </a:r>
          </a:p>
        </p:txBody>
      </p:sp>
    </p:spTree>
    <p:extLst>
      <p:ext uri="{BB962C8B-B14F-4D97-AF65-F5344CB8AC3E}">
        <p14:creationId xmlns:p14="http://schemas.microsoft.com/office/powerpoint/2010/main" val="3593574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60A5CF3-3E51-4912-BD52-2D7EEBEEE622}"/>
              </a:ext>
            </a:extLst>
          </p:cNvPr>
          <p:cNvGraphicFramePr>
            <a:graphicFrameLocks noGrp="1"/>
          </p:cNvGraphicFramePr>
          <p:nvPr>
            <p:ph idx="1"/>
            <p:extLst>
              <p:ext uri="{D42A27DB-BD31-4B8C-83A1-F6EECF244321}">
                <p14:modId xmlns:p14="http://schemas.microsoft.com/office/powerpoint/2010/main" val="2420113076"/>
              </p:ext>
            </p:extLst>
          </p:nvPr>
        </p:nvGraphicFramePr>
        <p:xfrm>
          <a:off x="259882" y="1466173"/>
          <a:ext cx="8643486" cy="51668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a:xfrm>
            <a:off x="259882" y="0"/>
            <a:ext cx="7695674" cy="1325563"/>
          </a:xfrm>
        </p:spPr>
        <p:txBody>
          <a:bodyPr>
            <a:normAutofit/>
          </a:bodyPr>
          <a:lstStyle/>
          <a:p>
            <a:r>
              <a:rPr lang="en-IN" dirty="0"/>
              <a:t>Properties Class</a:t>
            </a:r>
          </a:p>
        </p:txBody>
      </p:sp>
    </p:spTree>
    <p:extLst>
      <p:ext uri="{BB962C8B-B14F-4D97-AF65-F5344CB8AC3E}">
        <p14:creationId xmlns:p14="http://schemas.microsoft.com/office/powerpoint/2010/main" val="2935604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60A5CF3-3E51-4912-BD52-2D7EEBEEE622}"/>
              </a:ext>
            </a:extLst>
          </p:cNvPr>
          <p:cNvGraphicFramePr>
            <a:graphicFrameLocks noGrp="1"/>
          </p:cNvGraphicFramePr>
          <p:nvPr>
            <p:ph idx="1"/>
            <p:extLst>
              <p:ext uri="{D42A27DB-BD31-4B8C-83A1-F6EECF244321}">
                <p14:modId xmlns:p14="http://schemas.microsoft.com/office/powerpoint/2010/main" val="2744808625"/>
              </p:ext>
            </p:extLst>
          </p:nvPr>
        </p:nvGraphicFramePr>
        <p:xfrm>
          <a:off x="259882" y="1466173"/>
          <a:ext cx="8643486" cy="51668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a:xfrm>
            <a:off x="259882" y="0"/>
            <a:ext cx="7695674" cy="1325563"/>
          </a:xfrm>
        </p:spPr>
        <p:txBody>
          <a:bodyPr>
            <a:normAutofit/>
          </a:bodyPr>
          <a:lstStyle/>
          <a:p>
            <a:r>
              <a:rPr lang="en-IN" dirty="0"/>
              <a:t>Properties Class</a:t>
            </a:r>
          </a:p>
        </p:txBody>
      </p:sp>
    </p:spTree>
    <p:extLst>
      <p:ext uri="{BB962C8B-B14F-4D97-AF65-F5344CB8AC3E}">
        <p14:creationId xmlns:p14="http://schemas.microsoft.com/office/powerpoint/2010/main" val="885470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05632897"/>
              </p:ext>
            </p:extLst>
          </p:nvPr>
        </p:nvGraphicFramePr>
        <p:xfrm>
          <a:off x="511643" y="2253808"/>
          <a:ext cx="8120714" cy="3616992"/>
        </p:xfrm>
        <a:graphic>
          <a:graphicData uri="http://schemas.openxmlformats.org/drawingml/2006/table">
            <a:tbl>
              <a:tblPr firstRow="1" bandRow="1">
                <a:effectLst>
                  <a:outerShdw blurRad="63500" sx="102000" sy="102000" algn="ctr" rotWithShape="0">
                    <a:prstClr val="black">
                      <a:alpha val="40000"/>
                    </a:prstClr>
                  </a:outerShdw>
                </a:effectLst>
                <a:tableStyleId>{93296810-A885-4BE3-A3E7-6D5BEEA58F35}</a:tableStyleId>
              </a:tblPr>
              <a:tblGrid>
                <a:gridCol w="4060357">
                  <a:extLst>
                    <a:ext uri="{9D8B030D-6E8A-4147-A177-3AD203B41FA5}">
                      <a16:colId xmlns:a16="http://schemas.microsoft.com/office/drawing/2014/main" val="20000"/>
                    </a:ext>
                  </a:extLst>
                </a:gridCol>
                <a:gridCol w="4060357">
                  <a:extLst>
                    <a:ext uri="{9D8B030D-6E8A-4147-A177-3AD203B41FA5}">
                      <a16:colId xmlns:a16="http://schemas.microsoft.com/office/drawing/2014/main" val="20001"/>
                    </a:ext>
                  </a:extLst>
                </a:gridCol>
              </a:tblGrid>
              <a:tr h="893610">
                <a:tc>
                  <a:txBody>
                    <a:bodyPr/>
                    <a:lstStyle/>
                    <a:p>
                      <a:pPr algn="ctr" fontAlgn="t"/>
                      <a:r>
                        <a:rPr lang="en-IN" sz="3200" dirty="0">
                          <a:solidFill>
                            <a:schemeClr val="bg1"/>
                          </a:solidFill>
                          <a:effectLst/>
                          <a:latin typeface="Bahnschrift" panose="020B0502040204020203" pitchFamily="34" charset="0"/>
                        </a:rPr>
                        <a:t>Method</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190BC"/>
                    </a:solidFill>
                  </a:tcPr>
                </a:tc>
                <a:tc>
                  <a:txBody>
                    <a:bodyPr/>
                    <a:lstStyle/>
                    <a:p>
                      <a:pPr algn="ctr" fontAlgn="t"/>
                      <a:r>
                        <a:rPr lang="en-IN" sz="3200" dirty="0">
                          <a:solidFill>
                            <a:schemeClr val="bg1"/>
                          </a:solidFill>
                          <a:effectLst/>
                          <a:latin typeface="Bahnschrift" panose="020B0502040204020203" pitchFamily="34" charset="0"/>
                        </a:rPr>
                        <a:t>Description</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190BC"/>
                    </a:solidFill>
                  </a:tcPr>
                </a:tc>
                <a:extLst>
                  <a:ext uri="{0D108BD9-81ED-4DB2-BD59-A6C34878D82A}">
                    <a16:rowId xmlns:a16="http://schemas.microsoft.com/office/drawing/2014/main" val="10000"/>
                  </a:ext>
                </a:extLst>
              </a:tr>
              <a:tr h="1361691">
                <a:tc>
                  <a:txBody>
                    <a:bodyPr/>
                    <a:lstStyle/>
                    <a:p>
                      <a:pPr algn="ctr" fontAlgn="t"/>
                      <a:r>
                        <a:rPr lang="en-IN" dirty="0">
                          <a:solidFill>
                            <a:srgbClr val="333333"/>
                          </a:solidFill>
                          <a:effectLst/>
                          <a:latin typeface="Bahnschrift" panose="020B0502040204020203" pitchFamily="34" charset="0"/>
                        </a:rPr>
                        <a:t>Properties()</a:t>
                      </a:r>
                    </a:p>
                  </a:txBody>
                  <a:tcPr marL="50800" marR="508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a:solidFill>
                            <a:srgbClr val="333333"/>
                          </a:solidFill>
                          <a:effectLst/>
                          <a:latin typeface="Bahnschrift" panose="020B0502040204020203" pitchFamily="34" charset="0"/>
                        </a:rPr>
                        <a:t>It creates an empty property list with no default values.</a:t>
                      </a:r>
                    </a:p>
                  </a:txBody>
                  <a:tcPr marL="50800" marR="508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361691">
                <a:tc>
                  <a:txBody>
                    <a:bodyPr/>
                    <a:lstStyle/>
                    <a:p>
                      <a:pPr algn="ctr" fontAlgn="t"/>
                      <a:r>
                        <a:rPr lang="en-IN" dirty="0">
                          <a:solidFill>
                            <a:srgbClr val="333333"/>
                          </a:solidFill>
                          <a:effectLst/>
                          <a:latin typeface="Bahnschrift" panose="020B0502040204020203" pitchFamily="34" charset="0"/>
                        </a:rPr>
                        <a:t>Properties(Properties defaults)</a:t>
                      </a:r>
                    </a:p>
                  </a:txBody>
                  <a:tcPr marL="50800" marR="508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dirty="0">
                          <a:solidFill>
                            <a:srgbClr val="333333"/>
                          </a:solidFill>
                          <a:effectLst/>
                          <a:latin typeface="Bahnschrift" panose="020B0502040204020203" pitchFamily="34" charset="0"/>
                        </a:rPr>
                        <a:t>It creates an empty property list with the specified defaults.</a:t>
                      </a:r>
                    </a:p>
                  </a:txBody>
                  <a:tcPr marL="50800" marR="508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3" name="Title 2"/>
          <p:cNvSpPr>
            <a:spLocks noGrp="1"/>
          </p:cNvSpPr>
          <p:nvPr>
            <p:ph type="title"/>
          </p:nvPr>
        </p:nvSpPr>
        <p:spPr/>
        <p:txBody>
          <a:bodyPr/>
          <a:lstStyle/>
          <a:p>
            <a:r>
              <a:rPr lang="en-IN" dirty="0"/>
              <a:t>Constructors of Properties class</a:t>
            </a:r>
          </a:p>
        </p:txBody>
      </p:sp>
    </p:spTree>
    <p:extLst>
      <p:ext uri="{BB962C8B-B14F-4D97-AF65-F5344CB8AC3E}">
        <p14:creationId xmlns:p14="http://schemas.microsoft.com/office/powerpoint/2010/main" val="1983292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363" y="1510758"/>
            <a:ext cx="8550994" cy="5004884"/>
          </a:xfrm>
        </p:spPr>
        <p:txBody>
          <a:bodyPr/>
          <a:lstStyle/>
          <a:p>
            <a:pPr algn="just"/>
            <a:r>
              <a:rPr lang="en-US" dirty="0"/>
              <a:t>To get information from the properties file, create the properties file first.</a:t>
            </a:r>
          </a:p>
          <a:p>
            <a:pPr algn="just"/>
            <a:r>
              <a:rPr lang="en-US" dirty="0"/>
              <a:t>Create the java class to read the data from the properties file.</a:t>
            </a:r>
            <a:endParaRPr lang="en-IN" dirty="0"/>
          </a:p>
        </p:txBody>
      </p:sp>
      <p:sp>
        <p:nvSpPr>
          <p:cNvPr id="3" name="Title 2"/>
          <p:cNvSpPr>
            <a:spLocks noGrp="1"/>
          </p:cNvSpPr>
          <p:nvPr>
            <p:ph type="title"/>
          </p:nvPr>
        </p:nvSpPr>
        <p:spPr/>
        <p:txBody>
          <a:bodyPr>
            <a:normAutofit/>
          </a:bodyPr>
          <a:lstStyle/>
          <a:p>
            <a:r>
              <a:rPr lang="en-US" dirty="0"/>
              <a:t>Properties class to get information from the properties file</a:t>
            </a:r>
            <a:endParaRPr lang="en-IN" dirty="0"/>
          </a:p>
        </p:txBody>
      </p:sp>
    </p:spTree>
    <p:extLst>
      <p:ext uri="{BB962C8B-B14F-4D97-AF65-F5344CB8AC3E}">
        <p14:creationId xmlns:p14="http://schemas.microsoft.com/office/powerpoint/2010/main" val="191786130"/>
      </p:ext>
    </p:extLst>
  </p:cSld>
  <p:clrMapOvr>
    <a:masterClrMapping/>
  </p:clrMapOvr>
</p:sld>
</file>

<file path=ppt/theme/theme1.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2251</TotalTime>
  <Words>1251</Words>
  <Application>Microsoft Office PowerPoint</Application>
  <PresentationFormat>On-screen Show (4:3)</PresentationFormat>
  <Paragraphs>101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Bahnschrift</vt:lpstr>
      <vt:lpstr>Bahnschrift SemiBold</vt:lpstr>
      <vt:lpstr>Calibri</vt:lpstr>
      <vt:lpstr>Calibri Light</vt:lpstr>
      <vt:lpstr>Office Theme</vt:lpstr>
      <vt:lpstr>PowerPoint Presentation</vt:lpstr>
      <vt:lpstr>PowerPoint Presentation</vt:lpstr>
      <vt:lpstr>Properties Class</vt:lpstr>
      <vt:lpstr>Properties Class</vt:lpstr>
      <vt:lpstr>Properties Class</vt:lpstr>
      <vt:lpstr>Properties Class</vt:lpstr>
      <vt:lpstr>Properties Class</vt:lpstr>
      <vt:lpstr>Constructors of Properties class</vt:lpstr>
      <vt:lpstr>Properties class to get information from the properties file</vt:lpstr>
      <vt:lpstr>Methods of Properties Class</vt:lpstr>
      <vt:lpstr>Lambda Expressions</vt:lpstr>
      <vt:lpstr>Lambda Expressions</vt:lpstr>
      <vt:lpstr>Lambda Expressions</vt:lpstr>
      <vt:lpstr>Lambda Expressions</vt:lpstr>
      <vt:lpstr>Lambda Expressions</vt:lpstr>
      <vt:lpstr>Lambda Expressions</vt:lpstr>
      <vt:lpstr>Lambda Expressions</vt:lpstr>
      <vt:lpstr>Lambda Expressions</vt:lpstr>
      <vt:lpstr>Lambda Expressions</vt:lpstr>
      <vt:lpstr>Important Points</vt:lpstr>
      <vt:lpstr>Important Points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video recording 1</cp:lastModifiedBy>
  <cp:revision>171</cp:revision>
  <dcterms:created xsi:type="dcterms:W3CDTF">2021-05-13T17:45:44Z</dcterms:created>
  <dcterms:modified xsi:type="dcterms:W3CDTF">2021-07-14T10:22:12Z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408731</vt:lpwstr>
  </property>
  <property fmtid="{D5CDD505-2E9C-101B-9397-08002B2CF9AE}" name="NXPowerLiteSettings" pid="3">
    <vt:lpwstr>E700052003A000</vt:lpwstr>
  </property>
  <property fmtid="{D5CDD505-2E9C-101B-9397-08002B2CF9AE}" name="NXPowerLiteVersion" pid="4">
    <vt:lpwstr>D9.1.4</vt:lpwstr>
  </property>
</Properties>
</file>