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image/vnd.ms-photo" Extension="wdp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notesMaster+xml" PartName="/ppt/notesMasters/notesMaster1.xml"/>
  <Override ContentType="application/vnd.openxmlformats-officedocument.presentationml.handoutMaster+xml" PartName="/ppt/handoutMasters/handout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drawingml.diagramData+xml" PartName="/ppt/diagrams/data1.xml"/>
  <Override ContentType="application/vnd.openxmlformats-officedocument.drawingml.diagramLayout+xml" PartName="/ppt/diagrams/layout1.xml"/>
  <Override ContentType="application/vnd.openxmlformats-officedocument.drawingml.diagramStyle+xml" PartName="/ppt/diagrams/quickStyle1.xml"/>
  <Override ContentType="application/vnd.openxmlformats-officedocument.drawingml.diagramColors+xml" PartName="/ppt/diagrams/colors1.xml"/>
  <Override ContentType="application/vnd.ms-office.drawingml.diagramDrawing+xml" PartName="/ppt/diagrams/drawing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66" r:id="rId2"/>
    <p:sldId id="261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90BC"/>
    <a:srgbClr val="26CB8E"/>
    <a:srgbClr val="24CA92"/>
    <a:srgbClr val="D1F4E8"/>
    <a:srgbClr val="092E43"/>
    <a:srgbClr val="2C2C2C"/>
    <a:srgbClr val="353535"/>
    <a:srgbClr val="FFFFFF"/>
    <a:srgbClr val="29C5CA"/>
    <a:srgbClr val="017C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4660"/>
  </p:normalViewPr>
  <p:slideViewPr>
    <p:cSldViewPr snapToGrid="0">
      <p:cViewPr>
        <p:scale>
          <a:sx n="66" d="100"/>
          <a:sy n="66" d="100"/>
        </p:scale>
        <p:origin x="19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91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A7D268-3BCD-4F10-815D-2F9890E6981A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2EF2B559-9F4A-4C41-9790-539495DC95EE}">
      <dgm:prSet/>
      <dgm:spPr/>
      <dgm:t>
        <a:bodyPr/>
        <a:lstStyle/>
        <a:p>
          <a:r>
            <a:rPr lang="en-US">
              <a:latin typeface="Bahnschrift" panose="020B0502040204020203" pitchFamily="34" charset="0"/>
            </a:rPr>
            <a:t>Blocked</a:t>
          </a:r>
          <a:endParaRPr lang="en-IN">
            <a:latin typeface="Bahnschrift" panose="020B0502040204020203" pitchFamily="34" charset="0"/>
          </a:endParaRPr>
        </a:p>
      </dgm:t>
    </dgm:pt>
    <dgm:pt modelId="{6A0491DE-10CE-4008-BF35-0731CE3CF805}" type="parTrans" cxnId="{3BF8D39D-A208-47CA-873D-45C78BE391E7}">
      <dgm:prSet/>
      <dgm:spPr/>
      <dgm:t>
        <a:bodyPr/>
        <a:lstStyle/>
        <a:p>
          <a:endParaRPr lang="en-IN">
            <a:latin typeface="Bahnschrift" panose="020B0502040204020203" pitchFamily="34" charset="0"/>
          </a:endParaRPr>
        </a:p>
      </dgm:t>
    </dgm:pt>
    <dgm:pt modelId="{B7D9F625-A5C4-43EF-A1AF-1AB505916BB8}" type="sibTrans" cxnId="{3BF8D39D-A208-47CA-873D-45C78BE391E7}">
      <dgm:prSet/>
      <dgm:spPr/>
      <dgm:t>
        <a:bodyPr/>
        <a:lstStyle/>
        <a:p>
          <a:endParaRPr lang="en-IN">
            <a:latin typeface="Bahnschrift" panose="020B0502040204020203" pitchFamily="34" charset="0"/>
          </a:endParaRPr>
        </a:p>
      </dgm:t>
    </dgm:pt>
    <dgm:pt modelId="{62812586-54AF-4750-9681-5692AFBC142C}">
      <dgm:prSet/>
      <dgm:spPr/>
      <dgm:t>
        <a:bodyPr/>
        <a:lstStyle/>
        <a:p>
          <a:r>
            <a:rPr lang="en-US">
              <a:latin typeface="Bahnschrift" panose="020B0502040204020203" pitchFamily="34" charset="0"/>
            </a:rPr>
            <a:t>Waiting</a:t>
          </a:r>
          <a:endParaRPr lang="en-IN">
            <a:latin typeface="Bahnschrift" panose="020B0502040204020203" pitchFamily="34" charset="0"/>
          </a:endParaRPr>
        </a:p>
      </dgm:t>
    </dgm:pt>
    <dgm:pt modelId="{F7A3D216-AC00-403E-9187-6861162FF55B}" type="parTrans" cxnId="{54AAF4B8-00B6-47F8-88F4-536BB5E2FE56}">
      <dgm:prSet/>
      <dgm:spPr/>
      <dgm:t>
        <a:bodyPr/>
        <a:lstStyle/>
        <a:p>
          <a:endParaRPr lang="en-IN">
            <a:latin typeface="Bahnschrift" panose="020B0502040204020203" pitchFamily="34" charset="0"/>
          </a:endParaRPr>
        </a:p>
      </dgm:t>
    </dgm:pt>
    <dgm:pt modelId="{EB96F7E3-A5DB-42D9-A135-B137BD793B17}" type="sibTrans" cxnId="{54AAF4B8-00B6-47F8-88F4-536BB5E2FE56}">
      <dgm:prSet/>
      <dgm:spPr/>
      <dgm:t>
        <a:bodyPr/>
        <a:lstStyle/>
        <a:p>
          <a:endParaRPr lang="en-IN">
            <a:latin typeface="Bahnschrift" panose="020B0502040204020203" pitchFamily="34" charset="0"/>
          </a:endParaRPr>
        </a:p>
      </dgm:t>
    </dgm:pt>
    <dgm:pt modelId="{12369482-9BCF-4E32-A9CA-DFA3C812F469}" type="pres">
      <dgm:prSet presAssocID="{4EA7D268-3BCD-4F10-815D-2F9890E6981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FAE6028-6F16-419C-AEFF-9748FECBEECA}" type="pres">
      <dgm:prSet presAssocID="{2EF2B559-9F4A-4C41-9790-539495DC95EE}" presName="root" presStyleCnt="0"/>
      <dgm:spPr/>
    </dgm:pt>
    <dgm:pt modelId="{77C89443-C7FE-4C64-80F4-4D6390AF2E8F}" type="pres">
      <dgm:prSet presAssocID="{2EF2B559-9F4A-4C41-9790-539495DC95EE}" presName="rootComposite" presStyleCnt="0"/>
      <dgm:spPr/>
    </dgm:pt>
    <dgm:pt modelId="{1771FEC9-F6BE-4650-B5F0-74A68A21D520}" type="pres">
      <dgm:prSet presAssocID="{2EF2B559-9F4A-4C41-9790-539495DC95EE}" presName="rootText" presStyleLbl="node1" presStyleIdx="0" presStyleCnt="2"/>
      <dgm:spPr/>
    </dgm:pt>
    <dgm:pt modelId="{AB967221-F845-42FA-9AD3-686418D7B07B}" type="pres">
      <dgm:prSet presAssocID="{2EF2B559-9F4A-4C41-9790-539495DC95EE}" presName="rootConnector" presStyleLbl="node1" presStyleIdx="0" presStyleCnt="2"/>
      <dgm:spPr/>
    </dgm:pt>
    <dgm:pt modelId="{2D5D9EB0-5BD5-4E61-9905-3181B1FE71F2}" type="pres">
      <dgm:prSet presAssocID="{2EF2B559-9F4A-4C41-9790-539495DC95EE}" presName="childShape" presStyleCnt="0"/>
      <dgm:spPr/>
    </dgm:pt>
    <dgm:pt modelId="{75DEB3C2-BD3C-40FE-BF93-A26BF4C7464C}" type="pres">
      <dgm:prSet presAssocID="{62812586-54AF-4750-9681-5692AFBC142C}" presName="root" presStyleCnt="0"/>
      <dgm:spPr/>
    </dgm:pt>
    <dgm:pt modelId="{3C8F6107-0066-4D42-8202-09868941FA18}" type="pres">
      <dgm:prSet presAssocID="{62812586-54AF-4750-9681-5692AFBC142C}" presName="rootComposite" presStyleCnt="0"/>
      <dgm:spPr/>
    </dgm:pt>
    <dgm:pt modelId="{73138B8A-E6A3-4F5A-83E3-C5367F88B96C}" type="pres">
      <dgm:prSet presAssocID="{62812586-54AF-4750-9681-5692AFBC142C}" presName="rootText" presStyleLbl="node1" presStyleIdx="1" presStyleCnt="2"/>
      <dgm:spPr/>
    </dgm:pt>
    <dgm:pt modelId="{472DE4B3-08BE-4605-AABB-42AB56AD1FA0}" type="pres">
      <dgm:prSet presAssocID="{62812586-54AF-4750-9681-5692AFBC142C}" presName="rootConnector" presStyleLbl="node1" presStyleIdx="1" presStyleCnt="2"/>
      <dgm:spPr/>
    </dgm:pt>
    <dgm:pt modelId="{16BEAAF7-FA3A-4FE0-9863-76BB81B01E4C}" type="pres">
      <dgm:prSet presAssocID="{62812586-54AF-4750-9681-5692AFBC142C}" presName="childShape" presStyleCnt="0"/>
      <dgm:spPr/>
    </dgm:pt>
  </dgm:ptLst>
  <dgm:cxnLst>
    <dgm:cxn modelId="{9ED0DF51-B6C2-46DD-89AC-CDEEFF650383}" type="presOf" srcId="{62812586-54AF-4750-9681-5692AFBC142C}" destId="{73138B8A-E6A3-4F5A-83E3-C5367F88B96C}" srcOrd="0" destOrd="0" presId="urn:microsoft.com/office/officeart/2005/8/layout/hierarchy3"/>
    <dgm:cxn modelId="{326B0C72-BFE2-456B-BDF6-EED3494E3561}" type="presOf" srcId="{2EF2B559-9F4A-4C41-9790-539495DC95EE}" destId="{1771FEC9-F6BE-4650-B5F0-74A68A21D520}" srcOrd="0" destOrd="0" presId="urn:microsoft.com/office/officeart/2005/8/layout/hierarchy3"/>
    <dgm:cxn modelId="{39CDB95A-07F7-457A-9289-C816C542B6CB}" type="presOf" srcId="{2EF2B559-9F4A-4C41-9790-539495DC95EE}" destId="{AB967221-F845-42FA-9AD3-686418D7B07B}" srcOrd="1" destOrd="0" presId="urn:microsoft.com/office/officeart/2005/8/layout/hierarchy3"/>
    <dgm:cxn modelId="{6BCFFC7F-2F3E-40A3-9D1C-0A590543B3F7}" type="presOf" srcId="{62812586-54AF-4750-9681-5692AFBC142C}" destId="{472DE4B3-08BE-4605-AABB-42AB56AD1FA0}" srcOrd="1" destOrd="0" presId="urn:microsoft.com/office/officeart/2005/8/layout/hierarchy3"/>
    <dgm:cxn modelId="{3BF8D39D-A208-47CA-873D-45C78BE391E7}" srcId="{4EA7D268-3BCD-4F10-815D-2F9890E6981A}" destId="{2EF2B559-9F4A-4C41-9790-539495DC95EE}" srcOrd="0" destOrd="0" parTransId="{6A0491DE-10CE-4008-BF35-0731CE3CF805}" sibTransId="{B7D9F625-A5C4-43EF-A1AF-1AB505916BB8}"/>
    <dgm:cxn modelId="{54AAF4B8-00B6-47F8-88F4-536BB5E2FE56}" srcId="{4EA7D268-3BCD-4F10-815D-2F9890E6981A}" destId="{62812586-54AF-4750-9681-5692AFBC142C}" srcOrd="1" destOrd="0" parTransId="{F7A3D216-AC00-403E-9187-6861162FF55B}" sibTransId="{EB96F7E3-A5DB-42D9-A135-B137BD793B17}"/>
    <dgm:cxn modelId="{E8BF50C2-DEA1-4DB3-8E5D-4F1BE62EFF0A}" type="presOf" srcId="{4EA7D268-3BCD-4F10-815D-2F9890E6981A}" destId="{12369482-9BCF-4E32-A9CA-DFA3C812F469}" srcOrd="0" destOrd="0" presId="urn:microsoft.com/office/officeart/2005/8/layout/hierarchy3"/>
    <dgm:cxn modelId="{1F4DB8EC-F099-4087-9B1F-344CC9C31906}" type="presParOf" srcId="{12369482-9BCF-4E32-A9CA-DFA3C812F469}" destId="{4FAE6028-6F16-419C-AEFF-9748FECBEECA}" srcOrd="0" destOrd="0" presId="urn:microsoft.com/office/officeart/2005/8/layout/hierarchy3"/>
    <dgm:cxn modelId="{9BEDA339-53C3-4FBA-A49E-029930AE101A}" type="presParOf" srcId="{4FAE6028-6F16-419C-AEFF-9748FECBEECA}" destId="{77C89443-C7FE-4C64-80F4-4D6390AF2E8F}" srcOrd="0" destOrd="0" presId="urn:microsoft.com/office/officeart/2005/8/layout/hierarchy3"/>
    <dgm:cxn modelId="{4F51FB4F-2BE1-42D8-8E45-696BB7DD51FF}" type="presParOf" srcId="{77C89443-C7FE-4C64-80F4-4D6390AF2E8F}" destId="{1771FEC9-F6BE-4650-B5F0-74A68A21D520}" srcOrd="0" destOrd="0" presId="urn:microsoft.com/office/officeart/2005/8/layout/hierarchy3"/>
    <dgm:cxn modelId="{83A438AC-E1B1-4EA7-BAFD-81FCB2AD1511}" type="presParOf" srcId="{77C89443-C7FE-4C64-80F4-4D6390AF2E8F}" destId="{AB967221-F845-42FA-9AD3-686418D7B07B}" srcOrd="1" destOrd="0" presId="urn:microsoft.com/office/officeart/2005/8/layout/hierarchy3"/>
    <dgm:cxn modelId="{EEC651F3-5FBD-45FF-9723-056379CD68C6}" type="presParOf" srcId="{4FAE6028-6F16-419C-AEFF-9748FECBEECA}" destId="{2D5D9EB0-5BD5-4E61-9905-3181B1FE71F2}" srcOrd="1" destOrd="0" presId="urn:microsoft.com/office/officeart/2005/8/layout/hierarchy3"/>
    <dgm:cxn modelId="{873A1AEF-E9DF-468E-9061-C1AC447C82B6}" type="presParOf" srcId="{12369482-9BCF-4E32-A9CA-DFA3C812F469}" destId="{75DEB3C2-BD3C-40FE-BF93-A26BF4C7464C}" srcOrd="1" destOrd="0" presId="urn:microsoft.com/office/officeart/2005/8/layout/hierarchy3"/>
    <dgm:cxn modelId="{DE84EE6A-BC0F-48FB-9C4D-D1383A579164}" type="presParOf" srcId="{75DEB3C2-BD3C-40FE-BF93-A26BF4C7464C}" destId="{3C8F6107-0066-4D42-8202-09868941FA18}" srcOrd="0" destOrd="0" presId="urn:microsoft.com/office/officeart/2005/8/layout/hierarchy3"/>
    <dgm:cxn modelId="{9B04AC3C-925A-4ED2-8538-9681F6DCC4A8}" type="presParOf" srcId="{3C8F6107-0066-4D42-8202-09868941FA18}" destId="{73138B8A-E6A3-4F5A-83E3-C5367F88B96C}" srcOrd="0" destOrd="0" presId="urn:microsoft.com/office/officeart/2005/8/layout/hierarchy3"/>
    <dgm:cxn modelId="{0E17C5ED-AA05-4D3E-8897-1EB8BFA818C7}" type="presParOf" srcId="{3C8F6107-0066-4D42-8202-09868941FA18}" destId="{472DE4B3-08BE-4605-AABB-42AB56AD1FA0}" srcOrd="1" destOrd="0" presId="urn:microsoft.com/office/officeart/2005/8/layout/hierarchy3"/>
    <dgm:cxn modelId="{DBAF0322-3ABD-4394-A13A-0D7313E07291}" type="presParOf" srcId="{75DEB3C2-BD3C-40FE-BF93-A26BF4C7464C}" destId="{16BEAAF7-FA3A-4FE0-9863-76BB81B01E4C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71FEC9-F6BE-4650-B5F0-74A68A21D520}">
      <dsp:nvSpPr>
        <dsp:cNvPr id="0" name=""/>
        <dsp:cNvSpPr/>
      </dsp:nvSpPr>
      <dsp:spPr>
        <a:xfrm>
          <a:off x="861" y="219969"/>
          <a:ext cx="3134687" cy="1567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205" tIns="77470" rIns="116205" bIns="77470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>
              <a:latin typeface="Bahnschrift" panose="020B0502040204020203" pitchFamily="34" charset="0"/>
            </a:rPr>
            <a:t>Blocked</a:t>
          </a:r>
          <a:endParaRPr lang="en-IN" sz="6100" kern="1200">
            <a:latin typeface="Bahnschrift" panose="020B0502040204020203" pitchFamily="34" charset="0"/>
          </a:endParaRPr>
        </a:p>
      </dsp:txBody>
      <dsp:txXfrm>
        <a:off x="46767" y="265875"/>
        <a:ext cx="3042875" cy="1475531"/>
      </dsp:txXfrm>
    </dsp:sp>
    <dsp:sp modelId="{73138B8A-E6A3-4F5A-83E3-C5367F88B96C}">
      <dsp:nvSpPr>
        <dsp:cNvPr id="0" name=""/>
        <dsp:cNvSpPr/>
      </dsp:nvSpPr>
      <dsp:spPr>
        <a:xfrm>
          <a:off x="3919220" y="219969"/>
          <a:ext cx="3134687" cy="1567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205" tIns="77470" rIns="116205" bIns="77470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>
              <a:latin typeface="Bahnschrift" panose="020B0502040204020203" pitchFamily="34" charset="0"/>
            </a:rPr>
            <a:t>Waiting</a:t>
          </a:r>
          <a:endParaRPr lang="en-IN" sz="6100" kern="1200">
            <a:latin typeface="Bahnschrift" panose="020B0502040204020203" pitchFamily="34" charset="0"/>
          </a:endParaRPr>
        </a:p>
      </dsp:txBody>
      <dsp:txXfrm>
        <a:off x="3965126" y="265875"/>
        <a:ext cx="3042875" cy="14755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22CA918-4CC9-454A-A0CC-18E4AB14716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B17E60-0D58-4E11-A0B3-7C89A95212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E31DF-E085-4560-B70C-2BE0282116AF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826CD9-44E6-4934-88CC-7B6414A408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126C7B-3E85-4BB4-8FD9-8DF00D1031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2DE278-E6FC-4BDC-BC08-49EFF8121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04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5CBFA-C51C-42B2-8DBE-720A919DF98A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0183C-110E-4E22-8E21-FEB9DA5A9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138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BBB26F-36AB-4353-993F-62CF999756E9}"/>
              </a:ext>
            </a:extLst>
          </p:cNvPr>
          <p:cNvSpPr/>
          <p:nvPr userDrawn="1"/>
        </p:nvSpPr>
        <p:spPr>
          <a:xfrm>
            <a:off x="0" y="0"/>
            <a:ext cx="9144000" cy="6857455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6F253B3-0491-4BA6-9B87-CD68D575C85D}"/>
              </a:ext>
            </a:extLst>
          </p:cNvPr>
          <p:cNvPicPr>
            <a:picLocks noChangeArrowheads="1"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7" r="41"/>
          <a:stretch>
            <a:fillRect/>
          </a:stretch>
        </p:blipFill>
        <p:spPr bwMode="auto">
          <a:xfrm>
            <a:off x="14258" y="1546468"/>
            <a:ext cx="7837786" cy="5311532"/>
          </a:xfrm>
          <a:custGeom>
            <a:avLst/>
            <a:gdLst>
              <a:gd fmla="*/ 0 w 7837786" name="connsiteX0"/>
              <a:gd fmla="*/ 0 h 5311532" name="connsiteY0"/>
              <a:gd fmla="*/ 7837786 w 7837786" name="connsiteX1"/>
              <a:gd fmla="*/ 0 h 5311532" name="connsiteY1"/>
              <a:gd fmla="*/ 7837786 w 7837786" name="connsiteX2"/>
              <a:gd fmla="*/ 5311532 h 5311532" name="connsiteY2"/>
              <a:gd fmla="*/ 0 w 7837786" name="connsiteX3"/>
              <a:gd fmla="*/ 5311532 h 5311532" name="connsiteY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b="b" l="l" r="r" t="t"/>
            <a:pathLst>
              <a:path h="5311532" w="7837786">
                <a:moveTo>
                  <a:pt x="0" y="0"/>
                </a:moveTo>
                <a:lnTo>
                  <a:pt x="7837786" y="0"/>
                </a:lnTo>
                <a:lnTo>
                  <a:pt x="7837786" y="5311532"/>
                </a:lnTo>
                <a:lnTo>
                  <a:pt x="0" y="531153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hidden="1" id="18" name="Group 45">
            <a:extLst>
              <a:ext uri="{FF2B5EF4-FFF2-40B4-BE49-F238E27FC236}">
                <a16:creationId xmlns:a16="http://schemas.microsoft.com/office/drawing/2014/main" id="{850EC89B-90C3-44BB-9D08-4AA2F18B7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62810" y="545"/>
            <a:ext cx="656040" cy="6857455"/>
            <a:chOff x="5632355" y="0"/>
            <a:chExt cx="874719" cy="6857455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E7AE735-969F-4B48-90BB-9C0B68FF3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rot="5400000">
              <a:off x="2640985" y="2991370"/>
              <a:ext cx="6857455" cy="874715"/>
            </a:xfrm>
            <a:custGeom>
              <a:avLst/>
              <a:gdLst>
                <a:gd fmla="*/ 6857455 w 6857455" name="connsiteX0"/>
                <a:gd fmla="*/ 804643 h 874716" name="connsiteY0"/>
                <a:gd fmla="*/ 6857455 w 6857455" name="connsiteX1"/>
                <a:gd fmla="*/ 562246 h 874716" name="connsiteY1"/>
                <a:gd fmla="*/ 6829178 w 6857455" name="connsiteX2"/>
                <a:gd fmla="*/ 551284 h 874716" name="connsiteY2"/>
                <a:gd fmla="*/ 6766024 w 6857455" name="connsiteX3"/>
                <a:gd fmla="*/ 500372 h 874716" name="connsiteY3"/>
                <a:gd fmla="*/ 6734971 w 6857455" name="connsiteX4"/>
                <a:gd fmla="*/ 500944 h 874716" name="connsiteY4"/>
                <a:gd fmla="*/ 6683915 w 6857455" name="connsiteX5"/>
                <a:gd fmla="*/ 507040 h 874716" name="connsiteY5"/>
                <a:gd fmla="*/ 6628860 w 6857455" name="connsiteX6"/>
                <a:gd fmla="*/ 495418 h 874716" name="connsiteY6"/>
                <a:gd fmla="*/ 6588662 w 6857455" name="connsiteX7"/>
                <a:gd fmla="*/ 487227 h 874716" name="connsiteY7"/>
                <a:gd fmla="*/ 6476074 w 6857455" name="connsiteX8"/>
                <a:gd fmla="*/ 511230 h 874716" name="connsiteY8"/>
                <a:gd fmla="*/ 6382345 w 6857455" name="connsiteX9"/>
                <a:gd fmla="*/ 534853 h 874716" name="connsiteY9"/>
                <a:gd fmla="*/ 6369391 w 6857455" name="connsiteX10"/>
                <a:gd fmla="*/ 531615 h 874716" name="connsiteY10"/>
                <a:gd fmla="*/ 6244799 w 6857455" name="connsiteX11"/>
                <a:gd fmla="*/ 512182 h 874716" name="connsiteY11"/>
                <a:gd fmla="*/ 6190315 w 6857455" name="connsiteX12"/>
                <a:gd fmla="*/ 485703 h 874716" name="connsiteY12"/>
                <a:gd fmla="*/ 6115446 w 6857455" name="connsiteX13"/>
                <a:gd fmla="*/ 462270 h 874716" name="connsiteY13"/>
                <a:gd fmla="*/ 6032194 w 6857455" name="connsiteX14"/>
                <a:gd fmla="*/ 434266 h 874716" name="connsiteY14"/>
                <a:gd fmla="*/ 5971042 w 6857455" name="connsiteX15"/>
                <a:gd fmla="*/ 420738 h 874716" name="connsiteY15"/>
                <a:gd fmla="*/ 5880933 w 6857455" name="connsiteX16"/>
                <a:gd fmla="*/ 430646 h 874716" name="connsiteY16"/>
                <a:gd fmla="*/ 5862452 w 6857455" name="connsiteX17"/>
                <a:gd fmla="*/ 438648 h 874716" name="connsiteY17"/>
                <a:gd fmla="*/ 5685283 w 6857455" name="connsiteX18"/>
                <a:gd fmla="*/ 498658 h 874716" name="connsiteY18"/>
                <a:gd fmla="*/ 5567169 w 6857455" name="connsiteX19"/>
                <a:gd fmla="*/ 499420 h 874716" name="connsiteY19"/>
                <a:gd fmla="*/ 5527923 w 6857455" name="connsiteX20"/>
                <a:gd fmla="*/ 490466 h 874716" name="connsiteY20"/>
                <a:gd fmla="*/ 5456292 w 6857455" name="connsiteX21"/>
                <a:gd fmla="*/ 450650 h 874716" name="connsiteY21"/>
                <a:gd fmla="*/ 5424670 w 6857455" name="connsiteX22"/>
                <a:gd fmla="*/ 444934 h 874716" name="connsiteY22"/>
                <a:gd fmla="*/ 5368662 w 6857455" name="connsiteX23"/>
                <a:gd fmla="*/ 441124 h 874716" name="connsiteY23"/>
                <a:gd fmla="*/ 5247118 w 6857455" name="connsiteX24"/>
                <a:gd fmla="*/ 444934 h 874716" name="connsiteY24"/>
                <a:gd fmla="*/ 5088617 w 6857455" name="connsiteX25"/>
                <a:gd fmla="*/ 428742 h 874716" name="connsiteY25"/>
                <a:gd fmla="*/ 5025750 w 6857455" name="connsiteX26"/>
                <a:gd fmla="*/ 433694 h 874716" name="connsiteY26"/>
                <a:gd fmla="*/ 4957930 w 6857455" name="connsiteX27"/>
                <a:gd fmla="*/ 442268 h 874716" name="connsiteY27"/>
                <a:gd fmla="*/ 4938116 w 6857455" name="connsiteX28"/>
                <a:gd fmla="*/ 441886 h 874716" name="connsiteY28"/>
                <a:gd fmla="*/ 4833910 w 6857455" name="connsiteX29"/>
                <a:gd fmla="*/ 421693 h 874716" name="connsiteY29"/>
                <a:gd fmla="*/ 4810095 w 6857455" name="connsiteX30"/>
                <a:gd fmla="*/ 408167 h 874716" name="connsiteY30"/>
                <a:gd fmla="*/ 4747991 w 6857455" name="connsiteX31"/>
                <a:gd fmla="*/ 413691 h 874716" name="connsiteY31"/>
                <a:gd fmla="*/ 4692745 w 6857455" name="connsiteX32"/>
                <a:gd fmla="*/ 435790 h 874716" name="connsiteY32"/>
                <a:gd fmla="*/ 4375933 w 6857455" name="connsiteX33"/>
                <a:gd fmla="*/ 483417 h 874716" name="connsiteY33"/>
                <a:gd fmla="*/ 4185426 w 6857455" name="connsiteX34"/>
                <a:gd fmla="*/ 484179 h 874716" name="connsiteY34"/>
                <a:gd fmla="*/ 4052072 w 6857455" name="connsiteX35"/>
                <a:gd fmla="*/ 505134 h 874716" name="connsiteY35"/>
                <a:gd fmla="*/ 4029973 w 6857455" name="connsiteX36"/>
                <a:gd fmla="*/ 527233 h 874716" name="connsiteY36"/>
                <a:gd fmla="*/ 3948626 w 6857455" name="connsiteX37"/>
                <a:gd fmla="*/ 550666 h 874716" name="connsiteY37"/>
                <a:gd fmla="*/ 3871280 w 6857455" name="connsiteX38"/>
                <a:gd fmla="*/ 502275 h 874716" name="connsiteY38"/>
                <a:gd fmla="*/ 3774312 w 6857455" name="connsiteX39"/>
                <a:gd fmla="*/ 429122 h 874716" name="connsiteY39"/>
                <a:gd fmla="*/ 3721543 w 6857455" name="connsiteX40"/>
                <a:gd fmla="*/ 428552 h 874716" name="connsiteY40"/>
                <a:gd fmla="*/ 3612763 w 6857455" name="connsiteX41"/>
                <a:gd fmla="*/ 414263 h 874716" name="connsiteY41"/>
                <a:gd fmla="*/ 3537323 w 6857455" name="connsiteX42"/>
                <a:gd fmla="*/ 389878 h 874716" name="connsiteY42"/>
                <a:gd fmla="*/ 3431593 w 6857455" name="connsiteX43"/>
                <a:gd fmla="*/ 360921 h 874716" name="connsiteY43"/>
                <a:gd fmla="*/ 3392158 w 6857455" name="connsiteX44"/>
                <a:gd fmla="*/ 345681 h 874716" name="connsiteY44"/>
                <a:gd fmla="*/ 3297856 w 6857455" name="connsiteX45"/>
                <a:gd fmla="*/ 323010 h 874716" name="connsiteY45"/>
                <a:gd fmla="*/ 3219748 w 6857455" name="connsiteX46"/>
                <a:gd fmla="*/ 308151 h 874716" name="connsiteY46"/>
                <a:gd fmla="*/ 3156692 w 6857455" name="connsiteX47"/>
                <a:gd fmla="*/ 261668 h 874716" name="connsiteY47"/>
                <a:gd fmla="*/ 3136497 w 6857455" name="connsiteX48"/>
                <a:gd fmla="*/ 237663 h 874716" name="connsiteY48"/>
                <a:gd fmla="*/ 3119733 w 6857455" name="connsiteX49"/>
                <a:gd fmla="*/ 222233 h 874716" name="connsiteY49"/>
                <a:gd fmla="*/ 3045436 w 6857455" name="connsiteX50"/>
                <a:gd fmla="*/ 131742 h 874716" name="connsiteY50"/>
                <a:gd fmla="*/ 3037054 w 6857455" name="connsiteX51"/>
                <a:gd fmla="*/ 124121 h 874716" name="connsiteY51"/>
                <a:gd fmla="*/ 2936466 w 6857455" name="connsiteX52"/>
                <a:gd fmla="*/ 82400 h 874716" name="connsiteY52"/>
                <a:gd fmla="*/ 2901031 w 6857455" name="connsiteX53"/>
                <a:gd fmla="*/ 59731 h 874716" name="connsiteY53"/>
                <a:gd fmla="*/ 2828259 w 6857455" name="connsiteX54"/>
                <a:gd fmla="*/ 3149 h 874716" name="connsiteY54"/>
                <a:gd fmla="*/ 2799492 w 6857455" name="connsiteX55"/>
                <a:gd fmla="*/ 1245 h 874716" name="connsiteY55"/>
                <a:gd fmla="*/ 2693570 w 6857455" name="connsiteX56"/>
                <a:gd fmla="*/ 35154 h 874716" name="connsiteY56"/>
                <a:gd fmla="*/ 2639847 w 6857455" name="connsiteX57"/>
                <a:gd fmla="*/ 73448 h 874716" name="connsiteY57"/>
                <a:gd fmla="*/ 2621178 w 6857455" name="connsiteX58"/>
                <a:gd fmla="*/ 88688 h 874716" name="connsiteY58"/>
                <a:gd fmla="*/ 2489348 w 6857455" name="connsiteX59"/>
                <a:gd fmla="*/ 72304 h 874716" name="connsiteY59"/>
                <a:gd fmla="*/ 2452580 w 6857455" name="connsiteX60"/>
                <a:gd fmla="*/ 68683 h 874716" name="connsiteY60"/>
                <a:gd fmla="*/ 2326464 w 6857455" name="connsiteX61"/>
                <a:gd fmla="*/ 50395 h 874716" name="connsiteY61"/>
                <a:gd fmla="*/ 2300365 w 6857455" name="connsiteX62"/>
                <a:gd fmla="*/ 54777 h 874716" name="connsiteY62"/>
                <a:gd fmla="*/ 2130434 w 6857455" name="connsiteX63"/>
                <a:gd fmla="*/ 58397 h 874716" name="connsiteY63"/>
                <a:gd fmla="*/ 2118621 w 6857455" name="connsiteX64"/>
                <a:gd fmla="*/ 47919 h 874716" name="connsiteY64"/>
                <a:gd fmla="*/ 2057659 w 6857455" name="connsiteX65"/>
                <a:gd fmla="*/ 16866 h 874716" name="connsiteY65"/>
                <a:gd fmla="*/ 1976314 w 6857455" name="connsiteX66"/>
                <a:gd fmla="*/ 8865 h 874716" name="connsiteY66"/>
                <a:gd fmla="*/ 1961454 w 6857455" name="connsiteX67"/>
                <a:gd fmla="*/ 11724 h 874716" name="connsiteY67"/>
                <a:gd fmla="*/ 1906588 w 6857455" name="connsiteX68"/>
                <a:gd fmla="*/ 30964 h 874716" name="connsiteY68"/>
                <a:gd fmla="*/ 1783330 w 6857455" name="connsiteX69"/>
                <a:gd fmla="*/ 48871 h 874716" name="connsiteY69"/>
                <a:gd fmla="*/ 1759327 w 6857455" name="connsiteX70"/>
                <a:gd fmla="*/ 55349 h 874716" name="connsiteY70"/>
                <a:gd fmla="*/ 1716082 w 6857455" name="connsiteX71"/>
                <a:gd fmla="*/ 65445 h 874716" name="connsiteY71"/>
                <a:gd fmla="*/ 1598920 w 6857455" name="connsiteX72"/>
                <a:gd fmla="*/ 72114 h 874716" name="connsiteY72"/>
                <a:gd fmla="*/ 1542150 w 6857455" name="connsiteX73"/>
                <a:gd fmla="*/ 62207 h 874716" name="connsiteY73"/>
                <a:gd fmla="*/ 1516813 w 6857455" name="connsiteX74"/>
                <a:gd fmla="*/ 62779 h 874716" name="connsiteY74"/>
                <a:gd fmla="*/ 1432228 w 6857455" name="connsiteX75"/>
                <a:gd fmla="*/ 88116 h 874716" name="connsiteY75"/>
                <a:gd fmla="*/ 1224765 w 6857455" name="connsiteX76"/>
                <a:gd fmla="*/ 71924 h 874716" name="connsiteY76"/>
                <a:gd fmla="*/ 1159231 w 6857455" name="connsiteX77"/>
                <a:gd fmla="*/ 58207 h 874716" name="connsiteY77"/>
                <a:gd fmla="*/ 1124370 w 6857455" name="connsiteX78"/>
                <a:gd fmla="*/ 56301 h 874716" name="connsiteY78"/>
                <a:gd fmla="*/ 1075600 w 6857455" name="connsiteX79"/>
                <a:gd fmla="*/ 75542 h 874716" name="connsiteY79"/>
                <a:gd fmla="*/ 986633 w 6857455" name="connsiteX80"/>
                <a:gd fmla="*/ 79162 h 874716" name="connsiteY80"/>
                <a:gd fmla="*/ 861089 w 6857455" name="connsiteX81"/>
                <a:gd fmla="*/ 76304 h 874716" name="connsiteY81"/>
                <a:gd fmla="*/ 759168 w 6857455" name="connsiteX82"/>
                <a:gd fmla="*/ 104689 h 874716" name="connsiteY82"/>
                <a:gd fmla="*/ 723735 w 6857455" name="connsiteX83"/>
                <a:gd fmla="*/ 140696 h 874716" name="connsiteY83"/>
                <a:gd fmla="*/ 647532 w 6857455" name="connsiteX84"/>
                <a:gd fmla="*/ 147934 h 874716" name="connsiteY84"/>
                <a:gd fmla="*/ 552659 w 6857455" name="connsiteX85"/>
                <a:gd fmla="*/ 95926 h 874716" name="connsiteY85"/>
                <a:gd fmla="*/ 541800 w 6857455" name="connsiteX86"/>
                <a:gd fmla="*/ 97640 h 874716" name="connsiteY86"/>
                <a:gd fmla="*/ 375107 w 6857455" name="connsiteX87"/>
                <a:gd fmla="*/ 123169 h 874716" name="connsiteY87"/>
                <a:gd fmla="*/ 273567 w 6857455" name="connsiteX88"/>
                <a:gd fmla="*/ 145458 h 874716" name="connsiteY88"/>
                <a:gd fmla="*/ 264043 w 6857455" name="connsiteX89"/>
                <a:gd fmla="*/ 154792 h 874716" name="connsiteY89"/>
                <a:gd fmla="*/ 169360 w 6857455" name="connsiteX90"/>
                <a:gd fmla="*/ 177273 h 874716" name="connsiteY90"/>
                <a:gd fmla="*/ 89347 w 6857455" name="connsiteX91"/>
                <a:gd fmla="*/ 157460 h 874716" name="connsiteY91"/>
                <a:gd fmla="*/ 34291 w 6857455" name="connsiteX92"/>
                <a:gd fmla="*/ 145268 h 874716" name="connsiteY92"/>
                <a:gd fmla="*/ 0 w 6857455" name="connsiteX93"/>
                <a:gd fmla="*/ 142056 h 874716" name="connsiteY93"/>
                <a:gd fmla="*/ 0 w 6857455" name="connsiteX94"/>
                <a:gd fmla="*/ 849556 h 874716" name="connsiteY94"/>
                <a:gd fmla="*/ 60652 w 6857455" name="connsiteX95"/>
                <a:gd fmla="*/ 844783 h 874716" name="connsiteY95"/>
                <a:gd fmla="*/ 119068 w 6857455" name="connsiteX96"/>
                <a:gd fmla="*/ 827281 h 874716" name="connsiteY96"/>
                <a:gd fmla="*/ 171840 w 6857455" name="connsiteX97"/>
                <a:gd fmla="*/ 804420 h 874716" name="connsiteY97"/>
                <a:gd fmla="*/ 274329 w 6857455" name="connsiteX98"/>
                <a:gd fmla="*/ 794324 h 874716" name="connsiteY98"/>
                <a:gd fmla="*/ 306715 w 6857455" name="connsiteX99"/>
                <a:gd fmla="*/ 788798 h 874716" name="connsiteY99"/>
                <a:gd fmla="*/ 393967 w 6857455" name="connsiteX100"/>
                <a:gd fmla="*/ 765937 h 874716" name="connsiteY100"/>
                <a:gd fmla="*/ 493793 w 6857455" name="connsiteX101"/>
                <a:gd fmla="*/ 725549 h 874716" name="connsiteY101"/>
                <a:gd fmla="*/ 546373 w 6857455" name="connsiteX102"/>
                <a:gd fmla="*/ 740600 h 874716" name="connsiteY102"/>
                <a:gd fmla="*/ 730211 w 6857455" name="connsiteX103"/>
                <a:gd fmla="*/ 698116 h 874716" name="connsiteY103"/>
                <a:gd fmla="*/ 784889 w 6857455" name="connsiteX104"/>
                <a:gd fmla="*/ 676018 h 874716" name="connsiteY104"/>
                <a:gd fmla="*/ 800509 w 6857455" name="connsiteX105"/>
                <a:gd fmla="*/ 661349 h 874716" name="connsiteY105"/>
                <a:gd fmla="*/ 857661 w 6857455" name="connsiteX106"/>
                <a:gd fmla="*/ 626868 h 874716" name="connsiteY106"/>
                <a:gd fmla="*/ 949102 w 6857455" name="connsiteX107"/>
                <a:gd fmla="*/ 614676 h 874716" name="connsiteY107"/>
                <a:gd fmla="*/ 960342 w 6857455" name="connsiteX108"/>
                <a:gd fmla="*/ 607435 h 874716" name="connsiteY108"/>
                <a:gd fmla="*/ 977109 w 6857455" name="connsiteX109"/>
                <a:gd fmla="*/ 595815 h 874716" name="connsiteY109"/>
                <a:gd fmla="*/ 1071218 w 6857455" name="connsiteX110"/>
                <a:gd fmla="*/ 575240 h 874716" name="connsiteY110"/>
                <a:gd fmla="*/ 1091983 w 6857455" name="connsiteX111"/>
                <a:gd fmla="*/ 568764 h 874716" name="connsiteY111"/>
                <a:gd fmla="*/ 1109321 w 6857455" name="connsiteX112"/>
                <a:gd fmla="*/ 557904 h 874716" name="connsiteY112"/>
                <a:gd fmla="*/ 1162279 w 6857455" name="connsiteX113"/>
                <a:gd fmla="*/ 532949 h 874716" name="connsiteY113"/>
                <a:gd fmla="*/ 1206097 w 6857455" name="connsiteX114"/>
                <a:gd fmla="*/ 532187 h 874716" name="connsiteY114"/>
                <a:gd fmla="*/ 1266867 w 6857455" name="connsiteX115"/>
                <a:gd fmla="*/ 518088 h 874716" name="connsiteY115"/>
                <a:gd fmla="*/ 1380219 w 6857455" name="connsiteX116"/>
                <a:gd fmla="*/ 504182 h 874716" name="connsiteY116"/>
                <a:gd fmla="*/ 1403461 w 6857455" name="connsiteX117"/>
                <a:gd fmla="*/ 496180 h 874716" name="connsiteY117"/>
                <a:gd fmla="*/ 1544054 w 6857455" name="connsiteX118"/>
                <a:gd fmla="*/ 458268 h 874716" name="connsiteY118"/>
                <a:gd fmla="*/ 1656644 w 6857455" name="connsiteX119"/>
                <a:gd fmla="*/ 459032 h 874716" name="connsiteY119"/>
                <a:gd fmla="*/ 1665406 w 6857455" name="connsiteX120"/>
                <a:gd fmla="*/ 460747 h 874716" name="connsiteY120"/>
                <a:gd fmla="*/ 1708461 w 6857455" name="connsiteX121"/>
                <a:gd fmla="*/ 473318 h 874716" name="connsiteY121"/>
                <a:gd fmla="*/ 1775140 w 6857455" name="connsiteX122"/>
                <a:gd fmla="*/ 469891 h 874716" name="connsiteY122"/>
                <a:gd fmla="*/ 1821051 w 6857455" name="connsiteX123"/>
                <a:gd fmla="*/ 452554 h 874716" name="connsiteY123"/>
                <a:gd fmla="*/ 1878203 w 6857455" name="connsiteX124"/>
                <a:gd fmla="*/ 451792 h 874716" name="connsiteY124"/>
                <a:gd fmla="*/ 1943547 w 6857455" name="connsiteX125"/>
                <a:gd fmla="*/ 462651 h 874716" name="connsiteY125"/>
                <a:gd fmla="*/ 1972884 w 6857455" name="connsiteX126"/>
                <a:gd fmla="*/ 464937 h 874716" name="connsiteY126"/>
                <a:gd fmla="*/ 2053469 w 6857455" name="connsiteX127"/>
                <a:gd fmla="*/ 487417 h 874716" name="connsiteY127"/>
                <a:gd fmla="*/ 2101477 w 6857455" name="connsiteX128"/>
                <a:gd fmla="*/ 481893 h 874716" name="connsiteY128"/>
                <a:gd fmla="*/ 2148722 w 6857455" name="connsiteX129"/>
                <a:gd fmla="*/ 467033 h 874716" name="connsiteY129"/>
                <a:gd fmla="*/ 2179011 w 6857455" name="connsiteX130"/>
                <a:gd fmla="*/ 452744 h 874716" name="connsiteY130"/>
                <a:gd fmla="*/ 2240165 w 6857455" name="connsiteX131"/>
                <a:gd fmla="*/ 442648 h 874716" name="connsiteY131"/>
                <a:gd fmla="*/ 2251404 w 6857455" name="connsiteX132"/>
                <a:gd fmla="*/ 444172 h 874716" name="connsiteY132"/>
                <a:gd fmla="*/ 2433912 w 6857455" name="connsiteX133"/>
                <a:gd fmla="*/ 456746 h 874716" name="connsiteY133"/>
                <a:gd fmla="*/ 2506302 w 6857455" name="connsiteX134"/>
                <a:gd fmla="*/ 476939 h 874716" name="connsiteY134"/>
                <a:gd fmla="*/ 2521735 w 6857455" name="connsiteX135"/>
                <a:gd fmla="*/ 479415 h 874716" name="connsiteY135"/>
                <a:gd fmla="*/ 2675854 w 6857455" name="connsiteX136"/>
                <a:gd fmla="*/ 502086 h 874716" name="connsiteY136"/>
                <a:gd fmla="*/ 2692998 w 6857455" name="connsiteX137"/>
                <a:gd fmla="*/ 503038 h 874716" name="connsiteY137"/>
                <a:gd fmla="*/ 2740816 w 6857455" name="connsiteX138"/>
                <a:gd fmla="*/ 499037 h 874716" name="connsiteY138"/>
                <a:gd fmla="*/ 2853596 w 6857455" name="connsiteX139"/>
                <a:gd fmla="*/ 540187 h 874716" name="connsiteY139"/>
                <a:gd fmla="*/ 2966565 w 6857455" name="connsiteX140"/>
                <a:gd fmla="*/ 554286 h 874716" name="connsiteY140"/>
                <a:gd fmla="*/ 3028671 w 6857455" name="connsiteX141"/>
                <a:gd fmla="*/ 554094 h 874716" name="connsiteY141"/>
                <a:gd fmla="*/ 3073059 w 6857455" name="connsiteX142"/>
                <a:gd fmla="*/ 564192 h 874716" name="connsiteY142"/>
                <a:gd fmla="*/ 3182219 w 6857455" name="connsiteX143"/>
                <a:gd fmla="*/ 594862 h 874716" name="connsiteY143"/>
                <a:gd fmla="*/ 3233656 w 6857455" name="connsiteX144"/>
                <a:gd fmla="*/ 599625 h 874716" name="connsiteY144"/>
                <a:gd fmla="*/ 3288332 w 6857455" name="connsiteX145"/>
                <a:gd fmla="*/ 609914 h 874716" name="connsiteY145"/>
                <a:gd fmla="*/ 3423591 w 6857455" name="connsiteX146"/>
                <a:gd fmla="*/ 656015 h 874716" name="connsiteY146"/>
                <a:gd fmla="*/ 3534084 w 6857455" name="connsiteX147"/>
                <a:gd fmla="*/ 653349 h 874716" name="connsiteY147"/>
                <a:gd fmla="*/ 3604571 w 6857455" name="connsiteX148"/>
                <a:gd fmla="*/ 653918 h 874716" name="connsiteY148"/>
                <a:gd fmla="*/ 3688586 w 6857455" name="connsiteX149"/>
                <a:gd fmla="*/ 669160 h 874716" name="connsiteY149"/>
                <a:gd fmla="*/ 3757358 w 6857455" name="connsiteX150"/>
                <a:gd fmla="*/ 691450 h 874716" name="connsiteY150"/>
                <a:gd fmla="*/ 3852421 w 6857455" name="connsiteX151"/>
                <a:gd fmla="*/ 709167 h 874716" name="connsiteY151"/>
                <a:gd fmla="*/ 3947104 w 6857455" name="connsiteX152"/>
                <a:gd fmla="*/ 743267 h 874716" name="connsiteY152"/>
                <a:gd fmla="*/ 4013208 w 6857455" name="connsiteX153"/>
                <a:gd fmla="*/ 769367 h 874716" name="connsiteY153"/>
                <a:gd fmla="*/ 4105222 w 6857455" name="connsiteX154"/>
                <a:gd fmla="*/ 792418 h 874716" name="connsiteY154"/>
                <a:gd fmla="*/ 4246006 w 6857455" name="connsiteX155"/>
                <a:gd fmla="*/ 808610 h 874716" name="connsiteY155"/>
                <a:gd fmla="*/ 4310779 w 6857455" name="connsiteX156"/>
                <a:gd fmla="*/ 810326 h 874716" name="connsiteY156"/>
                <a:gd fmla="*/ 4413272 w 6857455" name="connsiteX157"/>
                <a:gd fmla="*/ 848235 h 874716" name="connsiteY157"/>
                <a:gd fmla="*/ 4457087 w 6857455" name="connsiteX158"/>
                <a:gd fmla="*/ 866524 h 874716" name="connsiteY158"/>
                <a:gd fmla="*/ 4496523 w 6857455" name="connsiteX159"/>
                <a:gd fmla="*/ 851284 h 874716" name="connsiteY159"/>
                <a:gd fmla="*/ 4522050 w 6857455" name="connsiteX160"/>
                <a:gd fmla="*/ 833757 h 874716" name="connsiteY160"/>
                <a:gd fmla="*/ 4602824 w 6857455" name="connsiteX161"/>
                <a:gd fmla="*/ 848618 h 874716" name="connsiteY161"/>
                <a:gd fmla="*/ 4688553 w 6857455" name="connsiteX162"/>
                <a:gd fmla="*/ 864238 h 874716" name="connsiteY162"/>
                <a:gd fmla="*/ 4749895 w 6857455" name="connsiteX163"/>
                <a:gd fmla="*/ 874716 h 874716" name="connsiteY163"/>
                <a:gd fmla="*/ 4826480 w 6857455" name="connsiteX164"/>
                <a:gd fmla="*/ 866334 h 874716" name="connsiteY164"/>
                <a:gd fmla="*/ 4886870 w 6857455" name="connsiteX165"/>
                <a:gd fmla="*/ 862906 h 874716" name="connsiteY165"/>
                <a:gd fmla="*/ 4935639 w 6857455" name="connsiteX166"/>
                <a:gd fmla="*/ 853190 h 874716" name="connsiteY166"/>
                <a:gd fmla="*/ 4952784 w 6857455" name="connsiteX167"/>
                <a:gd fmla="*/ 847473 h 874716" name="connsiteY167"/>
                <a:gd fmla="*/ 5088617 w 6857455" name="connsiteX168"/>
                <a:gd fmla="*/ 802896 h 874716" name="connsiteY168"/>
                <a:gd fmla="*/ 5233781 w 6857455" name="connsiteX169"/>
                <a:gd fmla="*/ 767271 h 874716" name="connsiteY169"/>
                <a:gd fmla="*/ 5327893 w 6857455" name="connsiteX170"/>
                <a:gd fmla="*/ 789752 h 874716" name="connsiteY170"/>
                <a:gd fmla="*/ 5362946 w 6857455" name="connsiteX171"/>
                <a:gd fmla="*/ 789370 h 874716" name="connsiteY171"/>
                <a:gd fmla="*/ 5524115 w 6857455" name="connsiteX172"/>
                <a:gd fmla="*/ 794514 h 874716" name="connsiteY172"/>
                <a:gd fmla="*/ 5552500 w 6857455" name="connsiteX173"/>
                <a:gd fmla="*/ 800038 h 874716" name="connsiteY173"/>
                <a:gd fmla="*/ 5705857 w 6857455" name="connsiteX174"/>
                <a:gd fmla="*/ 777367 h 874716" name="connsiteY174"/>
                <a:gd fmla="*/ 5761485 w 6857455" name="connsiteX175"/>
                <a:gd fmla="*/ 773557 h 874716" name="connsiteY175"/>
                <a:gd fmla="*/ 5812731 w 6857455" name="connsiteX176"/>
                <a:gd fmla="*/ 767271 h 874716" name="connsiteY176"/>
                <a:gd fmla="*/ 5884361 w 6857455" name="connsiteX177"/>
                <a:gd fmla="*/ 765747 h 874716" name="connsiteY177"/>
                <a:gd fmla="*/ 5958660 w 6857455" name="connsiteX178"/>
                <a:gd fmla="*/ 768605 h 874716" name="connsiteY178"/>
                <a:gd fmla="*/ 6041528 w 6857455" name="connsiteX179"/>
                <a:gd fmla="*/ 768033 h 874716" name="connsiteY179"/>
                <a:gd fmla="*/ 6074297 w 6857455" name="connsiteX180"/>
                <a:gd fmla="*/ 763081 h 874716" name="connsiteY180"/>
                <a:gd fmla="*/ 6162880 w 6857455" name="connsiteX181"/>
                <a:gd fmla="*/ 766509 h 874716" name="connsiteY181"/>
                <a:gd fmla="*/ 6209364 w 6857455" name="connsiteX182"/>
                <a:gd fmla="*/ 760795 h 874716" name="connsiteY182"/>
                <a:gd fmla="*/ 6285948 w 6857455" name="connsiteX183"/>
                <a:gd fmla="*/ 759651 h 874716" name="connsiteY183"/>
                <a:gd fmla="*/ 6310905 w 6857455" name="connsiteX184"/>
                <a:gd fmla="*/ 758316 h 874716" name="connsiteY184"/>
                <a:gd fmla="*/ 6333194 w 6857455" name="connsiteX185"/>
                <a:gd fmla="*/ 757554 h 874716" name="connsiteY185"/>
                <a:gd fmla="*/ 6409586 w 6857455" name="connsiteX186"/>
                <a:gd fmla="*/ 773177 h 874716" name="connsiteY186"/>
                <a:gd fmla="*/ 6477407 w 6857455" name="connsiteX187"/>
                <a:gd fmla="*/ 774129 h 874716" name="connsiteY187"/>
                <a:gd fmla="*/ 6596283 w 6857455" name="connsiteX188"/>
                <a:gd fmla="*/ 786703 h 874716" name="connsiteY188"/>
                <a:gd fmla="*/ 6622573 w 6857455" name="connsiteX189"/>
                <a:gd fmla="*/ 782321 h 874716" name="connsiteY189"/>
                <a:gd fmla="*/ 6704872 w 6857455" name="connsiteX190"/>
                <a:gd fmla="*/ 780607 h 874716" name="connsiteY190"/>
                <a:gd fmla="*/ 6751738 w 6857455" name="connsiteX191"/>
                <a:gd fmla="*/ 779273 h 874716" name="connsiteY191"/>
                <a:gd fmla="*/ 6809650 w 6857455" name="connsiteX192"/>
                <a:gd fmla="*/ 788417 h 874716" name="connsiteY192"/>
                <a:gd fmla="*/ 6832976 w 6857455" name="connsiteX193"/>
                <a:gd fmla="*/ 800428 h 874716" name="connsiteY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b="b" l="l" r="r" t="t"/>
              <a:pathLst>
                <a:path h="874716" w="6857455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47">
              <a:extLst>
                <a:ext uri="{FF2B5EF4-FFF2-40B4-BE49-F238E27FC236}">
                  <a16:creationId xmlns:a16="http://schemas.microsoft.com/office/drawing/2014/main" id="{1E3EFCBE-34EF-4B4E-BB43-0CC49CCDD1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rot="5400000">
              <a:off x="2640988" y="2991370"/>
              <a:ext cx="6857455" cy="874716"/>
            </a:xfrm>
            <a:custGeom>
              <a:avLst/>
              <a:gdLst>
                <a:gd fmla="*/ 6857455 w 6857455" name="connsiteX0"/>
                <a:gd fmla="*/ 804643 h 874716" name="connsiteY0"/>
                <a:gd fmla="*/ 6857455 w 6857455" name="connsiteX1"/>
                <a:gd fmla="*/ 562246 h 874716" name="connsiteY1"/>
                <a:gd fmla="*/ 6829178 w 6857455" name="connsiteX2"/>
                <a:gd fmla="*/ 551284 h 874716" name="connsiteY2"/>
                <a:gd fmla="*/ 6766024 w 6857455" name="connsiteX3"/>
                <a:gd fmla="*/ 500372 h 874716" name="connsiteY3"/>
                <a:gd fmla="*/ 6734971 w 6857455" name="connsiteX4"/>
                <a:gd fmla="*/ 500944 h 874716" name="connsiteY4"/>
                <a:gd fmla="*/ 6683915 w 6857455" name="connsiteX5"/>
                <a:gd fmla="*/ 507040 h 874716" name="connsiteY5"/>
                <a:gd fmla="*/ 6628860 w 6857455" name="connsiteX6"/>
                <a:gd fmla="*/ 495418 h 874716" name="connsiteY6"/>
                <a:gd fmla="*/ 6588662 w 6857455" name="connsiteX7"/>
                <a:gd fmla="*/ 487227 h 874716" name="connsiteY7"/>
                <a:gd fmla="*/ 6476074 w 6857455" name="connsiteX8"/>
                <a:gd fmla="*/ 511230 h 874716" name="connsiteY8"/>
                <a:gd fmla="*/ 6382345 w 6857455" name="connsiteX9"/>
                <a:gd fmla="*/ 534853 h 874716" name="connsiteY9"/>
                <a:gd fmla="*/ 6369391 w 6857455" name="connsiteX10"/>
                <a:gd fmla="*/ 531615 h 874716" name="connsiteY10"/>
                <a:gd fmla="*/ 6244799 w 6857455" name="connsiteX11"/>
                <a:gd fmla="*/ 512182 h 874716" name="connsiteY11"/>
                <a:gd fmla="*/ 6190315 w 6857455" name="connsiteX12"/>
                <a:gd fmla="*/ 485703 h 874716" name="connsiteY12"/>
                <a:gd fmla="*/ 6115446 w 6857455" name="connsiteX13"/>
                <a:gd fmla="*/ 462270 h 874716" name="connsiteY13"/>
                <a:gd fmla="*/ 6032194 w 6857455" name="connsiteX14"/>
                <a:gd fmla="*/ 434266 h 874716" name="connsiteY14"/>
                <a:gd fmla="*/ 5971042 w 6857455" name="connsiteX15"/>
                <a:gd fmla="*/ 420738 h 874716" name="connsiteY15"/>
                <a:gd fmla="*/ 5880933 w 6857455" name="connsiteX16"/>
                <a:gd fmla="*/ 430646 h 874716" name="connsiteY16"/>
                <a:gd fmla="*/ 5862452 w 6857455" name="connsiteX17"/>
                <a:gd fmla="*/ 438648 h 874716" name="connsiteY17"/>
                <a:gd fmla="*/ 5685283 w 6857455" name="connsiteX18"/>
                <a:gd fmla="*/ 498658 h 874716" name="connsiteY18"/>
                <a:gd fmla="*/ 5567169 w 6857455" name="connsiteX19"/>
                <a:gd fmla="*/ 499420 h 874716" name="connsiteY19"/>
                <a:gd fmla="*/ 5527923 w 6857455" name="connsiteX20"/>
                <a:gd fmla="*/ 490466 h 874716" name="connsiteY20"/>
                <a:gd fmla="*/ 5456292 w 6857455" name="connsiteX21"/>
                <a:gd fmla="*/ 450650 h 874716" name="connsiteY21"/>
                <a:gd fmla="*/ 5424670 w 6857455" name="connsiteX22"/>
                <a:gd fmla="*/ 444934 h 874716" name="connsiteY22"/>
                <a:gd fmla="*/ 5368662 w 6857455" name="connsiteX23"/>
                <a:gd fmla="*/ 441124 h 874716" name="connsiteY23"/>
                <a:gd fmla="*/ 5247118 w 6857455" name="connsiteX24"/>
                <a:gd fmla="*/ 444934 h 874716" name="connsiteY24"/>
                <a:gd fmla="*/ 5088617 w 6857455" name="connsiteX25"/>
                <a:gd fmla="*/ 428742 h 874716" name="connsiteY25"/>
                <a:gd fmla="*/ 5025750 w 6857455" name="connsiteX26"/>
                <a:gd fmla="*/ 433694 h 874716" name="connsiteY26"/>
                <a:gd fmla="*/ 4957930 w 6857455" name="connsiteX27"/>
                <a:gd fmla="*/ 442268 h 874716" name="connsiteY27"/>
                <a:gd fmla="*/ 4938116 w 6857455" name="connsiteX28"/>
                <a:gd fmla="*/ 441886 h 874716" name="connsiteY28"/>
                <a:gd fmla="*/ 4833910 w 6857455" name="connsiteX29"/>
                <a:gd fmla="*/ 421693 h 874716" name="connsiteY29"/>
                <a:gd fmla="*/ 4810095 w 6857455" name="connsiteX30"/>
                <a:gd fmla="*/ 408167 h 874716" name="connsiteY30"/>
                <a:gd fmla="*/ 4747991 w 6857455" name="connsiteX31"/>
                <a:gd fmla="*/ 413691 h 874716" name="connsiteY31"/>
                <a:gd fmla="*/ 4692745 w 6857455" name="connsiteX32"/>
                <a:gd fmla="*/ 435790 h 874716" name="connsiteY32"/>
                <a:gd fmla="*/ 4375933 w 6857455" name="connsiteX33"/>
                <a:gd fmla="*/ 483417 h 874716" name="connsiteY33"/>
                <a:gd fmla="*/ 4185426 w 6857455" name="connsiteX34"/>
                <a:gd fmla="*/ 484179 h 874716" name="connsiteY34"/>
                <a:gd fmla="*/ 4052072 w 6857455" name="connsiteX35"/>
                <a:gd fmla="*/ 505134 h 874716" name="connsiteY35"/>
                <a:gd fmla="*/ 4029973 w 6857455" name="connsiteX36"/>
                <a:gd fmla="*/ 527233 h 874716" name="connsiteY36"/>
                <a:gd fmla="*/ 3948626 w 6857455" name="connsiteX37"/>
                <a:gd fmla="*/ 550666 h 874716" name="connsiteY37"/>
                <a:gd fmla="*/ 3871280 w 6857455" name="connsiteX38"/>
                <a:gd fmla="*/ 502275 h 874716" name="connsiteY38"/>
                <a:gd fmla="*/ 3774312 w 6857455" name="connsiteX39"/>
                <a:gd fmla="*/ 429122 h 874716" name="connsiteY39"/>
                <a:gd fmla="*/ 3721543 w 6857455" name="connsiteX40"/>
                <a:gd fmla="*/ 428552 h 874716" name="connsiteY40"/>
                <a:gd fmla="*/ 3612763 w 6857455" name="connsiteX41"/>
                <a:gd fmla="*/ 414263 h 874716" name="connsiteY41"/>
                <a:gd fmla="*/ 3537323 w 6857455" name="connsiteX42"/>
                <a:gd fmla="*/ 389878 h 874716" name="connsiteY42"/>
                <a:gd fmla="*/ 3431593 w 6857455" name="connsiteX43"/>
                <a:gd fmla="*/ 360921 h 874716" name="connsiteY43"/>
                <a:gd fmla="*/ 3392158 w 6857455" name="connsiteX44"/>
                <a:gd fmla="*/ 345681 h 874716" name="connsiteY44"/>
                <a:gd fmla="*/ 3297856 w 6857455" name="connsiteX45"/>
                <a:gd fmla="*/ 323010 h 874716" name="connsiteY45"/>
                <a:gd fmla="*/ 3219748 w 6857455" name="connsiteX46"/>
                <a:gd fmla="*/ 308151 h 874716" name="connsiteY46"/>
                <a:gd fmla="*/ 3156692 w 6857455" name="connsiteX47"/>
                <a:gd fmla="*/ 261668 h 874716" name="connsiteY47"/>
                <a:gd fmla="*/ 3136497 w 6857455" name="connsiteX48"/>
                <a:gd fmla="*/ 237663 h 874716" name="connsiteY48"/>
                <a:gd fmla="*/ 3119733 w 6857455" name="connsiteX49"/>
                <a:gd fmla="*/ 222233 h 874716" name="connsiteY49"/>
                <a:gd fmla="*/ 3045436 w 6857455" name="connsiteX50"/>
                <a:gd fmla="*/ 131742 h 874716" name="connsiteY50"/>
                <a:gd fmla="*/ 3037054 w 6857455" name="connsiteX51"/>
                <a:gd fmla="*/ 124121 h 874716" name="connsiteY51"/>
                <a:gd fmla="*/ 2936466 w 6857455" name="connsiteX52"/>
                <a:gd fmla="*/ 82400 h 874716" name="connsiteY52"/>
                <a:gd fmla="*/ 2901031 w 6857455" name="connsiteX53"/>
                <a:gd fmla="*/ 59731 h 874716" name="connsiteY53"/>
                <a:gd fmla="*/ 2828259 w 6857455" name="connsiteX54"/>
                <a:gd fmla="*/ 3149 h 874716" name="connsiteY54"/>
                <a:gd fmla="*/ 2799492 w 6857455" name="connsiteX55"/>
                <a:gd fmla="*/ 1245 h 874716" name="connsiteY55"/>
                <a:gd fmla="*/ 2693570 w 6857455" name="connsiteX56"/>
                <a:gd fmla="*/ 35154 h 874716" name="connsiteY56"/>
                <a:gd fmla="*/ 2639847 w 6857455" name="connsiteX57"/>
                <a:gd fmla="*/ 73448 h 874716" name="connsiteY57"/>
                <a:gd fmla="*/ 2621178 w 6857455" name="connsiteX58"/>
                <a:gd fmla="*/ 88688 h 874716" name="connsiteY58"/>
                <a:gd fmla="*/ 2489348 w 6857455" name="connsiteX59"/>
                <a:gd fmla="*/ 72304 h 874716" name="connsiteY59"/>
                <a:gd fmla="*/ 2452580 w 6857455" name="connsiteX60"/>
                <a:gd fmla="*/ 68683 h 874716" name="connsiteY60"/>
                <a:gd fmla="*/ 2326464 w 6857455" name="connsiteX61"/>
                <a:gd fmla="*/ 50395 h 874716" name="connsiteY61"/>
                <a:gd fmla="*/ 2300365 w 6857455" name="connsiteX62"/>
                <a:gd fmla="*/ 54777 h 874716" name="connsiteY62"/>
                <a:gd fmla="*/ 2130434 w 6857455" name="connsiteX63"/>
                <a:gd fmla="*/ 58397 h 874716" name="connsiteY63"/>
                <a:gd fmla="*/ 2118621 w 6857455" name="connsiteX64"/>
                <a:gd fmla="*/ 47919 h 874716" name="connsiteY64"/>
                <a:gd fmla="*/ 2057659 w 6857455" name="connsiteX65"/>
                <a:gd fmla="*/ 16866 h 874716" name="connsiteY65"/>
                <a:gd fmla="*/ 1976314 w 6857455" name="connsiteX66"/>
                <a:gd fmla="*/ 8865 h 874716" name="connsiteY66"/>
                <a:gd fmla="*/ 1961454 w 6857455" name="connsiteX67"/>
                <a:gd fmla="*/ 11724 h 874716" name="connsiteY67"/>
                <a:gd fmla="*/ 1906588 w 6857455" name="connsiteX68"/>
                <a:gd fmla="*/ 30964 h 874716" name="connsiteY68"/>
                <a:gd fmla="*/ 1783330 w 6857455" name="connsiteX69"/>
                <a:gd fmla="*/ 48871 h 874716" name="connsiteY69"/>
                <a:gd fmla="*/ 1759327 w 6857455" name="connsiteX70"/>
                <a:gd fmla="*/ 55349 h 874716" name="connsiteY70"/>
                <a:gd fmla="*/ 1716082 w 6857455" name="connsiteX71"/>
                <a:gd fmla="*/ 65445 h 874716" name="connsiteY71"/>
                <a:gd fmla="*/ 1598920 w 6857455" name="connsiteX72"/>
                <a:gd fmla="*/ 72114 h 874716" name="connsiteY72"/>
                <a:gd fmla="*/ 1542150 w 6857455" name="connsiteX73"/>
                <a:gd fmla="*/ 62207 h 874716" name="connsiteY73"/>
                <a:gd fmla="*/ 1516813 w 6857455" name="connsiteX74"/>
                <a:gd fmla="*/ 62779 h 874716" name="connsiteY74"/>
                <a:gd fmla="*/ 1432228 w 6857455" name="connsiteX75"/>
                <a:gd fmla="*/ 88116 h 874716" name="connsiteY75"/>
                <a:gd fmla="*/ 1224765 w 6857455" name="connsiteX76"/>
                <a:gd fmla="*/ 71924 h 874716" name="connsiteY76"/>
                <a:gd fmla="*/ 1159231 w 6857455" name="connsiteX77"/>
                <a:gd fmla="*/ 58207 h 874716" name="connsiteY77"/>
                <a:gd fmla="*/ 1124370 w 6857455" name="connsiteX78"/>
                <a:gd fmla="*/ 56301 h 874716" name="connsiteY78"/>
                <a:gd fmla="*/ 1075600 w 6857455" name="connsiteX79"/>
                <a:gd fmla="*/ 75542 h 874716" name="connsiteY79"/>
                <a:gd fmla="*/ 986633 w 6857455" name="connsiteX80"/>
                <a:gd fmla="*/ 79162 h 874716" name="connsiteY80"/>
                <a:gd fmla="*/ 861089 w 6857455" name="connsiteX81"/>
                <a:gd fmla="*/ 76304 h 874716" name="connsiteY81"/>
                <a:gd fmla="*/ 759168 w 6857455" name="connsiteX82"/>
                <a:gd fmla="*/ 104689 h 874716" name="connsiteY82"/>
                <a:gd fmla="*/ 723735 w 6857455" name="connsiteX83"/>
                <a:gd fmla="*/ 140696 h 874716" name="connsiteY83"/>
                <a:gd fmla="*/ 647532 w 6857455" name="connsiteX84"/>
                <a:gd fmla="*/ 147934 h 874716" name="connsiteY84"/>
                <a:gd fmla="*/ 552659 w 6857455" name="connsiteX85"/>
                <a:gd fmla="*/ 95926 h 874716" name="connsiteY85"/>
                <a:gd fmla="*/ 541800 w 6857455" name="connsiteX86"/>
                <a:gd fmla="*/ 97640 h 874716" name="connsiteY86"/>
                <a:gd fmla="*/ 375107 w 6857455" name="connsiteX87"/>
                <a:gd fmla="*/ 123169 h 874716" name="connsiteY87"/>
                <a:gd fmla="*/ 273567 w 6857455" name="connsiteX88"/>
                <a:gd fmla="*/ 145458 h 874716" name="connsiteY88"/>
                <a:gd fmla="*/ 264043 w 6857455" name="connsiteX89"/>
                <a:gd fmla="*/ 154792 h 874716" name="connsiteY89"/>
                <a:gd fmla="*/ 169360 w 6857455" name="connsiteX90"/>
                <a:gd fmla="*/ 177273 h 874716" name="connsiteY90"/>
                <a:gd fmla="*/ 89347 w 6857455" name="connsiteX91"/>
                <a:gd fmla="*/ 157460 h 874716" name="connsiteY91"/>
                <a:gd fmla="*/ 34291 w 6857455" name="connsiteX92"/>
                <a:gd fmla="*/ 145268 h 874716" name="connsiteY92"/>
                <a:gd fmla="*/ 0 w 6857455" name="connsiteX93"/>
                <a:gd fmla="*/ 142056 h 874716" name="connsiteY93"/>
                <a:gd fmla="*/ 0 w 6857455" name="connsiteX94"/>
                <a:gd fmla="*/ 849556 h 874716" name="connsiteY94"/>
                <a:gd fmla="*/ 60652 w 6857455" name="connsiteX95"/>
                <a:gd fmla="*/ 844783 h 874716" name="connsiteY95"/>
                <a:gd fmla="*/ 119068 w 6857455" name="connsiteX96"/>
                <a:gd fmla="*/ 827281 h 874716" name="connsiteY96"/>
                <a:gd fmla="*/ 171840 w 6857455" name="connsiteX97"/>
                <a:gd fmla="*/ 804420 h 874716" name="connsiteY97"/>
                <a:gd fmla="*/ 274329 w 6857455" name="connsiteX98"/>
                <a:gd fmla="*/ 794324 h 874716" name="connsiteY98"/>
                <a:gd fmla="*/ 306715 w 6857455" name="connsiteX99"/>
                <a:gd fmla="*/ 788798 h 874716" name="connsiteY99"/>
                <a:gd fmla="*/ 393967 w 6857455" name="connsiteX100"/>
                <a:gd fmla="*/ 765937 h 874716" name="connsiteY100"/>
                <a:gd fmla="*/ 493793 w 6857455" name="connsiteX101"/>
                <a:gd fmla="*/ 725549 h 874716" name="connsiteY101"/>
                <a:gd fmla="*/ 546373 w 6857455" name="connsiteX102"/>
                <a:gd fmla="*/ 740600 h 874716" name="connsiteY102"/>
                <a:gd fmla="*/ 730211 w 6857455" name="connsiteX103"/>
                <a:gd fmla="*/ 698116 h 874716" name="connsiteY103"/>
                <a:gd fmla="*/ 784889 w 6857455" name="connsiteX104"/>
                <a:gd fmla="*/ 676018 h 874716" name="connsiteY104"/>
                <a:gd fmla="*/ 800509 w 6857455" name="connsiteX105"/>
                <a:gd fmla="*/ 661349 h 874716" name="connsiteY105"/>
                <a:gd fmla="*/ 857661 w 6857455" name="connsiteX106"/>
                <a:gd fmla="*/ 626868 h 874716" name="connsiteY106"/>
                <a:gd fmla="*/ 949102 w 6857455" name="connsiteX107"/>
                <a:gd fmla="*/ 614676 h 874716" name="connsiteY107"/>
                <a:gd fmla="*/ 960342 w 6857455" name="connsiteX108"/>
                <a:gd fmla="*/ 607435 h 874716" name="connsiteY108"/>
                <a:gd fmla="*/ 977109 w 6857455" name="connsiteX109"/>
                <a:gd fmla="*/ 595815 h 874716" name="connsiteY109"/>
                <a:gd fmla="*/ 1071218 w 6857455" name="connsiteX110"/>
                <a:gd fmla="*/ 575240 h 874716" name="connsiteY110"/>
                <a:gd fmla="*/ 1091983 w 6857455" name="connsiteX111"/>
                <a:gd fmla="*/ 568764 h 874716" name="connsiteY111"/>
                <a:gd fmla="*/ 1109321 w 6857455" name="connsiteX112"/>
                <a:gd fmla="*/ 557904 h 874716" name="connsiteY112"/>
                <a:gd fmla="*/ 1162279 w 6857455" name="connsiteX113"/>
                <a:gd fmla="*/ 532949 h 874716" name="connsiteY113"/>
                <a:gd fmla="*/ 1206097 w 6857455" name="connsiteX114"/>
                <a:gd fmla="*/ 532187 h 874716" name="connsiteY114"/>
                <a:gd fmla="*/ 1266867 w 6857455" name="connsiteX115"/>
                <a:gd fmla="*/ 518088 h 874716" name="connsiteY115"/>
                <a:gd fmla="*/ 1380219 w 6857455" name="connsiteX116"/>
                <a:gd fmla="*/ 504182 h 874716" name="connsiteY116"/>
                <a:gd fmla="*/ 1403461 w 6857455" name="connsiteX117"/>
                <a:gd fmla="*/ 496180 h 874716" name="connsiteY117"/>
                <a:gd fmla="*/ 1544054 w 6857455" name="connsiteX118"/>
                <a:gd fmla="*/ 458268 h 874716" name="connsiteY118"/>
                <a:gd fmla="*/ 1656644 w 6857455" name="connsiteX119"/>
                <a:gd fmla="*/ 459032 h 874716" name="connsiteY119"/>
                <a:gd fmla="*/ 1665406 w 6857455" name="connsiteX120"/>
                <a:gd fmla="*/ 460747 h 874716" name="connsiteY120"/>
                <a:gd fmla="*/ 1708461 w 6857455" name="connsiteX121"/>
                <a:gd fmla="*/ 473318 h 874716" name="connsiteY121"/>
                <a:gd fmla="*/ 1775140 w 6857455" name="connsiteX122"/>
                <a:gd fmla="*/ 469891 h 874716" name="connsiteY122"/>
                <a:gd fmla="*/ 1821051 w 6857455" name="connsiteX123"/>
                <a:gd fmla="*/ 452554 h 874716" name="connsiteY123"/>
                <a:gd fmla="*/ 1878203 w 6857455" name="connsiteX124"/>
                <a:gd fmla="*/ 451792 h 874716" name="connsiteY124"/>
                <a:gd fmla="*/ 1943547 w 6857455" name="connsiteX125"/>
                <a:gd fmla="*/ 462651 h 874716" name="connsiteY125"/>
                <a:gd fmla="*/ 1972884 w 6857455" name="connsiteX126"/>
                <a:gd fmla="*/ 464937 h 874716" name="connsiteY126"/>
                <a:gd fmla="*/ 2053469 w 6857455" name="connsiteX127"/>
                <a:gd fmla="*/ 487417 h 874716" name="connsiteY127"/>
                <a:gd fmla="*/ 2101477 w 6857455" name="connsiteX128"/>
                <a:gd fmla="*/ 481893 h 874716" name="connsiteY128"/>
                <a:gd fmla="*/ 2148722 w 6857455" name="connsiteX129"/>
                <a:gd fmla="*/ 467033 h 874716" name="connsiteY129"/>
                <a:gd fmla="*/ 2179011 w 6857455" name="connsiteX130"/>
                <a:gd fmla="*/ 452744 h 874716" name="connsiteY130"/>
                <a:gd fmla="*/ 2240165 w 6857455" name="connsiteX131"/>
                <a:gd fmla="*/ 442648 h 874716" name="connsiteY131"/>
                <a:gd fmla="*/ 2251404 w 6857455" name="connsiteX132"/>
                <a:gd fmla="*/ 444172 h 874716" name="connsiteY132"/>
                <a:gd fmla="*/ 2433912 w 6857455" name="connsiteX133"/>
                <a:gd fmla="*/ 456746 h 874716" name="connsiteY133"/>
                <a:gd fmla="*/ 2506302 w 6857455" name="connsiteX134"/>
                <a:gd fmla="*/ 476939 h 874716" name="connsiteY134"/>
                <a:gd fmla="*/ 2521735 w 6857455" name="connsiteX135"/>
                <a:gd fmla="*/ 479415 h 874716" name="connsiteY135"/>
                <a:gd fmla="*/ 2675854 w 6857455" name="connsiteX136"/>
                <a:gd fmla="*/ 502086 h 874716" name="connsiteY136"/>
                <a:gd fmla="*/ 2692998 w 6857455" name="connsiteX137"/>
                <a:gd fmla="*/ 503038 h 874716" name="connsiteY137"/>
                <a:gd fmla="*/ 2740816 w 6857455" name="connsiteX138"/>
                <a:gd fmla="*/ 499037 h 874716" name="connsiteY138"/>
                <a:gd fmla="*/ 2853596 w 6857455" name="connsiteX139"/>
                <a:gd fmla="*/ 540187 h 874716" name="connsiteY139"/>
                <a:gd fmla="*/ 2966565 w 6857455" name="connsiteX140"/>
                <a:gd fmla="*/ 554286 h 874716" name="connsiteY140"/>
                <a:gd fmla="*/ 3028671 w 6857455" name="connsiteX141"/>
                <a:gd fmla="*/ 554094 h 874716" name="connsiteY141"/>
                <a:gd fmla="*/ 3073059 w 6857455" name="connsiteX142"/>
                <a:gd fmla="*/ 564192 h 874716" name="connsiteY142"/>
                <a:gd fmla="*/ 3182219 w 6857455" name="connsiteX143"/>
                <a:gd fmla="*/ 594862 h 874716" name="connsiteY143"/>
                <a:gd fmla="*/ 3233656 w 6857455" name="connsiteX144"/>
                <a:gd fmla="*/ 599625 h 874716" name="connsiteY144"/>
                <a:gd fmla="*/ 3288332 w 6857455" name="connsiteX145"/>
                <a:gd fmla="*/ 609914 h 874716" name="connsiteY145"/>
                <a:gd fmla="*/ 3423591 w 6857455" name="connsiteX146"/>
                <a:gd fmla="*/ 656015 h 874716" name="connsiteY146"/>
                <a:gd fmla="*/ 3534084 w 6857455" name="connsiteX147"/>
                <a:gd fmla="*/ 653349 h 874716" name="connsiteY147"/>
                <a:gd fmla="*/ 3604571 w 6857455" name="connsiteX148"/>
                <a:gd fmla="*/ 653918 h 874716" name="connsiteY148"/>
                <a:gd fmla="*/ 3688586 w 6857455" name="connsiteX149"/>
                <a:gd fmla="*/ 669160 h 874716" name="connsiteY149"/>
                <a:gd fmla="*/ 3757358 w 6857455" name="connsiteX150"/>
                <a:gd fmla="*/ 691450 h 874716" name="connsiteY150"/>
                <a:gd fmla="*/ 3852421 w 6857455" name="connsiteX151"/>
                <a:gd fmla="*/ 709167 h 874716" name="connsiteY151"/>
                <a:gd fmla="*/ 3947104 w 6857455" name="connsiteX152"/>
                <a:gd fmla="*/ 743267 h 874716" name="connsiteY152"/>
                <a:gd fmla="*/ 4013208 w 6857455" name="connsiteX153"/>
                <a:gd fmla="*/ 769367 h 874716" name="connsiteY153"/>
                <a:gd fmla="*/ 4105222 w 6857455" name="connsiteX154"/>
                <a:gd fmla="*/ 792417 h 874716" name="connsiteY154"/>
                <a:gd fmla="*/ 4246006 w 6857455" name="connsiteX155"/>
                <a:gd fmla="*/ 808610 h 874716" name="connsiteY155"/>
                <a:gd fmla="*/ 4310779 w 6857455" name="connsiteX156"/>
                <a:gd fmla="*/ 810326 h 874716" name="connsiteY156"/>
                <a:gd fmla="*/ 4413272 w 6857455" name="connsiteX157"/>
                <a:gd fmla="*/ 848235 h 874716" name="connsiteY157"/>
                <a:gd fmla="*/ 4457087 w 6857455" name="connsiteX158"/>
                <a:gd fmla="*/ 866524 h 874716" name="connsiteY158"/>
                <a:gd fmla="*/ 4496523 w 6857455" name="connsiteX159"/>
                <a:gd fmla="*/ 851284 h 874716" name="connsiteY159"/>
                <a:gd fmla="*/ 4522050 w 6857455" name="connsiteX160"/>
                <a:gd fmla="*/ 833757 h 874716" name="connsiteY160"/>
                <a:gd fmla="*/ 4602824 w 6857455" name="connsiteX161"/>
                <a:gd fmla="*/ 848618 h 874716" name="connsiteY161"/>
                <a:gd fmla="*/ 4688553 w 6857455" name="connsiteX162"/>
                <a:gd fmla="*/ 864238 h 874716" name="connsiteY162"/>
                <a:gd fmla="*/ 4749895 w 6857455" name="connsiteX163"/>
                <a:gd fmla="*/ 874716 h 874716" name="connsiteY163"/>
                <a:gd fmla="*/ 4826480 w 6857455" name="connsiteX164"/>
                <a:gd fmla="*/ 866334 h 874716" name="connsiteY164"/>
                <a:gd fmla="*/ 4886870 w 6857455" name="connsiteX165"/>
                <a:gd fmla="*/ 862906 h 874716" name="connsiteY165"/>
                <a:gd fmla="*/ 4935639 w 6857455" name="connsiteX166"/>
                <a:gd fmla="*/ 853190 h 874716" name="connsiteY166"/>
                <a:gd fmla="*/ 4952784 w 6857455" name="connsiteX167"/>
                <a:gd fmla="*/ 847473 h 874716" name="connsiteY167"/>
                <a:gd fmla="*/ 5088617 w 6857455" name="connsiteX168"/>
                <a:gd fmla="*/ 802896 h 874716" name="connsiteY168"/>
                <a:gd fmla="*/ 5233781 w 6857455" name="connsiteX169"/>
                <a:gd fmla="*/ 767271 h 874716" name="connsiteY169"/>
                <a:gd fmla="*/ 5327893 w 6857455" name="connsiteX170"/>
                <a:gd fmla="*/ 789752 h 874716" name="connsiteY170"/>
                <a:gd fmla="*/ 5362946 w 6857455" name="connsiteX171"/>
                <a:gd fmla="*/ 789370 h 874716" name="connsiteY171"/>
                <a:gd fmla="*/ 5524115 w 6857455" name="connsiteX172"/>
                <a:gd fmla="*/ 794514 h 874716" name="connsiteY172"/>
                <a:gd fmla="*/ 5552500 w 6857455" name="connsiteX173"/>
                <a:gd fmla="*/ 800038 h 874716" name="connsiteY173"/>
                <a:gd fmla="*/ 5705857 w 6857455" name="connsiteX174"/>
                <a:gd fmla="*/ 777367 h 874716" name="connsiteY174"/>
                <a:gd fmla="*/ 5761485 w 6857455" name="connsiteX175"/>
                <a:gd fmla="*/ 773557 h 874716" name="connsiteY175"/>
                <a:gd fmla="*/ 5812731 w 6857455" name="connsiteX176"/>
                <a:gd fmla="*/ 767271 h 874716" name="connsiteY176"/>
                <a:gd fmla="*/ 5884361 w 6857455" name="connsiteX177"/>
                <a:gd fmla="*/ 765747 h 874716" name="connsiteY177"/>
                <a:gd fmla="*/ 5958660 w 6857455" name="connsiteX178"/>
                <a:gd fmla="*/ 768605 h 874716" name="connsiteY178"/>
                <a:gd fmla="*/ 6041528 w 6857455" name="connsiteX179"/>
                <a:gd fmla="*/ 768033 h 874716" name="connsiteY179"/>
                <a:gd fmla="*/ 6074297 w 6857455" name="connsiteX180"/>
                <a:gd fmla="*/ 763081 h 874716" name="connsiteY180"/>
                <a:gd fmla="*/ 6162880 w 6857455" name="connsiteX181"/>
                <a:gd fmla="*/ 766509 h 874716" name="connsiteY181"/>
                <a:gd fmla="*/ 6209364 w 6857455" name="connsiteX182"/>
                <a:gd fmla="*/ 760795 h 874716" name="connsiteY182"/>
                <a:gd fmla="*/ 6285948 w 6857455" name="connsiteX183"/>
                <a:gd fmla="*/ 759651 h 874716" name="connsiteY183"/>
                <a:gd fmla="*/ 6310905 w 6857455" name="connsiteX184"/>
                <a:gd fmla="*/ 758316 h 874716" name="connsiteY184"/>
                <a:gd fmla="*/ 6333194 w 6857455" name="connsiteX185"/>
                <a:gd fmla="*/ 757554 h 874716" name="connsiteY185"/>
                <a:gd fmla="*/ 6409586 w 6857455" name="connsiteX186"/>
                <a:gd fmla="*/ 773177 h 874716" name="connsiteY186"/>
                <a:gd fmla="*/ 6477407 w 6857455" name="connsiteX187"/>
                <a:gd fmla="*/ 774129 h 874716" name="connsiteY187"/>
                <a:gd fmla="*/ 6596283 w 6857455" name="connsiteX188"/>
                <a:gd fmla="*/ 786703 h 874716" name="connsiteY188"/>
                <a:gd fmla="*/ 6622573 w 6857455" name="connsiteX189"/>
                <a:gd fmla="*/ 782321 h 874716" name="connsiteY189"/>
                <a:gd fmla="*/ 6704872 w 6857455" name="connsiteX190"/>
                <a:gd fmla="*/ 780607 h 874716" name="connsiteY190"/>
                <a:gd fmla="*/ 6751738 w 6857455" name="connsiteX191"/>
                <a:gd fmla="*/ 779273 h 874716" name="connsiteY191"/>
                <a:gd fmla="*/ 6809650 w 6857455" name="connsiteX192"/>
                <a:gd fmla="*/ 788417 h 874716" name="connsiteY192"/>
                <a:gd fmla="*/ 6832976 w 6857455" name="connsiteX193"/>
                <a:gd fmla="*/ 800428 h 874716" name="connsiteY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b="b" l="l" r="r" t="t"/>
              <a:pathLst>
                <a:path h="874716" w="6857455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algn="tl" flip="none" sx="100000" sy="100000" tx="0" ty="0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32F4E99-68B4-440A-91FB-F0AC78AC3D87}"/>
              </a:ext>
            </a:extLst>
          </p:cNvPr>
          <p:cNvSpPr/>
          <p:nvPr userDrawn="1"/>
        </p:nvSpPr>
        <p:spPr>
          <a:xfrm>
            <a:off x="0" y="0"/>
            <a:ext cx="9143999" cy="3690929"/>
          </a:xfrm>
          <a:custGeom>
            <a:avLst/>
            <a:gdLst>
              <a:gd fmla="*/ 0 w 9144000" name="connsiteX0"/>
              <a:gd fmla="*/ 0 h 3704595" name="connsiteY0"/>
              <a:gd fmla="*/ 9144000 w 9144000" name="connsiteX1"/>
              <a:gd fmla="*/ 0 h 3704595" name="connsiteY1"/>
              <a:gd fmla="*/ 9144000 w 9144000" name="connsiteX2"/>
              <a:gd fmla="*/ 3704595 h 3704595" name="connsiteY2"/>
              <a:gd fmla="*/ 8983376 w 9144000" name="connsiteX3"/>
              <a:gd fmla="*/ 3589931 h 3704595" name="connsiteY3"/>
              <a:gd fmla="*/ 4191907 w 9144000" name="connsiteX4"/>
              <a:gd fmla="*/ 2322286 h 3704595" name="connsiteY4"/>
              <a:gd fmla="*/ 16852 w 9144000" name="connsiteX5"/>
              <a:gd fmla="*/ 3227218 h 3704595" name="connsiteY5"/>
              <a:gd fmla="*/ 0 w 9144000" name="connsiteX6"/>
              <a:gd fmla="*/ 3236231 h 3704595" name="connsiteY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b="b" l="l" r="r" t="t"/>
            <a:pathLst>
              <a:path h="3704595" w="9144000">
                <a:moveTo>
                  <a:pt x="0" y="0"/>
                </a:moveTo>
                <a:lnTo>
                  <a:pt x="9144000" y="0"/>
                </a:lnTo>
                <a:lnTo>
                  <a:pt x="9144000" y="3704595"/>
                </a:lnTo>
                <a:lnTo>
                  <a:pt x="8983376" y="3589931"/>
                </a:lnTo>
                <a:cubicBezTo>
                  <a:pt x="7844483" y="2815748"/>
                  <a:pt x="6120918" y="2322286"/>
                  <a:pt x="4191907" y="2322286"/>
                </a:cubicBezTo>
                <a:cubicBezTo>
                  <a:pt x="2584398" y="2322286"/>
                  <a:pt x="1119560" y="2664968"/>
                  <a:pt x="16852" y="3227218"/>
                </a:cubicBezTo>
                <a:lnTo>
                  <a:pt x="0" y="3236231"/>
                </a:lnTo>
                <a:close/>
              </a:path>
            </a:pathLst>
          </a:cu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2190BC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635F975-9D22-4A02-9B93-709E2910DC03}"/>
              </a:ext>
            </a:extLst>
          </p:cNvPr>
          <p:cNvSpPr/>
          <p:nvPr userDrawn="1"/>
        </p:nvSpPr>
        <p:spPr>
          <a:xfrm rot="21105158">
            <a:off x="-115121" y="1891480"/>
            <a:ext cx="9223687" cy="960239"/>
          </a:xfrm>
          <a:custGeom>
            <a:avLst/>
            <a:gdLst>
              <a:gd fmla="*/ 7117835 w 9280687" name="connsiteX0"/>
              <a:gd fmla="*/ 125922 h 1183170" name="connsiteY0"/>
              <a:gd fmla="*/ 9073490 w 9280687" name="connsiteX1"/>
              <a:gd fmla="*/ 581620 h 1183170" name="connsiteY1"/>
              <a:gd fmla="*/ 9280687 w 9280687" name="connsiteX2"/>
              <a:gd fmla="*/ 666400 h 1183170" name="connsiteY2"/>
              <a:gd fmla="*/ 9205783 w 9280687" name="connsiteX3"/>
              <a:gd fmla="*/ 1183170 h 1183170" name="connsiteY3"/>
              <a:gd fmla="*/ 9165483 w 9280687" name="connsiteX4"/>
              <a:gd fmla="*/ 1165010 h 1183170" name="connsiteY4"/>
              <a:gd fmla="*/ 4283728 w 9280687" name="connsiteX5"/>
              <a:gd fmla="*/ 365188 h 1183170" name="connsiteY5"/>
              <a:gd fmla="*/ 162127 w 9280687" name="connsiteX6"/>
              <a:gd fmla="*/ 898131 h 1183170" name="connsiteY6"/>
              <a:gd fmla="*/ 0 w 9280687" name="connsiteX7"/>
              <a:gd fmla="*/ 950170 h 1183170" name="connsiteY7"/>
              <a:gd fmla="*/ 17697 w 9280687" name="connsiteX8"/>
              <a:gd fmla="*/ 828077 h 1183170" name="connsiteY8"/>
              <a:gd fmla="*/ 98649 w 9280687" name="connsiteX9"/>
              <a:gd fmla="*/ 796677 h 1183170" name="connsiteY9"/>
              <a:gd fmla="*/ 4021814 w 9280687" name="connsiteX10"/>
              <a:gd fmla="*/ 35922 h 1183170" name="connsiteY10"/>
              <a:gd fmla="*/ 7117835 w 9280687" name="connsiteX11"/>
              <a:gd fmla="*/ 125922 h 1183170" name="connsiteY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b="b" l="l" r="r" t="t"/>
            <a:pathLst>
              <a:path h="1183170" w="9280687">
                <a:moveTo>
                  <a:pt x="7117835" y="125922"/>
                </a:moveTo>
                <a:cubicBezTo>
                  <a:pt x="7861832" y="225359"/>
                  <a:pt x="8525639" y="380764"/>
                  <a:pt x="9073490" y="581620"/>
                </a:cubicBezTo>
                <a:lnTo>
                  <a:pt x="9280687" y="666400"/>
                </a:lnTo>
                <a:lnTo>
                  <a:pt x="9205783" y="1183170"/>
                </a:lnTo>
                <a:lnTo>
                  <a:pt x="9165483" y="1165010"/>
                </a:lnTo>
                <a:cubicBezTo>
                  <a:pt x="7981696" y="675094"/>
                  <a:pt x="6233665" y="365188"/>
                  <a:pt x="4283728" y="365188"/>
                </a:cubicBezTo>
                <a:cubicBezTo>
                  <a:pt x="2716814" y="365188"/>
                  <a:pt x="1280276" y="565303"/>
                  <a:pt x="162127" y="898131"/>
                </a:cubicBezTo>
                <a:lnTo>
                  <a:pt x="0" y="950170"/>
                </a:lnTo>
                <a:lnTo>
                  <a:pt x="17697" y="828077"/>
                </a:lnTo>
                <a:lnTo>
                  <a:pt x="98649" y="796677"/>
                </a:lnTo>
                <a:cubicBezTo>
                  <a:pt x="1161353" y="409476"/>
                  <a:pt x="2522327" y="131965"/>
                  <a:pt x="4021814" y="35922"/>
                </a:cubicBezTo>
                <a:cubicBezTo>
                  <a:pt x="5132546" y="-35221"/>
                  <a:pt x="6187838" y="1626"/>
                  <a:pt x="7117835" y="125922"/>
                </a:cubicBezTo>
                <a:close/>
              </a:path>
            </a:pathLst>
          </a:custGeom>
          <a:gradFill>
            <a:gsLst>
              <a:gs pos="0">
                <a:srgbClr val="24CA92"/>
              </a:gs>
              <a:gs pos="100000">
                <a:schemeClr val="bg1"/>
              </a:gs>
            </a:gsLst>
            <a:lin ang="5400000" scaled="1"/>
          </a:gradFill>
          <a:effectLst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D0A0BBA-FBDA-4D14-B650-78D431332D34}"/>
              </a:ext>
            </a:extLst>
          </p:cNvPr>
          <p:cNvSpPr/>
          <p:nvPr userDrawn="1"/>
        </p:nvSpPr>
        <p:spPr>
          <a:xfrm rot="21355703">
            <a:off x="-45151" y="2107503"/>
            <a:ext cx="9200885" cy="1258367"/>
          </a:xfrm>
          <a:custGeom>
            <a:avLst/>
            <a:gdLst>
              <a:gd fmla="*/ 6609653 w 9200885" name="connsiteX0"/>
              <a:gd fmla="*/ 47138 h 1113415" name="connsiteY0"/>
              <a:gd fmla="*/ 8863252 w 9200885" name="connsiteX1"/>
              <a:gd fmla="*/ 389400 h 1113415" name="connsiteY1"/>
              <a:gd fmla="*/ 9200885 w 9200885" name="connsiteX2"/>
              <a:gd fmla="*/ 482520 h 1113415" name="connsiteY2"/>
              <a:gd fmla="*/ 9155976 w 9200885" name="connsiteX3"/>
              <a:gd fmla="*/ 1113415 h 1113415" name="connsiteY3"/>
              <a:gd fmla="*/ 9122823 w 9200885" name="connsiteX4"/>
              <a:gd fmla="*/ 1102198 h 1113415" name="connsiteY4"/>
              <a:gd fmla="*/ 4303428 w 9200885" name="connsiteX5"/>
              <a:gd fmla="*/ 450385 h 1113415" name="connsiteY5"/>
              <a:gd fmla="*/ 394253 w 9200885" name="connsiteX6"/>
              <a:gd fmla="*/ 859171 h 1113415" name="connsiteY6"/>
              <a:gd fmla="*/ 0 w 9200885" name="connsiteX7"/>
              <a:gd fmla="*/ 956611 h 1113415" name="connsiteY7"/>
              <a:gd fmla="*/ 13469 w 9200885" name="connsiteX8"/>
              <a:gd fmla="*/ 767406 h 1113415" name="connsiteY8"/>
              <a:gd fmla="*/ 273245 w 9200885" name="connsiteX9"/>
              <a:gd fmla="*/ 685196 h 1113415" name="connsiteY9"/>
              <a:gd fmla="*/ 3996058 w 9200885" name="connsiteX10"/>
              <a:gd fmla="*/ 44303 h 1113415" name="connsiteY10"/>
              <a:gd fmla="*/ 6609653 w 9200885" name="connsiteX11"/>
              <a:gd fmla="*/ 47138 h 1113415" name="connsiteY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b="b" l="l" r="r" t="t"/>
            <a:pathLst>
              <a:path h="1113415" w="9200885">
                <a:moveTo>
                  <a:pt x="6609653" y="47138"/>
                </a:moveTo>
                <a:cubicBezTo>
                  <a:pt x="7430225" y="107551"/>
                  <a:pt x="8190798" y="224534"/>
                  <a:pt x="8863252" y="389400"/>
                </a:cubicBezTo>
                <a:lnTo>
                  <a:pt x="9200885" y="482520"/>
                </a:lnTo>
                <a:lnTo>
                  <a:pt x="9155976" y="1113415"/>
                </a:lnTo>
                <a:lnTo>
                  <a:pt x="9122823" y="1102198"/>
                </a:lnTo>
                <a:cubicBezTo>
                  <a:pt x="7813147" y="694997"/>
                  <a:pt x="6134111" y="450385"/>
                  <a:pt x="4303428" y="450385"/>
                </a:cubicBezTo>
                <a:cubicBezTo>
                  <a:pt x="2873207" y="450385"/>
                  <a:pt x="1535545" y="599684"/>
                  <a:pt x="394253" y="859171"/>
                </a:cubicBezTo>
                <a:lnTo>
                  <a:pt x="0" y="956611"/>
                </a:lnTo>
                <a:lnTo>
                  <a:pt x="13469" y="767406"/>
                </a:lnTo>
                <a:lnTo>
                  <a:pt x="273245" y="685196"/>
                </a:lnTo>
                <a:cubicBezTo>
                  <a:pt x="1357040" y="363945"/>
                  <a:pt x="2627382" y="136431"/>
                  <a:pt x="3996058" y="44303"/>
                </a:cubicBezTo>
                <a:cubicBezTo>
                  <a:pt x="4908509" y="-17116"/>
                  <a:pt x="5789080" y="-13274"/>
                  <a:pt x="6609653" y="47138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99000">
                <a:srgbClr val="2190BC"/>
              </a:gs>
            </a:gsLst>
            <a:lin ang="5400000" scaled="1"/>
          </a:gradFill>
          <a:effectLst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2B581B3-FD97-4E7C-B776-8C7DC373B8D1}"/>
              </a:ext>
            </a:extLst>
          </p:cNvPr>
          <p:cNvSpPr/>
          <p:nvPr userDrawn="1"/>
        </p:nvSpPr>
        <p:spPr>
          <a:xfrm rot="21355703">
            <a:off x="-16681" y="2429132"/>
            <a:ext cx="9169155" cy="1398953"/>
          </a:xfrm>
          <a:custGeom>
            <a:avLst/>
            <a:gdLst>
              <a:gd fmla="*/ 5794348 w 9169155" name="connsiteX0"/>
              <a:gd fmla="*/ 47138 h 1398953" name="connsiteY0"/>
              <a:gd fmla="*/ 9109159 w 9169155" name="connsiteX1"/>
              <a:gd fmla="*/ 717310 h 1398953" name="connsiteY1"/>
              <a:gd fmla="*/ 9169155 w 9169155" name="connsiteX2"/>
              <a:gd fmla="*/ 743109 h 1398953" name="connsiteY2"/>
              <a:gd fmla="*/ 9122470 w 9169155" name="connsiteX3"/>
              <a:gd fmla="*/ 1398953 h 1398953" name="connsiteY3"/>
              <a:gd fmla="*/ 8780907 w 9169155" name="connsiteX4"/>
              <a:gd fmla="*/ 1262360 h 1398953" name="connsiteY4"/>
              <a:gd fmla="*/ 3488123 w 9169155" name="connsiteX5"/>
              <a:gd fmla="*/ 450385 h 1398953" name="connsiteY5"/>
              <a:gd fmla="*/ 79793 w 9169155" name="connsiteX6"/>
              <a:gd fmla="*/ 754823 h 1398953" name="connsiteY6"/>
              <a:gd fmla="*/ 0 w 9169155" name="connsiteX7"/>
              <a:gd fmla="*/ 771447 h 1398953" name="connsiteY7"/>
              <a:gd fmla="*/ 16951 w 9169155" name="connsiteX8"/>
              <a:gd fmla="*/ 533313 h 1398953" name="connsiteY8"/>
              <a:gd fmla="*/ 430535 w 9169155" name="connsiteX9"/>
              <a:gd fmla="*/ 433765 h 1398953" name="connsiteY9"/>
              <a:gd fmla="*/ 3180753 w 9169155" name="connsiteX10"/>
              <a:gd fmla="*/ 44303 h 1398953" name="connsiteY10"/>
              <a:gd fmla="*/ 5794348 w 9169155" name="connsiteX11"/>
              <a:gd fmla="*/ 47138 h 1398953" name="connsiteY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b="b" l="l" r="r" t="t"/>
            <a:pathLst>
              <a:path h="1398953" w="9169155">
                <a:moveTo>
                  <a:pt x="5794348" y="47138"/>
                </a:moveTo>
                <a:cubicBezTo>
                  <a:pt x="7083818" y="142072"/>
                  <a:pt x="8225127" y="376702"/>
                  <a:pt x="9109159" y="717310"/>
                </a:cubicBezTo>
                <a:lnTo>
                  <a:pt x="9169155" y="743109"/>
                </a:lnTo>
                <a:lnTo>
                  <a:pt x="9122470" y="1398953"/>
                </a:lnTo>
                <a:lnTo>
                  <a:pt x="8780907" y="1262360"/>
                </a:lnTo>
                <a:cubicBezTo>
                  <a:pt x="7415231" y="759972"/>
                  <a:pt x="5547641" y="450385"/>
                  <a:pt x="3488123" y="450385"/>
                </a:cubicBezTo>
                <a:cubicBezTo>
                  <a:pt x="2262220" y="450385"/>
                  <a:pt x="1104318" y="560074"/>
                  <a:pt x="79793" y="754823"/>
                </a:cubicBezTo>
                <a:lnTo>
                  <a:pt x="0" y="771447"/>
                </a:lnTo>
                <a:lnTo>
                  <a:pt x="16951" y="533313"/>
                </a:lnTo>
                <a:lnTo>
                  <a:pt x="430535" y="433765"/>
                </a:lnTo>
                <a:cubicBezTo>
                  <a:pt x="1275672" y="244988"/>
                  <a:pt x="2203127" y="110108"/>
                  <a:pt x="3180753" y="44303"/>
                </a:cubicBezTo>
                <a:cubicBezTo>
                  <a:pt x="4093204" y="-17116"/>
                  <a:pt x="4973776" y="-13274"/>
                  <a:pt x="5794348" y="47138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chemeClr val="bg1"/>
              </a:gs>
            </a:gsLst>
            <a:lin ang="5400000" scaled="1"/>
          </a:gradFill>
          <a:effectLst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 lvl="0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F5E8873-D83F-4C08-9068-07CC77B0EC70}"/>
              </a:ext>
            </a:extLst>
          </p:cNvPr>
          <p:cNvSpPr/>
          <p:nvPr userDrawn="1"/>
        </p:nvSpPr>
        <p:spPr>
          <a:xfrm rot="21355703">
            <a:off x="-2699" y="2606199"/>
            <a:ext cx="9146481" cy="1652513"/>
          </a:xfrm>
          <a:custGeom>
            <a:avLst/>
            <a:gdLst>
              <a:gd fmla="*/ 5304048 w 9146481" name="connsiteX0"/>
              <a:gd fmla="*/ 47138 h 1652513" name="connsiteY0"/>
              <a:gd fmla="*/ 9003437 w 9146481" name="connsiteX1"/>
              <a:gd fmla="*/ 913405 h 1652513" name="connsiteY1"/>
              <a:gd fmla="*/ 9146481 w 9146481" name="connsiteX2"/>
              <a:gd fmla="*/ 991895 h 1652513" name="connsiteY2"/>
              <a:gd fmla="*/ 9099457 w 9146481" name="connsiteX3"/>
              <a:gd fmla="*/ 1652513 h 1652513" name="connsiteY3"/>
              <a:gd fmla="*/ 9050932 w 9146481" name="connsiteX4"/>
              <a:gd fmla="*/ 1624567 h 1652513" name="connsiteY4"/>
              <a:gd fmla="*/ 3041522 w 9146481" name="connsiteX5"/>
              <a:gd fmla="*/ 450385 h 1652513" name="connsiteY5"/>
              <a:gd fmla="*/ 210937 w 9146481" name="connsiteX6"/>
              <a:gd fmla="*/ 664651 h 1652513" name="connsiteY6"/>
              <a:gd fmla="*/ 0 w 9146481" name="connsiteX7"/>
              <a:gd fmla="*/ 701716 h 1652513" name="connsiteY7"/>
              <a:gd fmla="*/ 18669 w 9146481" name="connsiteX8"/>
              <a:gd fmla="*/ 439457 h 1652513" name="connsiteY8"/>
              <a:gd fmla="*/ 41869 w 9146481" name="connsiteX9"/>
              <a:gd fmla="*/ 433765 h 1652513" name="connsiteY9"/>
              <a:gd fmla="*/ 2739976 w 9146481" name="connsiteX10"/>
              <a:gd fmla="*/ 44302 h 1652513" name="connsiteY10"/>
              <a:gd fmla="*/ 5304048 w 9146481" name="connsiteX11"/>
              <a:gd fmla="*/ 47138 h 1652513" name="connsiteY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b="b" l="l" r="r" t="t"/>
            <a:pathLst>
              <a:path h="1652513" w="9146481">
                <a:moveTo>
                  <a:pt x="5304048" y="47138"/>
                </a:moveTo>
                <a:cubicBezTo>
                  <a:pt x="6799093" y="159333"/>
                  <a:pt x="8091122" y="466640"/>
                  <a:pt x="9003437" y="913405"/>
                </a:cubicBezTo>
                <a:lnTo>
                  <a:pt x="9146481" y="991895"/>
                </a:lnTo>
                <a:lnTo>
                  <a:pt x="9099457" y="1652513"/>
                </a:lnTo>
                <a:lnTo>
                  <a:pt x="9050932" y="1624567"/>
                </a:lnTo>
                <a:cubicBezTo>
                  <a:pt x="7699233" y="912854"/>
                  <a:pt x="5511015" y="450385"/>
                  <a:pt x="3041522" y="450385"/>
                </a:cubicBezTo>
                <a:cubicBezTo>
                  <a:pt x="2039293" y="450385"/>
                  <a:pt x="1083393" y="526558"/>
                  <a:pt x="210937" y="664651"/>
                </a:cubicBezTo>
                <a:lnTo>
                  <a:pt x="0" y="701716"/>
                </a:lnTo>
                <a:lnTo>
                  <a:pt x="18669" y="439457"/>
                </a:lnTo>
                <a:lnTo>
                  <a:pt x="41869" y="433765"/>
                </a:lnTo>
                <a:cubicBezTo>
                  <a:pt x="870993" y="244988"/>
                  <a:pt x="1780874" y="110107"/>
                  <a:pt x="2739976" y="44302"/>
                </a:cubicBezTo>
                <a:cubicBezTo>
                  <a:pt x="3635138" y="-17116"/>
                  <a:pt x="4499024" y="-13274"/>
                  <a:pt x="5304048" y="47138"/>
                </a:cubicBezTo>
                <a:close/>
              </a:path>
            </a:pathLst>
          </a:custGeom>
          <a:gradFill>
            <a:gsLst>
              <a:gs pos="53000">
                <a:srgbClr val="BEEFDF"/>
              </a:gs>
              <a:gs pos="0">
                <a:srgbClr val="24CA92"/>
              </a:gs>
              <a:gs pos="34000">
                <a:srgbClr val="5ED8AF"/>
              </a:gs>
              <a:gs pos="0">
                <a:schemeClr val="bg1"/>
              </a:gs>
            </a:gsLst>
            <a:lin ang="5400000" scaled="1"/>
          </a:gradFill>
          <a:effectLst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 lvl="0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C31DCB5-A2E3-4FAC-B7CD-8972360366D9}"/>
              </a:ext>
            </a:extLst>
          </p:cNvPr>
          <p:cNvSpPr/>
          <p:nvPr userDrawn="1"/>
        </p:nvSpPr>
        <p:spPr>
          <a:xfrm rot="5400000">
            <a:off x="4076972" y="1790428"/>
            <a:ext cx="6857455" cy="3276599"/>
          </a:xfrm>
          <a:custGeom>
            <a:avLst/>
            <a:gdLst>
              <a:gd fmla="*/ 0 w 9144000" name="connsiteX0"/>
              <a:gd fmla="*/ 0 h 3704595" name="connsiteY0"/>
              <a:gd fmla="*/ 9144000 w 9144000" name="connsiteX1"/>
              <a:gd fmla="*/ 0 h 3704595" name="connsiteY1"/>
              <a:gd fmla="*/ 9144000 w 9144000" name="connsiteX2"/>
              <a:gd fmla="*/ 3704595 h 3704595" name="connsiteY2"/>
              <a:gd fmla="*/ 8983376 w 9144000" name="connsiteX3"/>
              <a:gd fmla="*/ 3589931 h 3704595" name="connsiteY3"/>
              <a:gd fmla="*/ 4191907 w 9144000" name="connsiteX4"/>
              <a:gd fmla="*/ 2322286 h 3704595" name="connsiteY4"/>
              <a:gd fmla="*/ 16852 w 9144000" name="connsiteX5"/>
              <a:gd fmla="*/ 3227218 h 3704595" name="connsiteY5"/>
              <a:gd fmla="*/ 0 w 9144000" name="connsiteX6"/>
              <a:gd fmla="*/ 3236231 h 3704595" name="connsiteY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b="b" l="l" r="r" t="t"/>
            <a:pathLst>
              <a:path h="3704595" w="9144000">
                <a:moveTo>
                  <a:pt x="0" y="0"/>
                </a:moveTo>
                <a:lnTo>
                  <a:pt x="9144000" y="0"/>
                </a:lnTo>
                <a:lnTo>
                  <a:pt x="9144000" y="3704595"/>
                </a:lnTo>
                <a:lnTo>
                  <a:pt x="8983376" y="3589931"/>
                </a:lnTo>
                <a:cubicBezTo>
                  <a:pt x="7844483" y="2815748"/>
                  <a:pt x="6120918" y="2322286"/>
                  <a:pt x="4191907" y="2322286"/>
                </a:cubicBezTo>
                <a:cubicBezTo>
                  <a:pt x="2584398" y="2322286"/>
                  <a:pt x="1119560" y="2664968"/>
                  <a:pt x="16852" y="3227218"/>
                </a:cubicBezTo>
                <a:lnTo>
                  <a:pt x="0" y="3236231"/>
                </a:lnTo>
                <a:close/>
              </a:path>
            </a:pathLst>
          </a:cu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2190BC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 lvl="0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60CA3A4-661C-4DEE-9101-664E531A1731}"/>
              </a:ext>
            </a:extLst>
          </p:cNvPr>
          <p:cNvSpPr/>
          <p:nvPr userDrawn="1"/>
        </p:nvSpPr>
        <p:spPr>
          <a:xfrm>
            <a:off x="163701" y="233557"/>
            <a:ext cx="2419803" cy="629057"/>
          </a:xfrm>
          <a:prstGeom prst="roundRect">
            <a:avLst>
              <a:gd fmla="val 6911" name="adj"/>
            </a:avLst>
          </a:prstGeom>
          <a:solidFill>
            <a:srgbClr val="092E43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l"/>
            <a:r>
              <a:rPr dirty="0" lang="en-US" sz="4400">
                <a:latin charset="0" panose="020B0502040204020203" pitchFamily="34" typeface="Bahnschrift SemiBold"/>
              </a:rPr>
              <a:t>ECAP615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F73FC2C-78D8-4F25-A1AF-BB364D32B46F}"/>
              </a:ext>
            </a:extLst>
          </p:cNvPr>
          <p:cNvSpPr/>
          <p:nvPr userDrawn="1"/>
        </p:nvSpPr>
        <p:spPr>
          <a:xfrm>
            <a:off x="163701" y="949943"/>
            <a:ext cx="4597612" cy="698539"/>
          </a:xfrm>
          <a:prstGeom prst="roundRect">
            <a:avLst>
              <a:gd fmla="val 6911" name="adj"/>
            </a:avLst>
          </a:prstGeom>
          <a:solidFill>
            <a:schemeClr val="bg1">
              <a:alpha val="76000"/>
            </a:schemeClr>
          </a:solidFill>
          <a:ln>
            <a:solidFill>
              <a:srgbClr val="092E43"/>
            </a:solidFill>
          </a:ln>
          <a:effectLst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l" lvl="0"/>
            <a:r>
              <a:rPr dirty="0" lang="en-US" sz="3600">
                <a:solidFill>
                  <a:srgbClr val="092E43"/>
                </a:solidFill>
                <a:latin charset="0" panose="020B0502040204020203" pitchFamily="34" typeface="Bahnschrift SemiBold"/>
              </a:rPr>
              <a:t>Programming in Java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B5999A-8717-4E4E-9AE5-F3006B6E41B8}"/>
              </a:ext>
            </a:extLst>
          </p:cNvPr>
          <p:cNvSpPr txBox="1"/>
          <p:nvPr userDrawn="1"/>
        </p:nvSpPr>
        <p:spPr>
          <a:xfrm>
            <a:off x="6915505" y="5636216"/>
            <a:ext cx="2228495" cy="461665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r"/>
            <a:r>
              <a:rPr dirty="0" lang="en-US" sz="2400">
                <a:latin charset="0" panose="020B0502040204020203" pitchFamily="34" typeface="Bahnschrift SemiBold"/>
              </a:rPr>
              <a:t>Harjinder Kaur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7F825F-CF67-4A4B-BC18-3B73F3A865F0}"/>
              </a:ext>
            </a:extLst>
          </p:cNvPr>
          <p:cNvSpPr txBox="1"/>
          <p:nvPr userDrawn="1"/>
        </p:nvSpPr>
        <p:spPr>
          <a:xfrm>
            <a:off x="6544640" y="6111653"/>
            <a:ext cx="2599360" cy="40011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r"/>
            <a:r>
              <a:rPr dirty="0" lang="en-US" sz="2000">
                <a:latin charset="0" panose="020B0502040204020203" pitchFamily="34" typeface="Bahnschrift SemiBold"/>
              </a:rPr>
              <a:t>Assistant Professor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3AF2A3-52FB-4DC4-9AA3-31CF66E9B067}"/>
              </a:ext>
            </a:extLst>
          </p:cNvPr>
          <p:cNvSpPr/>
          <p:nvPr userDrawn="1"/>
        </p:nvSpPr>
        <p:spPr>
          <a:xfrm>
            <a:off x="6796829" y="6056456"/>
            <a:ext cx="2331451" cy="66624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2C2C2C"/>
              </a:gs>
            </a:gsLst>
            <a:path path="circle">
              <a:fillToRect b="50000" l="50000" r="50000" t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ADF17D-5B32-4DA7-A1AA-5652C5375815}"/>
              </a:ext>
            </a:extLst>
          </p:cNvPr>
          <p:cNvSpPr/>
          <p:nvPr userDrawn="1"/>
        </p:nvSpPr>
        <p:spPr>
          <a:xfrm>
            <a:off x="6796829" y="6495107"/>
            <a:ext cx="2331451" cy="66624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2C2C2C"/>
              </a:gs>
            </a:gsLst>
            <a:path path="circle">
              <a:fillToRect b="50000" l="50000" r="50000" t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5EDBA53-1760-4BD9-8BAD-11DF3743DFE5}"/>
              </a:ext>
            </a:extLst>
          </p:cNvPr>
          <p:cNvGrpSpPr/>
          <p:nvPr userDrawn="1"/>
        </p:nvGrpSpPr>
        <p:grpSpPr>
          <a:xfrm>
            <a:off x="4702817" y="-7877"/>
            <a:ext cx="2884019" cy="6937583"/>
            <a:chOff x="4702817" y="-7877"/>
            <a:chExt cx="2884019" cy="693758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3A3589B-FD0E-4C96-9661-10B154C21E1E}"/>
                </a:ext>
              </a:extLst>
            </p:cNvPr>
            <p:cNvSpPr/>
            <p:nvPr userDrawn="1"/>
          </p:nvSpPr>
          <p:spPr>
            <a:xfrm flipH="1" rot="5873456">
              <a:off x="3446679" y="2789549"/>
              <a:ext cx="6937583" cy="1342731"/>
            </a:xfrm>
            <a:custGeom>
              <a:avLst/>
              <a:gdLst>
                <a:gd fmla="*/ 6879256 w 6937583" name="connsiteX0"/>
                <a:gd fmla="*/ 1342731 h 1342731" name="connsiteY0"/>
                <a:gd fmla="*/ 6937583 w 6937583" name="connsiteX1"/>
                <a:gd fmla="*/ 756270 h 1342731" name="connsiteY1"/>
                <a:gd fmla="*/ 6776242 w 6937583" name="connsiteX2"/>
                <a:gd fmla="*/ 660056 h 1342731" name="connsiteY2"/>
                <a:gd fmla="*/ 5253407 w 6937583" name="connsiteX3"/>
                <a:gd fmla="*/ 142904 h 1342731" name="connsiteY3"/>
                <a:gd fmla="*/ 2842590 w 6937583" name="connsiteX4"/>
                <a:gd fmla="*/ 40766 h 1342731" name="connsiteY4"/>
                <a:gd fmla="*/ 108649 w 6937583" name="connsiteX5"/>
                <a:gd fmla="*/ 745329 h 1342731" name="connsiteY5"/>
                <a:gd fmla="*/ 23118 w 6937583" name="connsiteX6"/>
                <a:gd fmla="*/ 787644 h 1342731" name="connsiteY6"/>
                <a:gd fmla="*/ 0 w 6937583" name="connsiteX7"/>
                <a:gd fmla="*/ 954439 h 1342731" name="connsiteY7"/>
                <a:gd fmla="*/ 174961 w 6937583" name="connsiteX8"/>
                <a:gd fmla="*/ 884819 h 1342731" name="connsiteY8"/>
                <a:gd fmla="*/ 3046538 w 6937583" name="connsiteX9"/>
                <a:gd fmla="*/ 414437 h 1342731" name="connsiteY9"/>
                <a:gd fmla="*/ 6847875 w 6937583" name="connsiteX10"/>
                <a:gd fmla="*/ 1322122 h 1342731" name="connsiteY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b="b" l="l" r="r" t="t"/>
              <a:pathLst>
                <a:path h="1342731" w="6937583">
                  <a:moveTo>
                    <a:pt x="6879256" y="1342731"/>
                  </a:moveTo>
                  <a:lnTo>
                    <a:pt x="6937583" y="756270"/>
                  </a:lnTo>
                  <a:lnTo>
                    <a:pt x="6776242" y="660056"/>
                  </a:lnTo>
                  <a:cubicBezTo>
                    <a:pt x="6349640" y="432113"/>
                    <a:pt x="5832745" y="255751"/>
                    <a:pt x="5253407" y="142904"/>
                  </a:cubicBezTo>
                  <a:cubicBezTo>
                    <a:pt x="4529235" y="1845"/>
                    <a:pt x="3707497" y="-39971"/>
                    <a:pt x="2842590" y="40766"/>
                  </a:cubicBezTo>
                  <a:cubicBezTo>
                    <a:pt x="1820918" y="136137"/>
                    <a:pt x="881825" y="389181"/>
                    <a:pt x="108649" y="745329"/>
                  </a:cubicBezTo>
                  <a:lnTo>
                    <a:pt x="23118" y="787644"/>
                  </a:lnTo>
                  <a:lnTo>
                    <a:pt x="0" y="954439"/>
                  </a:lnTo>
                  <a:lnTo>
                    <a:pt x="174961" y="884819"/>
                  </a:lnTo>
                  <a:cubicBezTo>
                    <a:pt x="989040" y="588312"/>
                    <a:pt x="1978925" y="414437"/>
                    <a:pt x="3046538" y="414437"/>
                  </a:cubicBezTo>
                  <a:cubicBezTo>
                    <a:pt x="4564920" y="414437"/>
                    <a:pt x="5926081" y="766137"/>
                    <a:pt x="6847875" y="1322122"/>
                  </a:cubicBezTo>
                  <a:close/>
                </a:path>
              </a:pathLst>
            </a:custGeom>
            <a:gradFill>
              <a:gsLst>
                <a:gs pos="0">
                  <a:srgbClr val="24CA92"/>
                </a:gs>
                <a:gs pos="100000">
                  <a:schemeClr val="bg1"/>
                </a:gs>
              </a:gsLst>
              <a:lin ang="5400000" scaled="1"/>
            </a:gradFill>
            <a:effectLst>
              <a:outerShdw algn="ctr" blurRad="63500" rotWithShape="0" sx="102000" sy="10200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0FC4704-3201-4A9E-ABF7-A9E2D2C9DCEC}"/>
                </a:ext>
              </a:extLst>
            </p:cNvPr>
            <p:cNvSpPr/>
            <p:nvPr userDrawn="1"/>
          </p:nvSpPr>
          <p:spPr>
            <a:xfrm flipH="1" rot="5644297">
              <a:off x="3030930" y="2720825"/>
              <a:ext cx="6885388" cy="1464384"/>
            </a:xfrm>
            <a:custGeom>
              <a:avLst/>
              <a:gdLst>
                <a:gd fmla="*/ 6850410 w 6885388" name="connsiteX0"/>
                <a:gd fmla="*/ 1464384 h 1464384" name="connsiteY0"/>
                <a:gd fmla="*/ 6885388 w 6885388" name="connsiteX1"/>
                <a:gd fmla="*/ 634619 h 1464384" name="connsiteY1"/>
                <a:gd fmla="*/ 6622419 w 6885388" name="connsiteX2"/>
                <a:gd fmla="*/ 512146 h 1464384" name="connsiteY2"/>
                <a:gd fmla="*/ 4867180 w 6885388" name="connsiteX3"/>
                <a:gd fmla="*/ 61997 h 1464384" name="connsiteY3"/>
                <a:gd fmla="*/ 2831555 w 6885388" name="connsiteX4"/>
                <a:gd fmla="*/ 58268 h 1464384" name="connsiteY4"/>
                <a:gd fmla="*/ 255228 w 6885388" name="connsiteX5"/>
                <a:gd fmla="*/ 748625 h 1464384" name="connsiteY5"/>
                <a:gd fmla="*/ 20025 w 6885388" name="connsiteX6"/>
                <a:gd fmla="*/ 859638 h 1464384" name="connsiteY6"/>
                <a:gd fmla="*/ 0 w 6885388" name="connsiteX7"/>
                <a:gd fmla="*/ 1140954 h 1464384" name="connsiteY7"/>
                <a:gd fmla="*/ 26253 w 6885388" name="connsiteX8"/>
                <a:gd fmla="*/ 1129998 h 1464384" name="connsiteY8"/>
                <a:gd fmla="*/ 3070954 w 6885388" name="connsiteX9"/>
                <a:gd fmla="*/ 592355 h 1464384" name="connsiteY9"/>
                <a:gd fmla="*/ 6824588 w 6885388" name="connsiteX10"/>
                <a:gd fmla="*/ 1449631 h 1464384" name="connsiteY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b="b" l="l" r="r" t="t"/>
              <a:pathLst>
                <a:path h="1464384" w="6885388">
                  <a:moveTo>
                    <a:pt x="6850410" y="1464384"/>
                  </a:moveTo>
                  <a:lnTo>
                    <a:pt x="6885388" y="634619"/>
                  </a:lnTo>
                  <a:lnTo>
                    <a:pt x="6622419" y="512146"/>
                  </a:lnTo>
                  <a:cubicBezTo>
                    <a:pt x="6098671" y="295311"/>
                    <a:pt x="5506291" y="141453"/>
                    <a:pt x="4867180" y="61997"/>
                  </a:cubicBezTo>
                  <a:cubicBezTo>
                    <a:pt x="4228069" y="-17458"/>
                    <a:pt x="3542227" y="-22511"/>
                    <a:pt x="2831555" y="58268"/>
                  </a:cubicBezTo>
                  <a:cubicBezTo>
                    <a:pt x="1898799" y="164290"/>
                    <a:pt x="1024681" y="406642"/>
                    <a:pt x="255228" y="748625"/>
                  </a:cubicBezTo>
                  <a:lnTo>
                    <a:pt x="20025" y="859638"/>
                  </a:lnTo>
                  <a:lnTo>
                    <a:pt x="0" y="1140954"/>
                  </a:lnTo>
                  <a:lnTo>
                    <a:pt x="26253" y="1129998"/>
                  </a:lnTo>
                  <a:cubicBezTo>
                    <a:pt x="915160" y="788716"/>
                    <a:pt x="1957012" y="592355"/>
                    <a:pt x="3070954" y="592355"/>
                  </a:cubicBezTo>
                  <a:cubicBezTo>
                    <a:pt x="4496800" y="592354"/>
                    <a:pt x="5804534" y="914073"/>
                    <a:pt x="6824588" y="1449631"/>
                  </a:cubicBezTo>
                  <a:close/>
                </a:path>
              </a:pathLst>
            </a:cu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99000">
                  <a:srgbClr val="2190BC"/>
                </a:gs>
              </a:gsLst>
              <a:lin ang="5400000" scaled="1"/>
            </a:gradFill>
            <a:effectLst>
              <a:outerShdw algn="ctr" blurRad="63500" rotWithShape="0" sx="102000" sy="10200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D8A78AD-0B29-4984-894A-A3C2470281C9}"/>
                </a:ext>
              </a:extLst>
            </p:cNvPr>
            <p:cNvSpPr/>
            <p:nvPr userDrawn="1"/>
          </p:nvSpPr>
          <p:spPr>
            <a:xfrm flipH="1" rot="5644297">
              <a:off x="2590707" y="2625942"/>
              <a:ext cx="6854129" cy="1627986"/>
            </a:xfrm>
            <a:custGeom>
              <a:avLst/>
              <a:gdLst>
                <a:gd fmla="*/ 6817768 w 6854129" name="connsiteX0"/>
                <a:gd fmla="*/ 1627986 h 1627986" name="connsiteY0"/>
                <a:gd fmla="*/ 6854129 w 6854129" name="connsiteX1"/>
                <a:gd fmla="*/ 864769 h 1627986" name="connsiteY1"/>
                <a:gd fmla="*/ 6807400 w 6854129" name="connsiteX2"/>
                <a:gd fmla="*/ 834746 h 1627986" name="connsiteY2"/>
                <a:gd fmla="*/ 4225626 w 6854129" name="connsiteX3"/>
                <a:gd fmla="*/ 54855 h 1627986" name="connsiteY3"/>
                <a:gd fmla="*/ 2190001 w 6854129" name="connsiteX4"/>
                <a:gd fmla="*/ 51556 h 1627986" name="connsiteY4"/>
                <a:gd fmla="*/ 47966 w 6854129" name="connsiteX5"/>
                <a:gd fmla="*/ 504780 h 1627986" name="connsiteY5"/>
                <a:gd fmla="*/ 21689 w 6854129" name="connsiteX6"/>
                <a:gd fmla="*/ 514230 h 1627986" name="connsiteY6"/>
                <a:gd fmla="*/ 0 w 6854129" name="connsiteX7"/>
                <a:gd fmla="*/ 818919 h 1627986" name="connsiteY7"/>
                <a:gd fmla="*/ 78792 w 6854129" name="connsiteX8"/>
                <a:gd fmla="*/ 798109 h 1627986" name="connsiteY8"/>
                <a:gd fmla="*/ 2429400 w 6854129" name="connsiteX9"/>
                <a:gd fmla="*/ 524121 h 1627986" name="connsiteY9"/>
                <a:gd fmla="*/ 6551738 w 6854129" name="connsiteX10"/>
                <a:gd fmla="*/ 1469030 h 1627986" name="connsiteY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b="b" l="l" r="r" t="t"/>
              <a:pathLst>
                <a:path h="1627986" w="6854129">
                  <a:moveTo>
                    <a:pt x="6817768" y="1627986"/>
                  </a:moveTo>
                  <a:lnTo>
                    <a:pt x="6854129" y="864769"/>
                  </a:lnTo>
                  <a:lnTo>
                    <a:pt x="6807400" y="834746"/>
                  </a:lnTo>
                  <a:cubicBezTo>
                    <a:pt x="6118863" y="438375"/>
                    <a:pt x="5229943" y="165331"/>
                    <a:pt x="4225626" y="54855"/>
                  </a:cubicBezTo>
                  <a:cubicBezTo>
                    <a:pt x="3586515" y="-15447"/>
                    <a:pt x="2900673" y="-19918"/>
                    <a:pt x="2190001" y="51556"/>
                  </a:cubicBezTo>
                  <a:cubicBezTo>
                    <a:pt x="1428567" y="128135"/>
                    <a:pt x="706209" y="285097"/>
                    <a:pt x="47966" y="504780"/>
                  </a:cubicBezTo>
                  <a:lnTo>
                    <a:pt x="21689" y="514230"/>
                  </a:lnTo>
                  <a:lnTo>
                    <a:pt x="0" y="818919"/>
                  </a:lnTo>
                  <a:lnTo>
                    <a:pt x="78792" y="798109"/>
                  </a:lnTo>
                  <a:cubicBezTo>
                    <a:pt x="799037" y="621851"/>
                    <a:pt x="1593943" y="524120"/>
                    <a:pt x="2429400" y="524121"/>
                  </a:cubicBezTo>
                  <a:cubicBezTo>
                    <a:pt x="4033476" y="524121"/>
                    <a:pt x="5488067" y="884393"/>
                    <a:pt x="6551738" y="146903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effectLst>
              <a:outerShdw algn="ctr" blurRad="63500" rotWithShape="0" sx="102000" sy="10200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 lvl="0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755F720-D690-4341-9D8E-56FF569E0A44}"/>
                </a:ext>
              </a:extLst>
            </p:cNvPr>
            <p:cNvSpPr/>
            <p:nvPr userDrawn="1"/>
          </p:nvSpPr>
          <p:spPr>
            <a:xfrm flipH="1" rot="5644297">
              <a:off x="2248465" y="2473999"/>
              <a:ext cx="6831762" cy="1923058"/>
            </a:xfrm>
            <a:custGeom>
              <a:avLst/>
              <a:gdLst>
                <a:gd fmla="*/ 6795137 w 6831762" name="connsiteX0"/>
                <a:gd fmla="*/ 1923058 h 1923058" name="connsiteY0"/>
                <a:gd fmla="*/ 6831762 w 6831762" name="connsiteX1"/>
                <a:gd fmla="*/ 1154285 h 1923058" name="connsiteY1"/>
                <a:gd fmla="*/ 6720350 w 6831762" name="connsiteX2"/>
                <a:gd fmla="*/ 1062945 h 1923058" name="connsiteY2"/>
                <a:gd fmla="*/ 3839043 w 6831762" name="connsiteX3"/>
                <a:gd fmla="*/ 54855 h 1923058" name="connsiteY3"/>
                <a:gd fmla="*/ 1841990 w 6831762" name="connsiteX4"/>
                <a:gd fmla="*/ 51555 h 1923058" name="connsiteY4"/>
                <a:gd fmla="*/ 236280 w 6831762" name="connsiteX5"/>
                <a:gd fmla="*/ 352053 h 1923058" name="connsiteY5"/>
                <a:gd fmla="*/ 23468 w 6831762" name="connsiteX6"/>
                <a:gd fmla="*/ 417617 h 1923058" name="connsiteY6"/>
                <a:gd fmla="*/ 0 w 6831762" name="connsiteX7"/>
                <a:gd fmla="*/ 747301 h 1923058" name="connsiteY7"/>
                <a:gd fmla="*/ 393597 w 6831762" name="connsiteX8"/>
                <a:gd fmla="*/ 666710 h 1923058" name="connsiteY8"/>
                <a:gd fmla="*/ 2076852 w 6831762" name="connsiteX9"/>
                <a:gd fmla="*/ 524121 h 1923058" name="connsiteY9"/>
                <a:gd fmla="*/ 6757342 w 6831762" name="connsiteX10"/>
                <a:gd fmla="*/ 1890536 h 1923058" name="connsiteY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b="b" l="l" r="r" t="t"/>
              <a:pathLst>
                <a:path h="1923058" w="6831762">
                  <a:moveTo>
                    <a:pt x="6795137" y="1923058"/>
                  </a:moveTo>
                  <a:lnTo>
                    <a:pt x="6831762" y="1154285"/>
                  </a:lnTo>
                  <a:lnTo>
                    <a:pt x="6720350" y="1062945"/>
                  </a:lnTo>
                  <a:cubicBezTo>
                    <a:pt x="6009785" y="543037"/>
                    <a:pt x="5003475" y="185418"/>
                    <a:pt x="3839043" y="54855"/>
                  </a:cubicBezTo>
                  <a:cubicBezTo>
                    <a:pt x="3212042" y="-15447"/>
                    <a:pt x="2539196" y="-19918"/>
                    <a:pt x="1841990" y="51555"/>
                  </a:cubicBezTo>
                  <a:cubicBezTo>
                    <a:pt x="1281735" y="108989"/>
                    <a:pt x="743045" y="211639"/>
                    <a:pt x="236280" y="352053"/>
                  </a:cubicBezTo>
                  <a:lnTo>
                    <a:pt x="23468" y="417617"/>
                  </a:lnTo>
                  <a:lnTo>
                    <a:pt x="0" y="747301"/>
                  </a:lnTo>
                  <a:lnTo>
                    <a:pt x="393597" y="666710"/>
                  </a:lnTo>
                  <a:cubicBezTo>
                    <a:pt x="926255" y="573983"/>
                    <a:pt x="1491405" y="524121"/>
                    <a:pt x="2076852" y="524121"/>
                  </a:cubicBezTo>
                  <a:cubicBezTo>
                    <a:pt x="4000242" y="524121"/>
                    <a:pt x="5704558" y="1062304"/>
                    <a:pt x="6757342" y="1890536"/>
                  </a:cubicBezTo>
                  <a:close/>
                </a:path>
              </a:pathLst>
            </a:custGeom>
            <a:gradFill>
              <a:gsLst>
                <a:gs pos="53000">
                  <a:srgbClr val="BEEFDF"/>
                </a:gs>
                <a:gs pos="0">
                  <a:srgbClr val="24CA92"/>
                </a:gs>
                <a:gs pos="34000">
                  <a:srgbClr val="5ED8AF"/>
                </a:gs>
                <a:gs pos="0">
                  <a:schemeClr val="bg1"/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37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0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82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60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08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959429"/>
          </a:xfrm>
          <a:prstGeom prst="rect">
            <a:avLst/>
          </a:prstGeom>
          <a:gradFill flip="none" rotWithShape="1">
            <a:gsLst>
              <a:gs pos="0">
                <a:srgbClr val="2190BC"/>
              </a:gs>
              <a:gs pos="41000">
                <a:srgbClr val="2190BC"/>
              </a:gs>
              <a:gs pos="88000">
                <a:srgbClr val="F4F4F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89350" y="2818150"/>
            <a:ext cx="7525999" cy="3698763"/>
          </a:xfrm>
        </p:spPr>
        <p:txBody>
          <a:bodyPr/>
          <a:lstStyle>
            <a:lvl1pPr>
              <a:lnSpc>
                <a:spcPct val="150000"/>
              </a:lnSpc>
              <a:defRPr sz="2600"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Outcome 1</a:t>
            </a:r>
          </a:p>
          <a:p>
            <a:pPr lvl="0"/>
            <a:r>
              <a:rPr lang="en-US" dirty="0"/>
              <a:t>Outcome 2</a:t>
            </a:r>
          </a:p>
          <a:p>
            <a:pPr lvl="0"/>
            <a:r>
              <a:rPr lang="en-US" dirty="0"/>
              <a:t>Outcome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F90CB2-A495-4AF3-BC7C-1B34E1164439}"/>
              </a:ext>
            </a:extLst>
          </p:cNvPr>
          <p:cNvSpPr txBox="1"/>
          <p:nvPr userDrawn="1"/>
        </p:nvSpPr>
        <p:spPr>
          <a:xfrm>
            <a:off x="628650" y="235182"/>
            <a:ext cx="3429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4400" kern="1200" dirty="0">
                <a:solidFill>
                  <a:schemeClr val="bg1"/>
                </a:solidFill>
                <a:latin typeface="Bahnschrift SemiBold" panose="020B0502040204020203" pitchFamily="34" charset="0"/>
                <a:ea typeface="+mn-ea"/>
                <a:cs typeface="+mn-cs"/>
              </a:rPr>
              <a:t>Learning Outcomes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BD9AB8-BE8B-4AD4-8989-7D5BB1CBD5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02" b="98622" l="9753" r="89973">
                        <a14:foregroundMark x1="62637" y1="39764" x2="62637" y2="39764"/>
                        <a14:foregroundMark x1="40797" y1="53346" x2="40797" y2="53346"/>
                        <a14:foregroundMark x1="27198" y1="59055" x2="27198" y2="59055"/>
                        <a14:foregroundMark x1="25687" y1="41929" x2="25687" y2="41929"/>
                        <a14:foregroundMark x1="28434" y1="22835" x2="28434" y2="22835"/>
                        <a14:foregroundMark x1="37225" y1="10433" x2="37225" y2="10433"/>
                        <a14:foregroundMark x1="49863" y1="6496" x2="49863" y2="6496"/>
                        <a14:foregroundMark x1="61538" y1="13583" x2="61538" y2="13583"/>
                        <a14:foregroundMark x1="71016" y1="24803" x2="71016" y2="24803"/>
                        <a14:foregroundMark x1="73626" y1="40945" x2="73626" y2="40945"/>
                        <a14:foregroundMark x1="72115" y1="60039" x2="72115" y2="60039"/>
                        <a14:foregroundMark x1="55345" y1="90060" x2="55907" y2="90157"/>
                        <a14:foregroundMark x1="48764" y1="98622" x2="50275" y2="97835"/>
                        <a14:foregroundMark x1="53709" y1="89764" x2="53709" y2="89764"/>
                        <a14:foregroundMark x1="53434" y1="90354" x2="51511" y2="89370"/>
                        <a14:foregroundMark x1="44780" y1="88189" x2="51236" y2="89567"/>
                        <a14:backgroundMark x1="55769" y1="85433" x2="49950" y2="86267"/>
                        <a14:backgroundMark x1="52194" y1="91242" x2="50589" y2="90886"/>
                        <a14:backgroundMark x1="56181" y1="92126" x2="53895" y2="91619"/>
                        <a14:backgroundMark x1="55495" y1="86024" x2="54258" y2="85827"/>
                        <a14:backgroundMark x1="54396" y1="86024" x2="55632" y2="86614"/>
                        <a14:backgroundMark x1="49176" y1="96654" x2="47940" y2="950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619398">
            <a:off x="6397866" y="99256"/>
            <a:ext cx="2389846" cy="16676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FCCDEB3-12E7-45AF-A8F2-BC0F9E2254EE}"/>
              </a:ext>
            </a:extLst>
          </p:cNvPr>
          <p:cNvSpPr/>
          <p:nvPr userDrawn="1"/>
        </p:nvSpPr>
        <p:spPr>
          <a:xfrm>
            <a:off x="599608" y="1959429"/>
            <a:ext cx="7915742" cy="740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 defTabSz="9144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tx1"/>
                </a:solidFill>
                <a:latin typeface="Bahnschrift" panose="020B0502040204020203" pitchFamily="34" charset="0"/>
              </a:rPr>
              <a:t>After this lecture, you will be able to</a:t>
            </a:r>
          </a:p>
        </p:txBody>
      </p:sp>
    </p:spTree>
    <p:extLst>
      <p:ext uri="{BB962C8B-B14F-4D97-AF65-F5344CB8AC3E}">
        <p14:creationId xmlns:p14="http://schemas.microsoft.com/office/powerpoint/2010/main" val="220990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325563"/>
          </a:xfrm>
          <a:prstGeom prst="rect">
            <a:avLst/>
          </a:prstGeom>
          <a:solidFill>
            <a:srgbClr val="219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8145"/>
            <a:ext cx="7886700" cy="5004884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674DD10-9343-40FC-87DE-8A1F63FF1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63" y="0"/>
            <a:ext cx="7886700" cy="1325563"/>
          </a:xfrm>
        </p:spPr>
        <p:txBody>
          <a:bodyPr>
            <a:normAutofit/>
          </a:bodyPr>
          <a:lstStyle>
            <a:lvl1pPr marL="0" algn="l" defTabSz="457200" rtl="0" eaLnBrk="1" latinLnBrk="0" hangingPunct="1">
              <a:lnSpc>
                <a:spcPct val="100000"/>
              </a:lnSpc>
              <a:defRPr lang="en-US" sz="3600" kern="1200" dirty="0">
                <a:solidFill>
                  <a:schemeClr val="bg1"/>
                </a:solidFill>
                <a:latin typeface="Bahnschrift SemiBold" panose="020B0502040204020203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215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 flip="none" rotWithShape="1">
          <a:gsLst>
            <a:gs pos="0">
              <a:schemeClr val="bg1"/>
            </a:gs>
            <a:gs pos="100000">
              <a:srgbClr val="2190B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croll: Horizontal 1">
            <a:extLst>
              <a:ext uri="{FF2B5EF4-FFF2-40B4-BE49-F238E27FC236}">
                <a16:creationId xmlns:a16="http://schemas.microsoft.com/office/drawing/2014/main" id="{71C566E7-15C2-47D1-BCD0-6048C4B61AEB}"/>
              </a:ext>
            </a:extLst>
          </p:cNvPr>
          <p:cNvSpPr/>
          <p:nvPr userDrawn="1"/>
        </p:nvSpPr>
        <p:spPr>
          <a:xfrm>
            <a:off x="1785257" y="2514600"/>
            <a:ext cx="5573486" cy="1828800"/>
          </a:xfrm>
          <a:prstGeom prst="horizontalScroll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2190BC"/>
              </a:gs>
            </a:gsLst>
            <a:path path="circl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8928101"/>
            <a:ext cx="2057400" cy="365125"/>
          </a:xfrm>
        </p:spPr>
        <p:txBody>
          <a:bodyPr/>
          <a:lstStyle/>
          <a:p>
            <a:fld id="{71BC5188-02C1-4612-A2C7-F501CF181F2E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8928101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8928101"/>
            <a:ext cx="2057400" cy="365125"/>
          </a:xfrm>
        </p:spPr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3C37F6-66F0-4125-B2E0-B93F212BA9B3}"/>
              </a:ext>
            </a:extLst>
          </p:cNvPr>
          <p:cNvSpPr txBox="1"/>
          <p:nvPr userDrawn="1"/>
        </p:nvSpPr>
        <p:spPr>
          <a:xfrm>
            <a:off x="2147298" y="3044280"/>
            <a:ext cx="48494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92E43"/>
                </a:solidFill>
                <a:latin typeface="Bahnschrift SemiBold" panose="020B0502040204020203" pitchFamily="34" charset="0"/>
              </a:rPr>
              <a:t>That’s all for now…</a:t>
            </a:r>
          </a:p>
        </p:txBody>
      </p:sp>
    </p:spTree>
    <p:extLst>
      <p:ext uri="{BB962C8B-B14F-4D97-AF65-F5344CB8AC3E}">
        <p14:creationId xmlns:p14="http://schemas.microsoft.com/office/powerpoint/2010/main" val="78096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09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03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1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5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C5188-02C1-4612-A2C7-F501CF181F2E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5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3" r:id="rId2"/>
    <p:sldLayoutId id="2147483674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7609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3" y="1389485"/>
            <a:ext cx="8458396" cy="500488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2. Constant type: Runnable</a:t>
            </a:r>
          </a:p>
          <a:p>
            <a:pPr marL="0" indent="0" algn="just">
              <a:buNone/>
            </a:pPr>
            <a:r>
              <a:rPr lang="en-US" b="1" dirty="0"/>
              <a:t>Declaration:</a:t>
            </a:r>
          </a:p>
          <a:p>
            <a:pPr marL="0" indent="0" algn="just">
              <a:buNone/>
            </a:pPr>
            <a:r>
              <a:rPr lang="en-US" dirty="0"/>
              <a:t>public static final </a:t>
            </a:r>
            <a:r>
              <a:rPr lang="en-US" dirty="0" err="1"/>
              <a:t>Thread.State</a:t>
            </a:r>
            <a:r>
              <a:rPr lang="en-US" dirty="0"/>
              <a:t> RUNNABLE</a:t>
            </a:r>
          </a:p>
          <a:p>
            <a:pPr marL="0" indent="0" algn="just">
              <a:buNone/>
            </a:pPr>
            <a:r>
              <a:rPr lang="en-US" dirty="0"/>
              <a:t>3. </a:t>
            </a:r>
            <a:r>
              <a:rPr lang="en-US" b="1" dirty="0"/>
              <a:t>Constant type: Blocked</a:t>
            </a:r>
          </a:p>
          <a:p>
            <a:pPr marL="0" indent="0" algn="just">
              <a:buNone/>
            </a:pPr>
            <a:r>
              <a:rPr lang="en-US" b="1" dirty="0"/>
              <a:t>Declaration:</a:t>
            </a:r>
          </a:p>
          <a:p>
            <a:pPr marL="0" indent="0" algn="just">
              <a:buNone/>
            </a:pPr>
            <a:r>
              <a:rPr lang="en-US" dirty="0"/>
              <a:t> public static final </a:t>
            </a:r>
            <a:r>
              <a:rPr lang="en-US" dirty="0" err="1"/>
              <a:t>Thread.State</a:t>
            </a:r>
            <a:r>
              <a:rPr lang="en-US" dirty="0"/>
              <a:t> BLOCKED</a:t>
            </a:r>
          </a:p>
          <a:p>
            <a:pPr algn="just"/>
            <a:endParaRPr lang="en-US" dirty="0">
              <a:solidFill>
                <a:srgbClr val="FF0000"/>
              </a:solidFill>
            </a:endParaRPr>
          </a:p>
          <a:p>
            <a:pPr algn="just"/>
            <a:endParaRPr lang="en-US" dirty="0"/>
          </a:p>
          <a:p>
            <a:pPr algn="just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Implementing Thread States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0319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3" y="1499183"/>
            <a:ext cx="7886700" cy="50048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4. Constant type: Waiting</a:t>
            </a:r>
          </a:p>
          <a:p>
            <a:pPr marL="0" indent="0">
              <a:buNone/>
            </a:pPr>
            <a:r>
              <a:rPr lang="en-US" b="1" dirty="0"/>
              <a:t>Declaration: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public static final </a:t>
            </a:r>
            <a:r>
              <a:rPr lang="en-US" dirty="0" err="1"/>
              <a:t>Thread.State</a:t>
            </a:r>
            <a:r>
              <a:rPr lang="en-US" dirty="0"/>
              <a:t> WAITING</a:t>
            </a:r>
          </a:p>
          <a:p>
            <a:pPr marL="0" indent="0" fontAlgn="base">
              <a:buNone/>
            </a:pPr>
            <a:r>
              <a:rPr lang="en-US" b="1" dirty="0"/>
              <a:t>5. Constant type: Timed Waiting</a:t>
            </a:r>
          </a:p>
          <a:p>
            <a:pPr marL="0" indent="0" fontAlgn="base">
              <a:buNone/>
            </a:pPr>
            <a:r>
              <a:rPr lang="en-US" b="1" dirty="0"/>
              <a:t>Declaration: </a:t>
            </a:r>
          </a:p>
          <a:p>
            <a:pPr marL="0" indent="0" fontAlgn="base">
              <a:buNone/>
            </a:pPr>
            <a:r>
              <a:rPr lang="en-US" dirty="0"/>
              <a:t>public static final </a:t>
            </a:r>
            <a:r>
              <a:rPr lang="en-US" dirty="0" err="1"/>
              <a:t>Thread.State</a:t>
            </a:r>
            <a:r>
              <a:rPr lang="en-US" dirty="0"/>
              <a:t> TIMED_WAITING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Implementing Thread States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4472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3" y="1454524"/>
            <a:ext cx="7886700" cy="500488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6. Constant type: Terminated</a:t>
            </a:r>
          </a:p>
          <a:p>
            <a:pPr marL="0" indent="0">
              <a:buNone/>
            </a:pPr>
            <a:r>
              <a:rPr lang="en-US" b="1" dirty="0"/>
              <a:t>Declaration: </a:t>
            </a:r>
          </a:p>
          <a:p>
            <a:pPr marL="0" indent="0">
              <a:buNone/>
            </a:pPr>
            <a:r>
              <a:rPr lang="en-US" dirty="0"/>
              <a:t>public static final </a:t>
            </a:r>
            <a:r>
              <a:rPr lang="en-US" dirty="0" err="1"/>
              <a:t>Thread.State</a:t>
            </a:r>
            <a:r>
              <a:rPr lang="en-US" dirty="0"/>
              <a:t> TERMINATED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Implementing Thread States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7801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3614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1D9C0B-6FD1-4FB9-A1DD-A4626C9E7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understand the various states in the life cycle of a thread.</a:t>
            </a:r>
          </a:p>
          <a:p>
            <a:pPr algn="just"/>
            <a:r>
              <a:rPr lang="en-US" dirty="0"/>
              <a:t>learn the various methods of implementing thread states.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399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9882" y="1466174"/>
            <a:ext cx="8643486" cy="2133554"/>
          </a:xfrm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en-US" dirty="0"/>
              <a:t>A thread in Java at any point of time exists in any one of the following states. A thread lies only in one of the shown states at any instant:</a:t>
            </a:r>
          </a:p>
          <a:p>
            <a:pPr algn="just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9882" y="0"/>
            <a:ext cx="7695674" cy="1325563"/>
          </a:xfrm>
        </p:spPr>
        <p:txBody>
          <a:bodyPr>
            <a:normAutofit/>
          </a:bodyPr>
          <a:lstStyle/>
          <a:p>
            <a:r>
              <a:rPr lang="en-IN" dirty="0"/>
              <a:t>Life Cycle of Thread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F111E6-ED11-48BC-BFE5-891E9F56B8A7}"/>
              </a:ext>
            </a:extLst>
          </p:cNvPr>
          <p:cNvSpPr txBox="1"/>
          <p:nvPr/>
        </p:nvSpPr>
        <p:spPr>
          <a:xfrm>
            <a:off x="654913" y="3637346"/>
            <a:ext cx="7853423" cy="2590068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" panose="020B0502040204020203" pitchFamily="34" charset="0"/>
              </a:rPr>
              <a:t>New</a:t>
            </a:r>
          </a:p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" panose="020B0502040204020203" pitchFamily="34" charset="0"/>
              </a:rPr>
              <a:t>Runnable</a:t>
            </a:r>
          </a:p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" panose="020B0502040204020203" pitchFamily="34" charset="0"/>
              </a:rPr>
              <a:t>Blocked</a:t>
            </a:r>
          </a:p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" panose="020B0502040204020203" pitchFamily="34" charset="0"/>
              </a:rPr>
              <a:t>Waiting</a:t>
            </a:r>
          </a:p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" panose="020B0502040204020203" pitchFamily="34" charset="0"/>
              </a:rPr>
              <a:t>Timed Waiting</a:t>
            </a:r>
          </a:p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" panose="020B0502040204020203" pitchFamily="34" charset="0"/>
              </a:rPr>
              <a:t>Terminated</a:t>
            </a:r>
          </a:p>
        </p:txBody>
      </p:sp>
    </p:spTree>
    <p:extLst>
      <p:ext uri="{BB962C8B-B14F-4D97-AF65-F5344CB8AC3E}">
        <p14:creationId xmlns:p14="http://schemas.microsoft.com/office/powerpoint/2010/main" val="4117548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2" y="1477674"/>
            <a:ext cx="8527845" cy="5004884"/>
          </a:xfrm>
        </p:spPr>
        <p:txBody>
          <a:bodyPr/>
          <a:lstStyle/>
          <a:p>
            <a:pPr algn="just"/>
            <a:r>
              <a:rPr lang="en-US" dirty="0"/>
              <a:t>When a new thread is created, it is in the new state. </a:t>
            </a:r>
          </a:p>
          <a:p>
            <a:pPr algn="just"/>
            <a:r>
              <a:rPr lang="en-US" dirty="0"/>
              <a:t>The thread has not yet started to run when thread is in this state. </a:t>
            </a:r>
          </a:p>
          <a:p>
            <a:pPr algn="just"/>
            <a:r>
              <a:rPr lang="en-US" dirty="0"/>
              <a:t>When a thread lies in the new state, it’s code is yet to be run and hasn’t started to execute.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New Thread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038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2" y="1489249"/>
            <a:ext cx="8597293" cy="5004884"/>
          </a:xfrm>
        </p:spPr>
        <p:txBody>
          <a:bodyPr/>
          <a:lstStyle/>
          <a:p>
            <a:pPr algn="just"/>
            <a:r>
              <a:rPr lang="en-US" dirty="0"/>
              <a:t>A thread that is ready to run is moved to runnable state.</a:t>
            </a:r>
          </a:p>
          <a:p>
            <a:pPr algn="just"/>
            <a:r>
              <a:rPr lang="en-US" dirty="0"/>
              <a:t> In this state, a thread might actually be running or it might be ready run at any instant of time. </a:t>
            </a:r>
          </a:p>
          <a:p>
            <a:pPr algn="just"/>
            <a:r>
              <a:rPr lang="en-US" dirty="0"/>
              <a:t>It is the responsibility of the thread scheduler to give the thread, time to run.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Runnable State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9095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2" y="1431375"/>
            <a:ext cx="8666741" cy="1462296"/>
          </a:xfrm>
        </p:spPr>
        <p:txBody>
          <a:bodyPr/>
          <a:lstStyle/>
          <a:p>
            <a:pPr marL="0" indent="0" algn="just" fontAlgn="base">
              <a:buNone/>
            </a:pPr>
            <a:r>
              <a:rPr lang="en-US" dirty="0"/>
              <a:t>When a thread is temporarily inactive, then it’s in one of the following states: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Blocked/Waiting state</a:t>
            </a:r>
            <a:endParaRPr lang="en-IN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9765959-960A-42C8-BC05-2EE5FB2CA5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9579689"/>
              </p:ext>
            </p:extLst>
          </p:nvPr>
        </p:nvGraphicFramePr>
        <p:xfrm>
          <a:off x="1452622" y="3641164"/>
          <a:ext cx="7054769" cy="20072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442B94F-288F-4071-9A3B-B1C4934A7CE8}"/>
              </a:ext>
            </a:extLst>
          </p:cNvPr>
          <p:cNvSpPr/>
          <p:nvPr/>
        </p:nvSpPr>
        <p:spPr>
          <a:xfrm>
            <a:off x="1441908" y="3895857"/>
            <a:ext cx="3134687" cy="1567343"/>
          </a:xfrm>
          <a:custGeom>
            <a:avLst/>
            <a:gdLst>
              <a:gd name="connsiteX0" fmla="*/ 0 w 3134687"/>
              <a:gd name="connsiteY0" fmla="*/ 156734 h 1567343"/>
              <a:gd name="connsiteX1" fmla="*/ 156734 w 3134687"/>
              <a:gd name="connsiteY1" fmla="*/ 0 h 1567343"/>
              <a:gd name="connsiteX2" fmla="*/ 2977953 w 3134687"/>
              <a:gd name="connsiteY2" fmla="*/ 0 h 1567343"/>
              <a:gd name="connsiteX3" fmla="*/ 3134687 w 3134687"/>
              <a:gd name="connsiteY3" fmla="*/ 156734 h 1567343"/>
              <a:gd name="connsiteX4" fmla="*/ 3134687 w 3134687"/>
              <a:gd name="connsiteY4" fmla="*/ 1410609 h 1567343"/>
              <a:gd name="connsiteX5" fmla="*/ 2977953 w 3134687"/>
              <a:gd name="connsiteY5" fmla="*/ 1567343 h 1567343"/>
              <a:gd name="connsiteX6" fmla="*/ 156734 w 3134687"/>
              <a:gd name="connsiteY6" fmla="*/ 1567343 h 1567343"/>
              <a:gd name="connsiteX7" fmla="*/ 0 w 3134687"/>
              <a:gd name="connsiteY7" fmla="*/ 1410609 h 1567343"/>
              <a:gd name="connsiteX8" fmla="*/ 0 w 3134687"/>
              <a:gd name="connsiteY8" fmla="*/ 156734 h 156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4687" h="1567343">
                <a:moveTo>
                  <a:pt x="0" y="156734"/>
                </a:moveTo>
                <a:cubicBezTo>
                  <a:pt x="0" y="70172"/>
                  <a:pt x="70172" y="0"/>
                  <a:pt x="156734" y="0"/>
                </a:cubicBezTo>
                <a:lnTo>
                  <a:pt x="2977953" y="0"/>
                </a:lnTo>
                <a:cubicBezTo>
                  <a:pt x="3064515" y="0"/>
                  <a:pt x="3134687" y="70172"/>
                  <a:pt x="3134687" y="156734"/>
                </a:cubicBezTo>
                <a:lnTo>
                  <a:pt x="3134687" y="1410609"/>
                </a:lnTo>
                <a:cubicBezTo>
                  <a:pt x="3134687" y="1497171"/>
                  <a:pt x="3064515" y="1567343"/>
                  <a:pt x="2977953" y="1567343"/>
                </a:cubicBezTo>
                <a:lnTo>
                  <a:pt x="156734" y="1567343"/>
                </a:lnTo>
                <a:cubicBezTo>
                  <a:pt x="70172" y="1567343"/>
                  <a:pt x="0" y="1497171"/>
                  <a:pt x="0" y="1410609"/>
                </a:cubicBezTo>
                <a:lnTo>
                  <a:pt x="0" y="156734"/>
                </a:lnTo>
                <a:close/>
              </a:path>
            </a:pathLst>
          </a:custGeom>
          <a:solidFill>
            <a:srgbClr val="2190BC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2111" tIns="123376" rIns="162111" bIns="123376" numCol="1" spcCol="1270" anchor="ctr" anchorCtr="0">
            <a:noAutofit/>
          </a:bodyPr>
          <a:lstStyle/>
          <a:p>
            <a:pPr marL="0" lvl="0" indent="0" algn="ctr" defTabSz="2711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100" kern="1200">
                <a:latin typeface="Bahnschrift" panose="020B0502040204020203" pitchFamily="34" charset="0"/>
              </a:rPr>
              <a:t>Blocked</a:t>
            </a:r>
            <a:endParaRPr lang="en-IN" sz="6100" kern="1200">
              <a:latin typeface="Bahnschrift" panose="020B0502040204020203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6B99E58-25A1-4FF9-B99A-E8ABF7C90924}"/>
              </a:ext>
            </a:extLst>
          </p:cNvPr>
          <p:cNvSpPr/>
          <p:nvPr/>
        </p:nvSpPr>
        <p:spPr>
          <a:xfrm>
            <a:off x="5360267" y="3895857"/>
            <a:ext cx="3134687" cy="1567343"/>
          </a:xfrm>
          <a:custGeom>
            <a:avLst/>
            <a:gdLst>
              <a:gd name="connsiteX0" fmla="*/ 0 w 3134687"/>
              <a:gd name="connsiteY0" fmla="*/ 156734 h 1567343"/>
              <a:gd name="connsiteX1" fmla="*/ 156734 w 3134687"/>
              <a:gd name="connsiteY1" fmla="*/ 0 h 1567343"/>
              <a:gd name="connsiteX2" fmla="*/ 2977953 w 3134687"/>
              <a:gd name="connsiteY2" fmla="*/ 0 h 1567343"/>
              <a:gd name="connsiteX3" fmla="*/ 3134687 w 3134687"/>
              <a:gd name="connsiteY3" fmla="*/ 156734 h 1567343"/>
              <a:gd name="connsiteX4" fmla="*/ 3134687 w 3134687"/>
              <a:gd name="connsiteY4" fmla="*/ 1410609 h 1567343"/>
              <a:gd name="connsiteX5" fmla="*/ 2977953 w 3134687"/>
              <a:gd name="connsiteY5" fmla="*/ 1567343 h 1567343"/>
              <a:gd name="connsiteX6" fmla="*/ 156734 w 3134687"/>
              <a:gd name="connsiteY6" fmla="*/ 1567343 h 1567343"/>
              <a:gd name="connsiteX7" fmla="*/ 0 w 3134687"/>
              <a:gd name="connsiteY7" fmla="*/ 1410609 h 1567343"/>
              <a:gd name="connsiteX8" fmla="*/ 0 w 3134687"/>
              <a:gd name="connsiteY8" fmla="*/ 156734 h 156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4687" h="1567343">
                <a:moveTo>
                  <a:pt x="0" y="156734"/>
                </a:moveTo>
                <a:cubicBezTo>
                  <a:pt x="0" y="70172"/>
                  <a:pt x="70172" y="0"/>
                  <a:pt x="156734" y="0"/>
                </a:cubicBezTo>
                <a:lnTo>
                  <a:pt x="2977953" y="0"/>
                </a:lnTo>
                <a:cubicBezTo>
                  <a:pt x="3064515" y="0"/>
                  <a:pt x="3134687" y="70172"/>
                  <a:pt x="3134687" y="156734"/>
                </a:cubicBezTo>
                <a:lnTo>
                  <a:pt x="3134687" y="1410609"/>
                </a:lnTo>
                <a:cubicBezTo>
                  <a:pt x="3134687" y="1497171"/>
                  <a:pt x="3064515" y="1567343"/>
                  <a:pt x="2977953" y="1567343"/>
                </a:cubicBezTo>
                <a:lnTo>
                  <a:pt x="156734" y="1567343"/>
                </a:lnTo>
                <a:cubicBezTo>
                  <a:pt x="70172" y="1567343"/>
                  <a:pt x="0" y="1497171"/>
                  <a:pt x="0" y="1410609"/>
                </a:cubicBezTo>
                <a:lnTo>
                  <a:pt x="0" y="156734"/>
                </a:lnTo>
                <a:close/>
              </a:path>
            </a:pathLst>
          </a:custGeom>
          <a:solidFill>
            <a:srgbClr val="2190BC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2111" tIns="123376" rIns="162111" bIns="123376" numCol="1" spcCol="1270" anchor="ctr" anchorCtr="0">
            <a:noAutofit/>
          </a:bodyPr>
          <a:lstStyle/>
          <a:p>
            <a:pPr marL="0" lvl="0" indent="0" algn="ctr" defTabSz="2711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6100" kern="1200">
                <a:latin typeface="Bahnschrift" panose="020B0502040204020203" pitchFamily="34" charset="0"/>
              </a:rPr>
              <a:t>Waiting</a:t>
            </a:r>
            <a:endParaRPr lang="en-IN" sz="6100" kern="120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8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2" y="1500824"/>
            <a:ext cx="8632017" cy="5004884"/>
          </a:xfrm>
        </p:spPr>
        <p:txBody>
          <a:bodyPr/>
          <a:lstStyle/>
          <a:p>
            <a:pPr algn="just"/>
            <a:r>
              <a:rPr lang="en-US" dirty="0"/>
              <a:t> A thread lies in timed waiting state when it calls a method with a time out parameter.</a:t>
            </a:r>
          </a:p>
          <a:p>
            <a:pPr algn="just"/>
            <a:r>
              <a:rPr lang="en-US" dirty="0"/>
              <a:t> A thread lies in this state until the timeout is completed or until a notification is received. 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Timed Waiting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9648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3" y="1464459"/>
            <a:ext cx="8620442" cy="5004884"/>
          </a:xfrm>
        </p:spPr>
        <p:txBody>
          <a:bodyPr>
            <a:normAutofit fontScale="92500" lnSpcReduction="10000"/>
          </a:bodyPr>
          <a:lstStyle/>
          <a:p>
            <a:pPr marL="0" indent="0" algn="just" fontAlgn="base">
              <a:buNone/>
            </a:pPr>
            <a:r>
              <a:rPr lang="en-US" dirty="0"/>
              <a:t> A thread terminates because of either of the following reasons:</a:t>
            </a:r>
          </a:p>
          <a:p>
            <a:pPr algn="just" fontAlgn="base"/>
            <a:r>
              <a:rPr lang="en-US" dirty="0"/>
              <a:t>Because it exists normally. </a:t>
            </a:r>
          </a:p>
          <a:p>
            <a:pPr algn="just" fontAlgn="base"/>
            <a:r>
              <a:rPr lang="en-US" dirty="0"/>
              <a:t>This happens when the code of thread has entirely executed by the program.</a:t>
            </a:r>
          </a:p>
          <a:p>
            <a:pPr algn="just" fontAlgn="base"/>
            <a:r>
              <a:rPr lang="en-US" dirty="0"/>
              <a:t>Because there occurred some unusual erroneous event, like segmentation fault or an unhandled exception.</a:t>
            </a:r>
          </a:p>
          <a:p>
            <a:pPr algn="just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Terminated State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9959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3" y="1452884"/>
            <a:ext cx="8516270" cy="500488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In Java, to get the current state of the thread, use </a:t>
            </a:r>
            <a:r>
              <a:rPr lang="en-US" b="1" dirty="0" err="1"/>
              <a:t>Thread.getState</a:t>
            </a:r>
            <a:r>
              <a:rPr lang="en-US" b="1" dirty="0"/>
              <a:t>()</a:t>
            </a:r>
            <a:r>
              <a:rPr lang="en-US" dirty="0"/>
              <a:t> method to get the current state of the thread. </a:t>
            </a:r>
          </a:p>
          <a:p>
            <a:pPr algn="just"/>
            <a:r>
              <a:rPr lang="en-US" dirty="0"/>
              <a:t>Java provides </a:t>
            </a:r>
            <a:r>
              <a:rPr lang="en-US" b="1" dirty="0" err="1"/>
              <a:t>java.lang.Thread.State</a:t>
            </a:r>
            <a:r>
              <a:rPr lang="en-US" dirty="0"/>
              <a:t> class that defines the ENUM constants for the state of a thread.</a:t>
            </a:r>
          </a:p>
          <a:p>
            <a:pPr marL="0" indent="0" algn="just">
              <a:buNone/>
            </a:pPr>
            <a:r>
              <a:rPr lang="en-US" b="1" dirty="0"/>
              <a:t>1. Constant type: New</a:t>
            </a:r>
          </a:p>
          <a:p>
            <a:pPr marL="0" indent="0" algn="just">
              <a:buNone/>
            </a:pPr>
            <a:r>
              <a:rPr lang="en-US" dirty="0"/>
              <a:t>Declaration: </a:t>
            </a:r>
          </a:p>
          <a:p>
            <a:pPr marL="0" indent="0" algn="just">
              <a:buNone/>
            </a:pPr>
            <a:r>
              <a:rPr lang="en-US" dirty="0"/>
              <a:t>public static final </a:t>
            </a:r>
            <a:r>
              <a:rPr lang="en-US" dirty="0" err="1"/>
              <a:t>Thread.State</a:t>
            </a:r>
            <a:r>
              <a:rPr lang="en-US" dirty="0"/>
              <a:t> NEW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Implementing Thread States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3202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2308</TotalTime>
  <Words>440</Words>
  <Application>Microsoft Office PowerPoint</Application>
  <PresentationFormat>On-screen Show (4:3)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Bahnschrift</vt:lpstr>
      <vt:lpstr>Bahnschrift SemiBold</vt:lpstr>
      <vt:lpstr>Calibri</vt:lpstr>
      <vt:lpstr>Calibri Light</vt:lpstr>
      <vt:lpstr>Office Theme</vt:lpstr>
      <vt:lpstr>PowerPoint Presentation</vt:lpstr>
      <vt:lpstr>PowerPoint Presentation</vt:lpstr>
      <vt:lpstr>Life Cycle of Thread</vt:lpstr>
      <vt:lpstr>New Thread</vt:lpstr>
      <vt:lpstr>Runnable State</vt:lpstr>
      <vt:lpstr>Blocked/Waiting state</vt:lpstr>
      <vt:lpstr>Timed Waiting</vt:lpstr>
      <vt:lpstr>Terminated State</vt:lpstr>
      <vt:lpstr>Implementing Thread States</vt:lpstr>
      <vt:lpstr>Implementing Thread States</vt:lpstr>
      <vt:lpstr>Implementing Thread States</vt:lpstr>
      <vt:lpstr>Implementing Thread States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video recording 1</cp:lastModifiedBy>
  <cp:revision>173</cp:revision>
  <dcterms:created xsi:type="dcterms:W3CDTF">2021-05-13T17:45:44Z</dcterms:created>
  <dcterms:modified xsi:type="dcterms:W3CDTF">2021-07-22T05:49:20Z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350314</vt:lpwstr>
  </property>
  <property fmtid="{D5CDD505-2E9C-101B-9397-08002B2CF9AE}" name="NXPowerLiteSettings" pid="3">
    <vt:lpwstr>E700052003A000</vt:lpwstr>
  </property>
  <property fmtid="{D5CDD505-2E9C-101B-9397-08002B2CF9AE}" name="NXPowerLiteVersion" pid="4">
    <vt:lpwstr>D9.1.4</vt:lpwstr>
  </property>
</Properties>
</file>