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1" r:id="rId3"/>
    <p:sldId id="286" r:id="rId4"/>
    <p:sldId id="289" r:id="rId5"/>
    <p:sldId id="285" r:id="rId6"/>
    <p:sldId id="288" r:id="rId7"/>
    <p:sldId id="290" r:id="rId8"/>
    <p:sldId id="291" r:id="rId9"/>
    <p:sldId id="29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0BC"/>
    <a:srgbClr val="26CB8E"/>
    <a:srgbClr val="24CA92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rrowheads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" r="41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fmla="*/ 0 w 7837786" name="connsiteX0"/>
              <a:gd fmla="*/ 0 h 5311532" name="connsiteY0"/>
              <a:gd fmla="*/ 7837786 w 7837786" name="connsiteX1"/>
              <a:gd fmla="*/ 0 h 5311532" name="connsiteY1"/>
              <a:gd fmla="*/ 7837786 w 7837786" name="connsiteX2"/>
              <a:gd fmla="*/ 5311532 h 5311532" name="connsiteY2"/>
              <a:gd fmla="*/ 0 w 7837786" name="connsiteX3"/>
              <a:gd fmla="*/ 5311532 h 5311532" name="connsiteY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b="b" l="l" r="r" t="t"/>
            <a:pathLst>
              <a:path h="5311532" w="7837786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hidden="1" id="18" name="Group 45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5" y="2991370"/>
              <a:ext cx="6857455" cy="874715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8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2640988" y="2991370"/>
              <a:ext cx="6857455" cy="874716"/>
            </a:xfrm>
            <a:custGeom>
              <a:avLst/>
              <a:gdLst>
                <a:gd fmla="*/ 6857455 w 6857455" name="connsiteX0"/>
                <a:gd fmla="*/ 804643 h 874716" name="connsiteY0"/>
                <a:gd fmla="*/ 6857455 w 6857455" name="connsiteX1"/>
                <a:gd fmla="*/ 562246 h 874716" name="connsiteY1"/>
                <a:gd fmla="*/ 6829178 w 6857455" name="connsiteX2"/>
                <a:gd fmla="*/ 551284 h 874716" name="connsiteY2"/>
                <a:gd fmla="*/ 6766024 w 6857455" name="connsiteX3"/>
                <a:gd fmla="*/ 500372 h 874716" name="connsiteY3"/>
                <a:gd fmla="*/ 6734971 w 6857455" name="connsiteX4"/>
                <a:gd fmla="*/ 500944 h 874716" name="connsiteY4"/>
                <a:gd fmla="*/ 6683915 w 6857455" name="connsiteX5"/>
                <a:gd fmla="*/ 507040 h 874716" name="connsiteY5"/>
                <a:gd fmla="*/ 6628860 w 6857455" name="connsiteX6"/>
                <a:gd fmla="*/ 495418 h 874716" name="connsiteY6"/>
                <a:gd fmla="*/ 6588662 w 6857455" name="connsiteX7"/>
                <a:gd fmla="*/ 487227 h 874716" name="connsiteY7"/>
                <a:gd fmla="*/ 6476074 w 6857455" name="connsiteX8"/>
                <a:gd fmla="*/ 511230 h 874716" name="connsiteY8"/>
                <a:gd fmla="*/ 6382345 w 6857455" name="connsiteX9"/>
                <a:gd fmla="*/ 534853 h 874716" name="connsiteY9"/>
                <a:gd fmla="*/ 6369391 w 6857455" name="connsiteX10"/>
                <a:gd fmla="*/ 531615 h 874716" name="connsiteY10"/>
                <a:gd fmla="*/ 6244799 w 6857455" name="connsiteX11"/>
                <a:gd fmla="*/ 512182 h 874716" name="connsiteY11"/>
                <a:gd fmla="*/ 6190315 w 6857455" name="connsiteX12"/>
                <a:gd fmla="*/ 485703 h 874716" name="connsiteY12"/>
                <a:gd fmla="*/ 6115446 w 6857455" name="connsiteX13"/>
                <a:gd fmla="*/ 462270 h 874716" name="connsiteY13"/>
                <a:gd fmla="*/ 6032194 w 6857455" name="connsiteX14"/>
                <a:gd fmla="*/ 434266 h 874716" name="connsiteY14"/>
                <a:gd fmla="*/ 5971042 w 6857455" name="connsiteX15"/>
                <a:gd fmla="*/ 420738 h 874716" name="connsiteY15"/>
                <a:gd fmla="*/ 5880933 w 6857455" name="connsiteX16"/>
                <a:gd fmla="*/ 430646 h 874716" name="connsiteY16"/>
                <a:gd fmla="*/ 5862452 w 6857455" name="connsiteX17"/>
                <a:gd fmla="*/ 438648 h 874716" name="connsiteY17"/>
                <a:gd fmla="*/ 5685283 w 6857455" name="connsiteX18"/>
                <a:gd fmla="*/ 498658 h 874716" name="connsiteY18"/>
                <a:gd fmla="*/ 5567169 w 6857455" name="connsiteX19"/>
                <a:gd fmla="*/ 499420 h 874716" name="connsiteY19"/>
                <a:gd fmla="*/ 5527923 w 6857455" name="connsiteX20"/>
                <a:gd fmla="*/ 490466 h 874716" name="connsiteY20"/>
                <a:gd fmla="*/ 5456292 w 6857455" name="connsiteX21"/>
                <a:gd fmla="*/ 450650 h 874716" name="connsiteY21"/>
                <a:gd fmla="*/ 5424670 w 6857455" name="connsiteX22"/>
                <a:gd fmla="*/ 444934 h 874716" name="connsiteY22"/>
                <a:gd fmla="*/ 5368662 w 6857455" name="connsiteX23"/>
                <a:gd fmla="*/ 441124 h 874716" name="connsiteY23"/>
                <a:gd fmla="*/ 5247118 w 6857455" name="connsiteX24"/>
                <a:gd fmla="*/ 444934 h 874716" name="connsiteY24"/>
                <a:gd fmla="*/ 5088617 w 6857455" name="connsiteX25"/>
                <a:gd fmla="*/ 428742 h 874716" name="connsiteY25"/>
                <a:gd fmla="*/ 5025750 w 6857455" name="connsiteX26"/>
                <a:gd fmla="*/ 433694 h 874716" name="connsiteY26"/>
                <a:gd fmla="*/ 4957930 w 6857455" name="connsiteX27"/>
                <a:gd fmla="*/ 442268 h 874716" name="connsiteY27"/>
                <a:gd fmla="*/ 4938116 w 6857455" name="connsiteX28"/>
                <a:gd fmla="*/ 441886 h 874716" name="connsiteY28"/>
                <a:gd fmla="*/ 4833910 w 6857455" name="connsiteX29"/>
                <a:gd fmla="*/ 421693 h 874716" name="connsiteY29"/>
                <a:gd fmla="*/ 4810095 w 6857455" name="connsiteX30"/>
                <a:gd fmla="*/ 408167 h 874716" name="connsiteY30"/>
                <a:gd fmla="*/ 4747991 w 6857455" name="connsiteX31"/>
                <a:gd fmla="*/ 413691 h 874716" name="connsiteY31"/>
                <a:gd fmla="*/ 4692745 w 6857455" name="connsiteX32"/>
                <a:gd fmla="*/ 435790 h 874716" name="connsiteY32"/>
                <a:gd fmla="*/ 4375933 w 6857455" name="connsiteX33"/>
                <a:gd fmla="*/ 483417 h 874716" name="connsiteY33"/>
                <a:gd fmla="*/ 4185426 w 6857455" name="connsiteX34"/>
                <a:gd fmla="*/ 484179 h 874716" name="connsiteY34"/>
                <a:gd fmla="*/ 4052072 w 6857455" name="connsiteX35"/>
                <a:gd fmla="*/ 505134 h 874716" name="connsiteY35"/>
                <a:gd fmla="*/ 4029973 w 6857455" name="connsiteX36"/>
                <a:gd fmla="*/ 527233 h 874716" name="connsiteY36"/>
                <a:gd fmla="*/ 3948626 w 6857455" name="connsiteX37"/>
                <a:gd fmla="*/ 550666 h 874716" name="connsiteY37"/>
                <a:gd fmla="*/ 3871280 w 6857455" name="connsiteX38"/>
                <a:gd fmla="*/ 502275 h 874716" name="connsiteY38"/>
                <a:gd fmla="*/ 3774312 w 6857455" name="connsiteX39"/>
                <a:gd fmla="*/ 429122 h 874716" name="connsiteY39"/>
                <a:gd fmla="*/ 3721543 w 6857455" name="connsiteX40"/>
                <a:gd fmla="*/ 428552 h 874716" name="connsiteY40"/>
                <a:gd fmla="*/ 3612763 w 6857455" name="connsiteX41"/>
                <a:gd fmla="*/ 414263 h 874716" name="connsiteY41"/>
                <a:gd fmla="*/ 3537323 w 6857455" name="connsiteX42"/>
                <a:gd fmla="*/ 389878 h 874716" name="connsiteY42"/>
                <a:gd fmla="*/ 3431593 w 6857455" name="connsiteX43"/>
                <a:gd fmla="*/ 360921 h 874716" name="connsiteY43"/>
                <a:gd fmla="*/ 3392158 w 6857455" name="connsiteX44"/>
                <a:gd fmla="*/ 345681 h 874716" name="connsiteY44"/>
                <a:gd fmla="*/ 3297856 w 6857455" name="connsiteX45"/>
                <a:gd fmla="*/ 323010 h 874716" name="connsiteY45"/>
                <a:gd fmla="*/ 3219748 w 6857455" name="connsiteX46"/>
                <a:gd fmla="*/ 308151 h 874716" name="connsiteY46"/>
                <a:gd fmla="*/ 3156692 w 6857455" name="connsiteX47"/>
                <a:gd fmla="*/ 261668 h 874716" name="connsiteY47"/>
                <a:gd fmla="*/ 3136497 w 6857455" name="connsiteX48"/>
                <a:gd fmla="*/ 237663 h 874716" name="connsiteY48"/>
                <a:gd fmla="*/ 3119733 w 6857455" name="connsiteX49"/>
                <a:gd fmla="*/ 222233 h 874716" name="connsiteY49"/>
                <a:gd fmla="*/ 3045436 w 6857455" name="connsiteX50"/>
                <a:gd fmla="*/ 131742 h 874716" name="connsiteY50"/>
                <a:gd fmla="*/ 3037054 w 6857455" name="connsiteX51"/>
                <a:gd fmla="*/ 124121 h 874716" name="connsiteY51"/>
                <a:gd fmla="*/ 2936466 w 6857455" name="connsiteX52"/>
                <a:gd fmla="*/ 82400 h 874716" name="connsiteY52"/>
                <a:gd fmla="*/ 2901031 w 6857455" name="connsiteX53"/>
                <a:gd fmla="*/ 59731 h 874716" name="connsiteY53"/>
                <a:gd fmla="*/ 2828259 w 6857455" name="connsiteX54"/>
                <a:gd fmla="*/ 3149 h 874716" name="connsiteY54"/>
                <a:gd fmla="*/ 2799492 w 6857455" name="connsiteX55"/>
                <a:gd fmla="*/ 1245 h 874716" name="connsiteY55"/>
                <a:gd fmla="*/ 2693570 w 6857455" name="connsiteX56"/>
                <a:gd fmla="*/ 35154 h 874716" name="connsiteY56"/>
                <a:gd fmla="*/ 2639847 w 6857455" name="connsiteX57"/>
                <a:gd fmla="*/ 73448 h 874716" name="connsiteY57"/>
                <a:gd fmla="*/ 2621178 w 6857455" name="connsiteX58"/>
                <a:gd fmla="*/ 88688 h 874716" name="connsiteY58"/>
                <a:gd fmla="*/ 2489348 w 6857455" name="connsiteX59"/>
                <a:gd fmla="*/ 72304 h 874716" name="connsiteY59"/>
                <a:gd fmla="*/ 2452580 w 6857455" name="connsiteX60"/>
                <a:gd fmla="*/ 68683 h 874716" name="connsiteY60"/>
                <a:gd fmla="*/ 2326464 w 6857455" name="connsiteX61"/>
                <a:gd fmla="*/ 50395 h 874716" name="connsiteY61"/>
                <a:gd fmla="*/ 2300365 w 6857455" name="connsiteX62"/>
                <a:gd fmla="*/ 54777 h 874716" name="connsiteY62"/>
                <a:gd fmla="*/ 2130434 w 6857455" name="connsiteX63"/>
                <a:gd fmla="*/ 58397 h 874716" name="connsiteY63"/>
                <a:gd fmla="*/ 2118621 w 6857455" name="connsiteX64"/>
                <a:gd fmla="*/ 47919 h 874716" name="connsiteY64"/>
                <a:gd fmla="*/ 2057659 w 6857455" name="connsiteX65"/>
                <a:gd fmla="*/ 16866 h 874716" name="connsiteY65"/>
                <a:gd fmla="*/ 1976314 w 6857455" name="connsiteX66"/>
                <a:gd fmla="*/ 8865 h 874716" name="connsiteY66"/>
                <a:gd fmla="*/ 1961454 w 6857455" name="connsiteX67"/>
                <a:gd fmla="*/ 11724 h 874716" name="connsiteY67"/>
                <a:gd fmla="*/ 1906588 w 6857455" name="connsiteX68"/>
                <a:gd fmla="*/ 30964 h 874716" name="connsiteY68"/>
                <a:gd fmla="*/ 1783330 w 6857455" name="connsiteX69"/>
                <a:gd fmla="*/ 48871 h 874716" name="connsiteY69"/>
                <a:gd fmla="*/ 1759327 w 6857455" name="connsiteX70"/>
                <a:gd fmla="*/ 55349 h 874716" name="connsiteY70"/>
                <a:gd fmla="*/ 1716082 w 6857455" name="connsiteX71"/>
                <a:gd fmla="*/ 65445 h 874716" name="connsiteY71"/>
                <a:gd fmla="*/ 1598920 w 6857455" name="connsiteX72"/>
                <a:gd fmla="*/ 72114 h 874716" name="connsiteY72"/>
                <a:gd fmla="*/ 1542150 w 6857455" name="connsiteX73"/>
                <a:gd fmla="*/ 62207 h 874716" name="connsiteY73"/>
                <a:gd fmla="*/ 1516813 w 6857455" name="connsiteX74"/>
                <a:gd fmla="*/ 62779 h 874716" name="connsiteY74"/>
                <a:gd fmla="*/ 1432228 w 6857455" name="connsiteX75"/>
                <a:gd fmla="*/ 88116 h 874716" name="connsiteY75"/>
                <a:gd fmla="*/ 1224765 w 6857455" name="connsiteX76"/>
                <a:gd fmla="*/ 71924 h 874716" name="connsiteY76"/>
                <a:gd fmla="*/ 1159231 w 6857455" name="connsiteX77"/>
                <a:gd fmla="*/ 58207 h 874716" name="connsiteY77"/>
                <a:gd fmla="*/ 1124370 w 6857455" name="connsiteX78"/>
                <a:gd fmla="*/ 56301 h 874716" name="connsiteY78"/>
                <a:gd fmla="*/ 1075600 w 6857455" name="connsiteX79"/>
                <a:gd fmla="*/ 75542 h 874716" name="connsiteY79"/>
                <a:gd fmla="*/ 986633 w 6857455" name="connsiteX80"/>
                <a:gd fmla="*/ 79162 h 874716" name="connsiteY80"/>
                <a:gd fmla="*/ 861089 w 6857455" name="connsiteX81"/>
                <a:gd fmla="*/ 76304 h 874716" name="connsiteY81"/>
                <a:gd fmla="*/ 759168 w 6857455" name="connsiteX82"/>
                <a:gd fmla="*/ 104689 h 874716" name="connsiteY82"/>
                <a:gd fmla="*/ 723735 w 6857455" name="connsiteX83"/>
                <a:gd fmla="*/ 140696 h 874716" name="connsiteY83"/>
                <a:gd fmla="*/ 647532 w 6857455" name="connsiteX84"/>
                <a:gd fmla="*/ 147934 h 874716" name="connsiteY84"/>
                <a:gd fmla="*/ 552659 w 6857455" name="connsiteX85"/>
                <a:gd fmla="*/ 95926 h 874716" name="connsiteY85"/>
                <a:gd fmla="*/ 541800 w 6857455" name="connsiteX86"/>
                <a:gd fmla="*/ 97640 h 874716" name="connsiteY86"/>
                <a:gd fmla="*/ 375107 w 6857455" name="connsiteX87"/>
                <a:gd fmla="*/ 123169 h 874716" name="connsiteY87"/>
                <a:gd fmla="*/ 273567 w 6857455" name="connsiteX88"/>
                <a:gd fmla="*/ 145458 h 874716" name="connsiteY88"/>
                <a:gd fmla="*/ 264043 w 6857455" name="connsiteX89"/>
                <a:gd fmla="*/ 154792 h 874716" name="connsiteY89"/>
                <a:gd fmla="*/ 169360 w 6857455" name="connsiteX90"/>
                <a:gd fmla="*/ 177273 h 874716" name="connsiteY90"/>
                <a:gd fmla="*/ 89347 w 6857455" name="connsiteX91"/>
                <a:gd fmla="*/ 157460 h 874716" name="connsiteY91"/>
                <a:gd fmla="*/ 34291 w 6857455" name="connsiteX92"/>
                <a:gd fmla="*/ 145268 h 874716" name="connsiteY92"/>
                <a:gd fmla="*/ 0 w 6857455" name="connsiteX93"/>
                <a:gd fmla="*/ 142056 h 874716" name="connsiteY93"/>
                <a:gd fmla="*/ 0 w 6857455" name="connsiteX94"/>
                <a:gd fmla="*/ 849556 h 874716" name="connsiteY94"/>
                <a:gd fmla="*/ 60652 w 6857455" name="connsiteX95"/>
                <a:gd fmla="*/ 844783 h 874716" name="connsiteY95"/>
                <a:gd fmla="*/ 119068 w 6857455" name="connsiteX96"/>
                <a:gd fmla="*/ 827281 h 874716" name="connsiteY96"/>
                <a:gd fmla="*/ 171840 w 6857455" name="connsiteX97"/>
                <a:gd fmla="*/ 804420 h 874716" name="connsiteY97"/>
                <a:gd fmla="*/ 274329 w 6857455" name="connsiteX98"/>
                <a:gd fmla="*/ 794324 h 874716" name="connsiteY98"/>
                <a:gd fmla="*/ 306715 w 6857455" name="connsiteX99"/>
                <a:gd fmla="*/ 788798 h 874716" name="connsiteY99"/>
                <a:gd fmla="*/ 393967 w 6857455" name="connsiteX100"/>
                <a:gd fmla="*/ 765937 h 874716" name="connsiteY100"/>
                <a:gd fmla="*/ 493793 w 6857455" name="connsiteX101"/>
                <a:gd fmla="*/ 725549 h 874716" name="connsiteY101"/>
                <a:gd fmla="*/ 546373 w 6857455" name="connsiteX102"/>
                <a:gd fmla="*/ 740600 h 874716" name="connsiteY102"/>
                <a:gd fmla="*/ 730211 w 6857455" name="connsiteX103"/>
                <a:gd fmla="*/ 698116 h 874716" name="connsiteY103"/>
                <a:gd fmla="*/ 784889 w 6857455" name="connsiteX104"/>
                <a:gd fmla="*/ 676018 h 874716" name="connsiteY104"/>
                <a:gd fmla="*/ 800509 w 6857455" name="connsiteX105"/>
                <a:gd fmla="*/ 661349 h 874716" name="connsiteY105"/>
                <a:gd fmla="*/ 857661 w 6857455" name="connsiteX106"/>
                <a:gd fmla="*/ 626868 h 874716" name="connsiteY106"/>
                <a:gd fmla="*/ 949102 w 6857455" name="connsiteX107"/>
                <a:gd fmla="*/ 614676 h 874716" name="connsiteY107"/>
                <a:gd fmla="*/ 960342 w 6857455" name="connsiteX108"/>
                <a:gd fmla="*/ 607435 h 874716" name="connsiteY108"/>
                <a:gd fmla="*/ 977109 w 6857455" name="connsiteX109"/>
                <a:gd fmla="*/ 595815 h 874716" name="connsiteY109"/>
                <a:gd fmla="*/ 1071218 w 6857455" name="connsiteX110"/>
                <a:gd fmla="*/ 575240 h 874716" name="connsiteY110"/>
                <a:gd fmla="*/ 1091983 w 6857455" name="connsiteX111"/>
                <a:gd fmla="*/ 568764 h 874716" name="connsiteY111"/>
                <a:gd fmla="*/ 1109321 w 6857455" name="connsiteX112"/>
                <a:gd fmla="*/ 557904 h 874716" name="connsiteY112"/>
                <a:gd fmla="*/ 1162279 w 6857455" name="connsiteX113"/>
                <a:gd fmla="*/ 532949 h 874716" name="connsiteY113"/>
                <a:gd fmla="*/ 1206097 w 6857455" name="connsiteX114"/>
                <a:gd fmla="*/ 532187 h 874716" name="connsiteY114"/>
                <a:gd fmla="*/ 1266867 w 6857455" name="connsiteX115"/>
                <a:gd fmla="*/ 518088 h 874716" name="connsiteY115"/>
                <a:gd fmla="*/ 1380219 w 6857455" name="connsiteX116"/>
                <a:gd fmla="*/ 504182 h 874716" name="connsiteY116"/>
                <a:gd fmla="*/ 1403461 w 6857455" name="connsiteX117"/>
                <a:gd fmla="*/ 496180 h 874716" name="connsiteY117"/>
                <a:gd fmla="*/ 1544054 w 6857455" name="connsiteX118"/>
                <a:gd fmla="*/ 458268 h 874716" name="connsiteY118"/>
                <a:gd fmla="*/ 1656644 w 6857455" name="connsiteX119"/>
                <a:gd fmla="*/ 459032 h 874716" name="connsiteY119"/>
                <a:gd fmla="*/ 1665406 w 6857455" name="connsiteX120"/>
                <a:gd fmla="*/ 460747 h 874716" name="connsiteY120"/>
                <a:gd fmla="*/ 1708461 w 6857455" name="connsiteX121"/>
                <a:gd fmla="*/ 473318 h 874716" name="connsiteY121"/>
                <a:gd fmla="*/ 1775140 w 6857455" name="connsiteX122"/>
                <a:gd fmla="*/ 469891 h 874716" name="connsiteY122"/>
                <a:gd fmla="*/ 1821051 w 6857455" name="connsiteX123"/>
                <a:gd fmla="*/ 452554 h 874716" name="connsiteY123"/>
                <a:gd fmla="*/ 1878203 w 6857455" name="connsiteX124"/>
                <a:gd fmla="*/ 451792 h 874716" name="connsiteY124"/>
                <a:gd fmla="*/ 1943547 w 6857455" name="connsiteX125"/>
                <a:gd fmla="*/ 462651 h 874716" name="connsiteY125"/>
                <a:gd fmla="*/ 1972884 w 6857455" name="connsiteX126"/>
                <a:gd fmla="*/ 464937 h 874716" name="connsiteY126"/>
                <a:gd fmla="*/ 2053469 w 6857455" name="connsiteX127"/>
                <a:gd fmla="*/ 487417 h 874716" name="connsiteY127"/>
                <a:gd fmla="*/ 2101477 w 6857455" name="connsiteX128"/>
                <a:gd fmla="*/ 481893 h 874716" name="connsiteY128"/>
                <a:gd fmla="*/ 2148722 w 6857455" name="connsiteX129"/>
                <a:gd fmla="*/ 467033 h 874716" name="connsiteY129"/>
                <a:gd fmla="*/ 2179011 w 6857455" name="connsiteX130"/>
                <a:gd fmla="*/ 452744 h 874716" name="connsiteY130"/>
                <a:gd fmla="*/ 2240165 w 6857455" name="connsiteX131"/>
                <a:gd fmla="*/ 442648 h 874716" name="connsiteY131"/>
                <a:gd fmla="*/ 2251404 w 6857455" name="connsiteX132"/>
                <a:gd fmla="*/ 444172 h 874716" name="connsiteY132"/>
                <a:gd fmla="*/ 2433912 w 6857455" name="connsiteX133"/>
                <a:gd fmla="*/ 456746 h 874716" name="connsiteY133"/>
                <a:gd fmla="*/ 2506302 w 6857455" name="connsiteX134"/>
                <a:gd fmla="*/ 476939 h 874716" name="connsiteY134"/>
                <a:gd fmla="*/ 2521735 w 6857455" name="connsiteX135"/>
                <a:gd fmla="*/ 479415 h 874716" name="connsiteY135"/>
                <a:gd fmla="*/ 2675854 w 6857455" name="connsiteX136"/>
                <a:gd fmla="*/ 502086 h 874716" name="connsiteY136"/>
                <a:gd fmla="*/ 2692998 w 6857455" name="connsiteX137"/>
                <a:gd fmla="*/ 503038 h 874716" name="connsiteY137"/>
                <a:gd fmla="*/ 2740816 w 6857455" name="connsiteX138"/>
                <a:gd fmla="*/ 499037 h 874716" name="connsiteY138"/>
                <a:gd fmla="*/ 2853596 w 6857455" name="connsiteX139"/>
                <a:gd fmla="*/ 540187 h 874716" name="connsiteY139"/>
                <a:gd fmla="*/ 2966565 w 6857455" name="connsiteX140"/>
                <a:gd fmla="*/ 554286 h 874716" name="connsiteY140"/>
                <a:gd fmla="*/ 3028671 w 6857455" name="connsiteX141"/>
                <a:gd fmla="*/ 554094 h 874716" name="connsiteY141"/>
                <a:gd fmla="*/ 3073059 w 6857455" name="connsiteX142"/>
                <a:gd fmla="*/ 564192 h 874716" name="connsiteY142"/>
                <a:gd fmla="*/ 3182219 w 6857455" name="connsiteX143"/>
                <a:gd fmla="*/ 594862 h 874716" name="connsiteY143"/>
                <a:gd fmla="*/ 3233656 w 6857455" name="connsiteX144"/>
                <a:gd fmla="*/ 599625 h 874716" name="connsiteY144"/>
                <a:gd fmla="*/ 3288332 w 6857455" name="connsiteX145"/>
                <a:gd fmla="*/ 609914 h 874716" name="connsiteY145"/>
                <a:gd fmla="*/ 3423591 w 6857455" name="connsiteX146"/>
                <a:gd fmla="*/ 656015 h 874716" name="connsiteY146"/>
                <a:gd fmla="*/ 3534084 w 6857455" name="connsiteX147"/>
                <a:gd fmla="*/ 653349 h 874716" name="connsiteY147"/>
                <a:gd fmla="*/ 3604571 w 6857455" name="connsiteX148"/>
                <a:gd fmla="*/ 653918 h 874716" name="connsiteY148"/>
                <a:gd fmla="*/ 3688586 w 6857455" name="connsiteX149"/>
                <a:gd fmla="*/ 669160 h 874716" name="connsiteY149"/>
                <a:gd fmla="*/ 3757358 w 6857455" name="connsiteX150"/>
                <a:gd fmla="*/ 691450 h 874716" name="connsiteY150"/>
                <a:gd fmla="*/ 3852421 w 6857455" name="connsiteX151"/>
                <a:gd fmla="*/ 709167 h 874716" name="connsiteY151"/>
                <a:gd fmla="*/ 3947104 w 6857455" name="connsiteX152"/>
                <a:gd fmla="*/ 743267 h 874716" name="connsiteY152"/>
                <a:gd fmla="*/ 4013208 w 6857455" name="connsiteX153"/>
                <a:gd fmla="*/ 769367 h 874716" name="connsiteY153"/>
                <a:gd fmla="*/ 4105222 w 6857455" name="connsiteX154"/>
                <a:gd fmla="*/ 792417 h 874716" name="connsiteY154"/>
                <a:gd fmla="*/ 4246006 w 6857455" name="connsiteX155"/>
                <a:gd fmla="*/ 808610 h 874716" name="connsiteY155"/>
                <a:gd fmla="*/ 4310779 w 6857455" name="connsiteX156"/>
                <a:gd fmla="*/ 810326 h 874716" name="connsiteY156"/>
                <a:gd fmla="*/ 4413272 w 6857455" name="connsiteX157"/>
                <a:gd fmla="*/ 848235 h 874716" name="connsiteY157"/>
                <a:gd fmla="*/ 4457087 w 6857455" name="connsiteX158"/>
                <a:gd fmla="*/ 866524 h 874716" name="connsiteY158"/>
                <a:gd fmla="*/ 4496523 w 6857455" name="connsiteX159"/>
                <a:gd fmla="*/ 851284 h 874716" name="connsiteY159"/>
                <a:gd fmla="*/ 4522050 w 6857455" name="connsiteX160"/>
                <a:gd fmla="*/ 833757 h 874716" name="connsiteY160"/>
                <a:gd fmla="*/ 4602824 w 6857455" name="connsiteX161"/>
                <a:gd fmla="*/ 848618 h 874716" name="connsiteY161"/>
                <a:gd fmla="*/ 4688553 w 6857455" name="connsiteX162"/>
                <a:gd fmla="*/ 864238 h 874716" name="connsiteY162"/>
                <a:gd fmla="*/ 4749895 w 6857455" name="connsiteX163"/>
                <a:gd fmla="*/ 874716 h 874716" name="connsiteY163"/>
                <a:gd fmla="*/ 4826480 w 6857455" name="connsiteX164"/>
                <a:gd fmla="*/ 866334 h 874716" name="connsiteY164"/>
                <a:gd fmla="*/ 4886870 w 6857455" name="connsiteX165"/>
                <a:gd fmla="*/ 862906 h 874716" name="connsiteY165"/>
                <a:gd fmla="*/ 4935639 w 6857455" name="connsiteX166"/>
                <a:gd fmla="*/ 853190 h 874716" name="connsiteY166"/>
                <a:gd fmla="*/ 4952784 w 6857455" name="connsiteX167"/>
                <a:gd fmla="*/ 847473 h 874716" name="connsiteY167"/>
                <a:gd fmla="*/ 5088617 w 6857455" name="connsiteX168"/>
                <a:gd fmla="*/ 802896 h 874716" name="connsiteY168"/>
                <a:gd fmla="*/ 5233781 w 6857455" name="connsiteX169"/>
                <a:gd fmla="*/ 767271 h 874716" name="connsiteY169"/>
                <a:gd fmla="*/ 5327893 w 6857455" name="connsiteX170"/>
                <a:gd fmla="*/ 789752 h 874716" name="connsiteY170"/>
                <a:gd fmla="*/ 5362946 w 6857455" name="connsiteX171"/>
                <a:gd fmla="*/ 789370 h 874716" name="connsiteY171"/>
                <a:gd fmla="*/ 5524115 w 6857455" name="connsiteX172"/>
                <a:gd fmla="*/ 794514 h 874716" name="connsiteY172"/>
                <a:gd fmla="*/ 5552500 w 6857455" name="connsiteX173"/>
                <a:gd fmla="*/ 800038 h 874716" name="connsiteY173"/>
                <a:gd fmla="*/ 5705857 w 6857455" name="connsiteX174"/>
                <a:gd fmla="*/ 777367 h 874716" name="connsiteY174"/>
                <a:gd fmla="*/ 5761485 w 6857455" name="connsiteX175"/>
                <a:gd fmla="*/ 773557 h 874716" name="connsiteY175"/>
                <a:gd fmla="*/ 5812731 w 6857455" name="connsiteX176"/>
                <a:gd fmla="*/ 767271 h 874716" name="connsiteY176"/>
                <a:gd fmla="*/ 5884361 w 6857455" name="connsiteX177"/>
                <a:gd fmla="*/ 765747 h 874716" name="connsiteY177"/>
                <a:gd fmla="*/ 5958660 w 6857455" name="connsiteX178"/>
                <a:gd fmla="*/ 768605 h 874716" name="connsiteY178"/>
                <a:gd fmla="*/ 6041528 w 6857455" name="connsiteX179"/>
                <a:gd fmla="*/ 768033 h 874716" name="connsiteY179"/>
                <a:gd fmla="*/ 6074297 w 6857455" name="connsiteX180"/>
                <a:gd fmla="*/ 763081 h 874716" name="connsiteY180"/>
                <a:gd fmla="*/ 6162880 w 6857455" name="connsiteX181"/>
                <a:gd fmla="*/ 766509 h 874716" name="connsiteY181"/>
                <a:gd fmla="*/ 6209364 w 6857455" name="connsiteX182"/>
                <a:gd fmla="*/ 760795 h 874716" name="connsiteY182"/>
                <a:gd fmla="*/ 6285948 w 6857455" name="connsiteX183"/>
                <a:gd fmla="*/ 759651 h 874716" name="connsiteY183"/>
                <a:gd fmla="*/ 6310905 w 6857455" name="connsiteX184"/>
                <a:gd fmla="*/ 758316 h 874716" name="connsiteY184"/>
                <a:gd fmla="*/ 6333194 w 6857455" name="connsiteX185"/>
                <a:gd fmla="*/ 757554 h 874716" name="connsiteY185"/>
                <a:gd fmla="*/ 6409586 w 6857455" name="connsiteX186"/>
                <a:gd fmla="*/ 773177 h 874716" name="connsiteY186"/>
                <a:gd fmla="*/ 6477407 w 6857455" name="connsiteX187"/>
                <a:gd fmla="*/ 774129 h 874716" name="connsiteY187"/>
                <a:gd fmla="*/ 6596283 w 6857455" name="connsiteX188"/>
                <a:gd fmla="*/ 786703 h 874716" name="connsiteY188"/>
                <a:gd fmla="*/ 6622573 w 6857455" name="connsiteX189"/>
                <a:gd fmla="*/ 782321 h 874716" name="connsiteY189"/>
                <a:gd fmla="*/ 6704872 w 6857455" name="connsiteX190"/>
                <a:gd fmla="*/ 780607 h 874716" name="connsiteY190"/>
                <a:gd fmla="*/ 6751738 w 6857455" name="connsiteX191"/>
                <a:gd fmla="*/ 779273 h 874716" name="connsiteY191"/>
                <a:gd fmla="*/ 6809650 w 6857455" name="connsiteX192"/>
                <a:gd fmla="*/ 788417 h 874716" name="connsiteY192"/>
                <a:gd fmla="*/ 6832976 w 6857455" name="connsiteX193"/>
                <a:gd fmla="*/ 800428 h 874716" name="connsiteY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b="b" l="l" r="r" t="t"/>
              <a:pathLst>
                <a:path h="874716" w="6857455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algn="tl" flip="none" sx="100000" sy="100000" tx="0" ty="0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fmla="*/ 7117835 w 9280687" name="connsiteX0"/>
              <a:gd fmla="*/ 125922 h 1183170" name="connsiteY0"/>
              <a:gd fmla="*/ 9073490 w 9280687" name="connsiteX1"/>
              <a:gd fmla="*/ 581620 h 1183170" name="connsiteY1"/>
              <a:gd fmla="*/ 9280687 w 9280687" name="connsiteX2"/>
              <a:gd fmla="*/ 666400 h 1183170" name="connsiteY2"/>
              <a:gd fmla="*/ 9205783 w 9280687" name="connsiteX3"/>
              <a:gd fmla="*/ 1183170 h 1183170" name="connsiteY3"/>
              <a:gd fmla="*/ 9165483 w 9280687" name="connsiteX4"/>
              <a:gd fmla="*/ 1165010 h 1183170" name="connsiteY4"/>
              <a:gd fmla="*/ 4283728 w 9280687" name="connsiteX5"/>
              <a:gd fmla="*/ 365188 h 1183170" name="connsiteY5"/>
              <a:gd fmla="*/ 162127 w 9280687" name="connsiteX6"/>
              <a:gd fmla="*/ 898131 h 1183170" name="connsiteY6"/>
              <a:gd fmla="*/ 0 w 9280687" name="connsiteX7"/>
              <a:gd fmla="*/ 950170 h 1183170" name="connsiteY7"/>
              <a:gd fmla="*/ 17697 w 9280687" name="connsiteX8"/>
              <a:gd fmla="*/ 828077 h 1183170" name="connsiteY8"/>
              <a:gd fmla="*/ 98649 w 9280687" name="connsiteX9"/>
              <a:gd fmla="*/ 796677 h 1183170" name="connsiteY9"/>
              <a:gd fmla="*/ 4021814 w 9280687" name="connsiteX10"/>
              <a:gd fmla="*/ 35922 h 1183170" name="connsiteY10"/>
              <a:gd fmla="*/ 7117835 w 9280687" name="connsiteX11"/>
              <a:gd fmla="*/ 125922 h 1183170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83170" w="9280687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fmla="*/ 6609653 w 9200885" name="connsiteX0"/>
              <a:gd fmla="*/ 47138 h 1113415" name="connsiteY0"/>
              <a:gd fmla="*/ 8863252 w 9200885" name="connsiteX1"/>
              <a:gd fmla="*/ 389400 h 1113415" name="connsiteY1"/>
              <a:gd fmla="*/ 9200885 w 9200885" name="connsiteX2"/>
              <a:gd fmla="*/ 482520 h 1113415" name="connsiteY2"/>
              <a:gd fmla="*/ 9155976 w 9200885" name="connsiteX3"/>
              <a:gd fmla="*/ 1113415 h 1113415" name="connsiteY3"/>
              <a:gd fmla="*/ 9122823 w 9200885" name="connsiteX4"/>
              <a:gd fmla="*/ 1102198 h 1113415" name="connsiteY4"/>
              <a:gd fmla="*/ 4303428 w 9200885" name="connsiteX5"/>
              <a:gd fmla="*/ 450385 h 1113415" name="connsiteY5"/>
              <a:gd fmla="*/ 394253 w 9200885" name="connsiteX6"/>
              <a:gd fmla="*/ 859171 h 1113415" name="connsiteY6"/>
              <a:gd fmla="*/ 0 w 9200885" name="connsiteX7"/>
              <a:gd fmla="*/ 956611 h 1113415" name="connsiteY7"/>
              <a:gd fmla="*/ 13469 w 9200885" name="connsiteX8"/>
              <a:gd fmla="*/ 767406 h 1113415" name="connsiteY8"/>
              <a:gd fmla="*/ 273245 w 9200885" name="connsiteX9"/>
              <a:gd fmla="*/ 685196 h 1113415" name="connsiteY9"/>
              <a:gd fmla="*/ 3996058 w 9200885" name="connsiteX10"/>
              <a:gd fmla="*/ 44303 h 1113415" name="connsiteY10"/>
              <a:gd fmla="*/ 6609653 w 9200885" name="connsiteX11"/>
              <a:gd fmla="*/ 47138 h 1113415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113415" w="920088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fmla="*/ 5794348 w 9169155" name="connsiteX0"/>
              <a:gd fmla="*/ 47138 h 1398953" name="connsiteY0"/>
              <a:gd fmla="*/ 9109159 w 9169155" name="connsiteX1"/>
              <a:gd fmla="*/ 717310 h 1398953" name="connsiteY1"/>
              <a:gd fmla="*/ 9169155 w 9169155" name="connsiteX2"/>
              <a:gd fmla="*/ 743109 h 1398953" name="connsiteY2"/>
              <a:gd fmla="*/ 9122470 w 9169155" name="connsiteX3"/>
              <a:gd fmla="*/ 1398953 h 1398953" name="connsiteY3"/>
              <a:gd fmla="*/ 8780907 w 9169155" name="connsiteX4"/>
              <a:gd fmla="*/ 1262360 h 1398953" name="connsiteY4"/>
              <a:gd fmla="*/ 3488123 w 9169155" name="connsiteX5"/>
              <a:gd fmla="*/ 450385 h 1398953" name="connsiteY5"/>
              <a:gd fmla="*/ 79793 w 9169155" name="connsiteX6"/>
              <a:gd fmla="*/ 754823 h 1398953" name="connsiteY6"/>
              <a:gd fmla="*/ 0 w 9169155" name="connsiteX7"/>
              <a:gd fmla="*/ 771447 h 1398953" name="connsiteY7"/>
              <a:gd fmla="*/ 16951 w 9169155" name="connsiteX8"/>
              <a:gd fmla="*/ 533313 h 1398953" name="connsiteY8"/>
              <a:gd fmla="*/ 430535 w 9169155" name="connsiteX9"/>
              <a:gd fmla="*/ 433765 h 1398953" name="connsiteY9"/>
              <a:gd fmla="*/ 3180753 w 9169155" name="connsiteX10"/>
              <a:gd fmla="*/ 44303 h 1398953" name="connsiteY10"/>
              <a:gd fmla="*/ 5794348 w 9169155" name="connsiteX11"/>
              <a:gd fmla="*/ 47138 h 139895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398953" w="9169155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fmla="*/ 5304048 w 9146481" name="connsiteX0"/>
              <a:gd fmla="*/ 47138 h 1652513" name="connsiteY0"/>
              <a:gd fmla="*/ 9003437 w 9146481" name="connsiteX1"/>
              <a:gd fmla="*/ 913405 h 1652513" name="connsiteY1"/>
              <a:gd fmla="*/ 9146481 w 9146481" name="connsiteX2"/>
              <a:gd fmla="*/ 991895 h 1652513" name="connsiteY2"/>
              <a:gd fmla="*/ 9099457 w 9146481" name="connsiteX3"/>
              <a:gd fmla="*/ 1652513 h 1652513" name="connsiteY3"/>
              <a:gd fmla="*/ 9050932 w 9146481" name="connsiteX4"/>
              <a:gd fmla="*/ 1624567 h 1652513" name="connsiteY4"/>
              <a:gd fmla="*/ 3041522 w 9146481" name="connsiteX5"/>
              <a:gd fmla="*/ 450385 h 1652513" name="connsiteY5"/>
              <a:gd fmla="*/ 210937 w 9146481" name="connsiteX6"/>
              <a:gd fmla="*/ 664651 h 1652513" name="connsiteY6"/>
              <a:gd fmla="*/ 0 w 9146481" name="connsiteX7"/>
              <a:gd fmla="*/ 701716 h 1652513" name="connsiteY7"/>
              <a:gd fmla="*/ 18669 w 9146481" name="connsiteX8"/>
              <a:gd fmla="*/ 439457 h 1652513" name="connsiteY8"/>
              <a:gd fmla="*/ 41869 w 9146481" name="connsiteX9"/>
              <a:gd fmla="*/ 433765 h 1652513" name="connsiteY9"/>
              <a:gd fmla="*/ 2739976 w 9146481" name="connsiteX10"/>
              <a:gd fmla="*/ 44302 h 1652513" name="connsiteY10"/>
              <a:gd fmla="*/ 5304048 w 9146481" name="connsiteX11"/>
              <a:gd fmla="*/ 47138 h 1652513" name="connsiteY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b="b" l="l" r="r" t="t"/>
            <a:pathLst>
              <a:path h="1652513" w="9146481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fmla="*/ 0 w 9144000" name="connsiteX0"/>
              <a:gd fmla="*/ 0 h 3704595" name="connsiteY0"/>
              <a:gd fmla="*/ 9144000 w 9144000" name="connsiteX1"/>
              <a:gd fmla="*/ 0 h 3704595" name="connsiteY1"/>
              <a:gd fmla="*/ 9144000 w 9144000" name="connsiteX2"/>
              <a:gd fmla="*/ 3704595 h 3704595" name="connsiteY2"/>
              <a:gd fmla="*/ 8983376 w 9144000" name="connsiteX3"/>
              <a:gd fmla="*/ 3589931 h 3704595" name="connsiteY3"/>
              <a:gd fmla="*/ 4191907 w 9144000" name="connsiteX4"/>
              <a:gd fmla="*/ 2322286 h 3704595" name="connsiteY4"/>
              <a:gd fmla="*/ 16852 w 9144000" name="connsiteX5"/>
              <a:gd fmla="*/ 3227218 h 3704595" name="connsiteY5"/>
              <a:gd fmla="*/ 0 w 9144000" name="connsiteX6"/>
              <a:gd fmla="*/ 3236231 h 3704595" name="connsiteY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b="b" l="l" r="r" t="t"/>
            <a:pathLst>
              <a:path h="3704595" w="9144000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 lvl="0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fmla="val 6911" name="adj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/>
            <a:r>
              <a:rPr dirty="0" lang="en-US" sz="4400">
                <a:latin charset="0" panose="020B0502040204020203" pitchFamily="34" typeface="Bahnschrift SemiBold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fmla="val 6911" name="adj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algn="ctr" blurRad="63500" rotWithShape="0" sx="102000" sy="10200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l" lvl="0"/>
            <a:r>
              <a:rPr dirty="0" lang="en-US" sz="3600">
                <a:solidFill>
                  <a:srgbClr val="092E43"/>
                </a:solidFill>
                <a:latin charset="0" panose="020B0502040204020203" pitchFamily="34" typeface="Bahnschrift SemiBold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400">
                <a:latin charset="0" panose="020B0502040204020203" pitchFamily="34" typeface="Bahnschrift SemiBold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000">
                <a:latin charset="0" panose="020B0502040204020203" pitchFamily="34" typeface="Bahnschrift SemiBold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b="50000" l="50000" r="50000" t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flipH="1" rot="5873456">
              <a:off x="3446679" y="2789549"/>
              <a:ext cx="6937583" cy="1342731"/>
            </a:xfrm>
            <a:custGeom>
              <a:avLst/>
              <a:gdLst>
                <a:gd fmla="*/ 6879256 w 6937583" name="connsiteX0"/>
                <a:gd fmla="*/ 1342731 h 1342731" name="connsiteY0"/>
                <a:gd fmla="*/ 6937583 w 6937583" name="connsiteX1"/>
                <a:gd fmla="*/ 756270 h 1342731" name="connsiteY1"/>
                <a:gd fmla="*/ 6776242 w 6937583" name="connsiteX2"/>
                <a:gd fmla="*/ 660056 h 1342731" name="connsiteY2"/>
                <a:gd fmla="*/ 5253407 w 6937583" name="connsiteX3"/>
                <a:gd fmla="*/ 142904 h 1342731" name="connsiteY3"/>
                <a:gd fmla="*/ 2842590 w 6937583" name="connsiteX4"/>
                <a:gd fmla="*/ 40766 h 1342731" name="connsiteY4"/>
                <a:gd fmla="*/ 108649 w 6937583" name="connsiteX5"/>
                <a:gd fmla="*/ 745329 h 1342731" name="connsiteY5"/>
                <a:gd fmla="*/ 23118 w 6937583" name="connsiteX6"/>
                <a:gd fmla="*/ 787644 h 1342731" name="connsiteY6"/>
                <a:gd fmla="*/ 0 w 6937583" name="connsiteX7"/>
                <a:gd fmla="*/ 954439 h 1342731" name="connsiteY7"/>
                <a:gd fmla="*/ 174961 w 6937583" name="connsiteX8"/>
                <a:gd fmla="*/ 884819 h 1342731" name="connsiteY8"/>
                <a:gd fmla="*/ 3046538 w 6937583" name="connsiteX9"/>
                <a:gd fmla="*/ 414437 h 1342731" name="connsiteY9"/>
                <a:gd fmla="*/ 6847875 w 6937583" name="connsiteX10"/>
                <a:gd fmla="*/ 1322122 h 1342731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342731" w="6937583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flipH="1" rot="5644297">
              <a:off x="3030930" y="2720825"/>
              <a:ext cx="6885388" cy="1464384"/>
            </a:xfrm>
            <a:custGeom>
              <a:avLst/>
              <a:gdLst>
                <a:gd fmla="*/ 6850410 w 6885388" name="connsiteX0"/>
                <a:gd fmla="*/ 1464384 h 1464384" name="connsiteY0"/>
                <a:gd fmla="*/ 6885388 w 6885388" name="connsiteX1"/>
                <a:gd fmla="*/ 634619 h 1464384" name="connsiteY1"/>
                <a:gd fmla="*/ 6622419 w 6885388" name="connsiteX2"/>
                <a:gd fmla="*/ 512146 h 1464384" name="connsiteY2"/>
                <a:gd fmla="*/ 4867180 w 6885388" name="connsiteX3"/>
                <a:gd fmla="*/ 61997 h 1464384" name="connsiteY3"/>
                <a:gd fmla="*/ 2831555 w 6885388" name="connsiteX4"/>
                <a:gd fmla="*/ 58268 h 1464384" name="connsiteY4"/>
                <a:gd fmla="*/ 255228 w 6885388" name="connsiteX5"/>
                <a:gd fmla="*/ 748625 h 1464384" name="connsiteY5"/>
                <a:gd fmla="*/ 20025 w 6885388" name="connsiteX6"/>
                <a:gd fmla="*/ 859638 h 1464384" name="connsiteY6"/>
                <a:gd fmla="*/ 0 w 6885388" name="connsiteX7"/>
                <a:gd fmla="*/ 1140954 h 1464384" name="connsiteY7"/>
                <a:gd fmla="*/ 26253 w 6885388" name="connsiteX8"/>
                <a:gd fmla="*/ 1129998 h 1464384" name="connsiteY8"/>
                <a:gd fmla="*/ 3070954 w 6885388" name="connsiteX9"/>
                <a:gd fmla="*/ 592355 h 1464384" name="connsiteY9"/>
                <a:gd fmla="*/ 6824588 w 6885388" name="connsiteX10"/>
                <a:gd fmla="*/ 1449631 h 1464384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464384" w="6885388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flipH="1" rot="5644297">
              <a:off x="2590707" y="2625942"/>
              <a:ext cx="6854129" cy="1627986"/>
            </a:xfrm>
            <a:custGeom>
              <a:avLst/>
              <a:gdLst>
                <a:gd fmla="*/ 6817768 w 6854129" name="connsiteX0"/>
                <a:gd fmla="*/ 1627986 h 1627986" name="connsiteY0"/>
                <a:gd fmla="*/ 6854129 w 6854129" name="connsiteX1"/>
                <a:gd fmla="*/ 864769 h 1627986" name="connsiteY1"/>
                <a:gd fmla="*/ 6807400 w 6854129" name="connsiteX2"/>
                <a:gd fmla="*/ 834746 h 1627986" name="connsiteY2"/>
                <a:gd fmla="*/ 4225626 w 6854129" name="connsiteX3"/>
                <a:gd fmla="*/ 54855 h 1627986" name="connsiteY3"/>
                <a:gd fmla="*/ 2190001 w 6854129" name="connsiteX4"/>
                <a:gd fmla="*/ 51556 h 1627986" name="connsiteY4"/>
                <a:gd fmla="*/ 47966 w 6854129" name="connsiteX5"/>
                <a:gd fmla="*/ 504780 h 1627986" name="connsiteY5"/>
                <a:gd fmla="*/ 21689 w 6854129" name="connsiteX6"/>
                <a:gd fmla="*/ 514230 h 1627986" name="connsiteY6"/>
                <a:gd fmla="*/ 0 w 6854129" name="connsiteX7"/>
                <a:gd fmla="*/ 818919 h 1627986" name="connsiteY7"/>
                <a:gd fmla="*/ 78792 w 6854129" name="connsiteX8"/>
                <a:gd fmla="*/ 798109 h 1627986" name="connsiteY8"/>
                <a:gd fmla="*/ 2429400 w 6854129" name="connsiteX9"/>
                <a:gd fmla="*/ 524121 h 1627986" name="connsiteY9"/>
                <a:gd fmla="*/ 6551738 w 6854129" name="connsiteX10"/>
                <a:gd fmla="*/ 1469030 h 1627986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627986" w="6854129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algn="ctr" blurRad="63500" rotWithShape="0" sx="102000" sy="10200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flipH="1" rot="5644297">
              <a:off x="2248465" y="2473999"/>
              <a:ext cx="6831762" cy="1923058"/>
            </a:xfrm>
            <a:custGeom>
              <a:avLst/>
              <a:gdLst>
                <a:gd fmla="*/ 6795137 w 6831762" name="connsiteX0"/>
                <a:gd fmla="*/ 1923058 h 1923058" name="connsiteY0"/>
                <a:gd fmla="*/ 6831762 w 6831762" name="connsiteX1"/>
                <a:gd fmla="*/ 1154285 h 1923058" name="connsiteY1"/>
                <a:gd fmla="*/ 6720350 w 6831762" name="connsiteX2"/>
                <a:gd fmla="*/ 1062945 h 1923058" name="connsiteY2"/>
                <a:gd fmla="*/ 3839043 w 6831762" name="connsiteX3"/>
                <a:gd fmla="*/ 54855 h 1923058" name="connsiteY3"/>
                <a:gd fmla="*/ 1841990 w 6831762" name="connsiteX4"/>
                <a:gd fmla="*/ 51555 h 1923058" name="connsiteY4"/>
                <a:gd fmla="*/ 236280 w 6831762" name="connsiteX5"/>
                <a:gd fmla="*/ 352053 h 1923058" name="connsiteY5"/>
                <a:gd fmla="*/ 23468 w 6831762" name="connsiteX6"/>
                <a:gd fmla="*/ 417617 h 1923058" name="connsiteY6"/>
                <a:gd fmla="*/ 0 w 6831762" name="connsiteX7"/>
                <a:gd fmla="*/ 747301 h 1923058" name="connsiteY7"/>
                <a:gd fmla="*/ 393597 w 6831762" name="connsiteX8"/>
                <a:gd fmla="*/ 666710 h 1923058" name="connsiteY8"/>
                <a:gd fmla="*/ 2076852 w 6831762" name="connsiteX9"/>
                <a:gd fmla="*/ 524121 h 1923058" name="connsiteY9"/>
                <a:gd fmla="*/ 6757342 w 6831762" name="connsiteX10"/>
                <a:gd fmla="*/ 1890536 h 1923058" name="connsiteY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b="b" l="l" r="r" t="t"/>
              <a:pathLst>
                <a:path h="1923058" w="6831762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2818150"/>
            <a:ext cx="7959778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 of </a:t>
            </a:r>
            <a:r>
              <a:rPr lang="en-IN" dirty="0"/>
              <a:t>pooling.</a:t>
            </a:r>
            <a:endParaRPr lang="en-US" dirty="0"/>
          </a:p>
          <a:p>
            <a:pPr algn="just"/>
            <a:r>
              <a:rPr lang="en-US" dirty="0"/>
              <a:t>understand the concept of thread communication and the process of thread communication</a:t>
            </a:r>
          </a:p>
          <a:p>
            <a:pPr algn="just"/>
            <a:r>
              <a:rPr lang="en-US" dirty="0"/>
              <a:t>know the difference between wait and sleep </a:t>
            </a:r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3" y="1448263"/>
            <a:ext cx="8505834" cy="500488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process of testing a condition repeatedly till it becomes true is known as pooling.</a:t>
            </a:r>
          </a:p>
          <a:p>
            <a:pPr algn="just"/>
            <a:r>
              <a:rPr lang="en-US" dirty="0"/>
              <a:t>Java provide benefits of avoiding thread pooling using inter-thread communication.</a:t>
            </a:r>
          </a:p>
          <a:p>
            <a:pPr algn="just"/>
            <a:r>
              <a:rPr lang="en-US" dirty="0"/>
              <a:t>Pooling is usually implemented with the help of loops to check whether a particular condition is true or not.</a:t>
            </a:r>
          </a:p>
          <a:p>
            <a:pPr algn="just"/>
            <a:r>
              <a:rPr lang="en-US" dirty="0"/>
              <a:t> If it is true, certain action is taken.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Pooling?</a:t>
            </a:r>
          </a:p>
        </p:txBody>
      </p:sp>
    </p:spTree>
    <p:extLst>
      <p:ext uri="{BB962C8B-B14F-4D97-AF65-F5344CB8AC3E}">
        <p14:creationId xmlns:p14="http://schemas.microsoft.com/office/powerpoint/2010/main" val="132512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63253"/>
            <a:ext cx="8415893" cy="5004884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dirty="0"/>
              <a:t>To avoid pooling, Java uses three methods, namely,</a:t>
            </a:r>
            <a:r>
              <a:rPr lang="en-US" dirty="0">
                <a:solidFill>
                  <a:srgbClr val="FF0000"/>
                </a:solidFill>
              </a:rPr>
              <a:t> wait(), notify() and </a:t>
            </a:r>
            <a:r>
              <a:rPr lang="en-US" dirty="0" err="1">
                <a:solidFill>
                  <a:srgbClr val="FF0000"/>
                </a:solidFill>
              </a:rPr>
              <a:t>notifyAll</a:t>
            </a:r>
            <a:r>
              <a:rPr lang="en-US" dirty="0">
                <a:solidFill>
                  <a:srgbClr val="FF0000"/>
                </a:solidFill>
              </a:rPr>
              <a:t>().</a:t>
            </a:r>
          </a:p>
          <a:p>
            <a:pPr marL="1258888" lvl="2" indent="-344488" algn="just" fontAlgn="base">
              <a:buFont typeface="Bahnschrift" panose="020B0502040204020203" pitchFamily="34" charset="0"/>
              <a:buChar char="–"/>
            </a:pPr>
            <a:r>
              <a:rPr lang="en-US" sz="2800" dirty="0"/>
              <a:t>wait() </a:t>
            </a:r>
          </a:p>
          <a:p>
            <a:pPr marL="1258888" lvl="2" indent="-344488" algn="just" fontAlgn="base">
              <a:buFont typeface="Bahnschrift" panose="020B0502040204020203" pitchFamily="34" charset="0"/>
              <a:buChar char="–"/>
            </a:pPr>
            <a:r>
              <a:rPr lang="en-US" sz="2800" dirty="0"/>
              <a:t>notify() </a:t>
            </a:r>
          </a:p>
          <a:p>
            <a:pPr marL="1258888" lvl="2" indent="-344488" algn="just" fontAlgn="base">
              <a:buFont typeface="Bahnschrift" panose="020B0502040204020203" pitchFamily="34" charset="0"/>
              <a:buChar char="–"/>
            </a:pPr>
            <a:r>
              <a:rPr lang="en-US" sz="2800" dirty="0" err="1"/>
              <a:t>notifyAll</a:t>
            </a:r>
            <a:r>
              <a:rPr lang="en-US" sz="2800" dirty="0"/>
              <a:t>()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avoid Pooling</a:t>
            </a:r>
          </a:p>
        </p:txBody>
      </p:sp>
    </p:spTree>
    <p:extLst>
      <p:ext uri="{BB962C8B-B14F-4D97-AF65-F5344CB8AC3E}">
        <p14:creationId xmlns:p14="http://schemas.microsoft.com/office/powerpoint/2010/main" val="11417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5010" y="0"/>
            <a:ext cx="7570545" cy="1325563"/>
          </a:xfrm>
        </p:spPr>
        <p:txBody>
          <a:bodyPr>
            <a:noAutofit/>
          </a:bodyPr>
          <a:lstStyle/>
          <a:p>
            <a:br>
              <a:rPr lang="en-IN" dirty="0"/>
            </a:br>
            <a:r>
              <a:rPr lang="en-IN" dirty="0"/>
              <a:t>Thread Communication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011" y="1491917"/>
            <a:ext cx="8412479" cy="513989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Inter-thread communication </a:t>
            </a:r>
            <a:r>
              <a:rPr lang="en-US" dirty="0"/>
              <a:t>or</a:t>
            </a:r>
            <a:r>
              <a:rPr lang="en-US" dirty="0">
                <a:solidFill>
                  <a:srgbClr val="FF0000"/>
                </a:solidFill>
              </a:rPr>
              <a:t> Co-operation </a:t>
            </a:r>
            <a:r>
              <a:rPr lang="en-US" dirty="0"/>
              <a:t>is all about allowing synchronized threads to communicate with each other.</a:t>
            </a:r>
          </a:p>
          <a:p>
            <a:pPr algn="just" fontAlgn="base"/>
            <a:r>
              <a:rPr lang="en-US" dirty="0"/>
              <a:t>It is the process in which two threads communicate with each other by using wait(), notify(), and </a:t>
            </a:r>
            <a:r>
              <a:rPr lang="en-US" dirty="0" err="1"/>
              <a:t>notifyAll</a:t>
            </a:r>
            <a:r>
              <a:rPr lang="en-US" dirty="0"/>
              <a:t>() methods.</a:t>
            </a:r>
          </a:p>
          <a:p>
            <a:pPr algn="just" fontAlgn="base"/>
            <a:endParaRPr lang="en-US" dirty="0"/>
          </a:p>
          <a:p>
            <a:pPr algn="just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54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567" y="1325563"/>
            <a:ext cx="8326865" cy="5004884"/>
          </a:xfrm>
        </p:spPr>
        <p:txBody>
          <a:bodyPr>
            <a:noAutofit/>
          </a:bodyPr>
          <a:lstStyle/>
          <a:p>
            <a:pPr marL="360363" indent="-360363" algn="just" fontAlgn="base">
              <a:buFont typeface="+mj-lt"/>
              <a:buAutoNum type="arabicPeriod"/>
            </a:pPr>
            <a:r>
              <a:rPr lang="en-US" sz="2400" dirty="0"/>
              <a:t>wait(), notify() and </a:t>
            </a:r>
            <a:r>
              <a:rPr lang="en-US" sz="2400" dirty="0" err="1"/>
              <a:t>notifyAll</a:t>
            </a:r>
            <a:r>
              <a:rPr lang="en-US" sz="2400" dirty="0"/>
              <a:t>() methods are available in Object class but not in </a:t>
            </a:r>
            <a:r>
              <a:rPr lang="en-US" sz="2400" dirty="0">
                <a:solidFill>
                  <a:srgbClr val="FF0000"/>
                </a:solidFill>
              </a:rPr>
              <a:t>Thread </a:t>
            </a:r>
            <a:r>
              <a:rPr lang="en-US" sz="2400" dirty="0"/>
              <a:t>class because Thread can call these methods on any common object.</a:t>
            </a:r>
          </a:p>
          <a:p>
            <a:pPr marL="360363" indent="-360363" algn="just" fontAlgn="base">
              <a:buFont typeface="+mj-lt"/>
              <a:buAutoNum type="arabicPeriod"/>
            </a:pPr>
            <a:r>
              <a:rPr lang="en-US" sz="2400" dirty="0"/>
              <a:t>To call wait(), notify() and notify All() methods compulsory the current thread should be the owner of that object .</a:t>
            </a:r>
          </a:p>
          <a:p>
            <a:pPr marL="360363" indent="-360363" algn="just" fontAlgn="base">
              <a:buFont typeface="+mj-lt"/>
              <a:buAutoNum type="arabicPeriod"/>
            </a:pPr>
            <a:r>
              <a:rPr lang="en-US" sz="2400" dirty="0"/>
              <a:t>Once a thread calls the wait() method on the given object 1st it releases the lock of that object immediately and entered into the waiting state.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2147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8362" y="1463253"/>
            <a:ext cx="8580785" cy="50048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 startAt="4"/>
            </a:pPr>
            <a:r>
              <a:rPr lang="en-US" dirty="0"/>
              <a:t>Except for these methods, there is no other place or method where the lock releases will happen.</a:t>
            </a:r>
          </a:p>
          <a:p>
            <a:pPr marL="514350" indent="-514350" algn="just" fontAlgn="base">
              <a:buFont typeface="+mj-lt"/>
              <a:buAutoNum type="arabicPeriod" startAt="4"/>
            </a:pPr>
            <a:r>
              <a:rPr lang="en-US" dirty="0"/>
              <a:t>One important thing to note that when a thread calls wait(), notify(), </a:t>
            </a:r>
            <a:r>
              <a:rPr lang="en-US" dirty="0" err="1"/>
              <a:t>notifyAll</a:t>
            </a:r>
            <a:r>
              <a:rPr lang="en-US" dirty="0"/>
              <a:t>() methods on any object then it releases the lock of that particular object but not all the lock it has.</a:t>
            </a:r>
          </a:p>
          <a:p>
            <a:pPr marL="514350" indent="-514350" algn="just" fontAlgn="base">
              <a:buFont typeface="+mj-lt"/>
              <a:buAutoNum type="arabicPeriod" startAt="4"/>
            </a:pPr>
            <a:r>
              <a:rPr lang="en-US" dirty="0"/>
              <a:t>Also note that on which object we are calling wait(), notify() and </a:t>
            </a:r>
            <a:r>
              <a:rPr lang="en-US" dirty="0" err="1"/>
              <a:t>notifyAll</a:t>
            </a:r>
            <a:r>
              <a:rPr lang="en-US" dirty="0"/>
              <a:t>() methods that corresponding object lock we have to get but not other object locks.</a:t>
            </a:r>
          </a:p>
          <a:p>
            <a:pPr fontAlgn="base"/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466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Inter-thread communication Process</a:t>
            </a:r>
          </a:p>
        </p:txBody>
      </p:sp>
      <p:pic>
        <p:nvPicPr>
          <p:cNvPr id="1026" name="Picture 2" descr="inter thread communication in ja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8" y="2280240"/>
            <a:ext cx="7789963" cy="345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26025"/>
              </p:ext>
            </p:extLst>
          </p:nvPr>
        </p:nvGraphicFramePr>
        <p:xfrm>
          <a:off x="391327" y="1778677"/>
          <a:ext cx="8361346" cy="4134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80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9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wait()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sleep()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9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14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wait() method releases the lock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sleep() method doesn't release the lock.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61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is the method of Object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is the method of Thread class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616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is the non-static method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is the static method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14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should be notified by notify() or notifyAll() methods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Bahnschrift" panose="020B0502040204020203" pitchFamily="34" charset="0"/>
                        </a:rPr>
                        <a:t>after the specified amount of time, sleep is completed.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wait() and sleep()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00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403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Calibri Light</vt:lpstr>
      <vt:lpstr>Office Theme</vt:lpstr>
      <vt:lpstr>PowerPoint Presentation</vt:lpstr>
      <vt:lpstr>PowerPoint Presentation</vt:lpstr>
      <vt:lpstr>What is Pooling?</vt:lpstr>
      <vt:lpstr>How to avoid Pooling</vt:lpstr>
      <vt:lpstr> Thread Communication </vt:lpstr>
      <vt:lpstr>Important Points to Remember</vt:lpstr>
      <vt:lpstr>Important Points to Remember</vt:lpstr>
      <vt:lpstr>Inter-thread communication Process</vt:lpstr>
      <vt:lpstr>Difference between wait() and sleep()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165</cp:revision>
  <dcterms:created xsi:type="dcterms:W3CDTF">2021-05-13T17:45:44Z</dcterms:created>
  <dcterms:modified xsi:type="dcterms:W3CDTF">2021-08-19T06:38:11Z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345779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