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6" r:id="rId2"/>
    <p:sldId id="261" r:id="rId3"/>
    <p:sldId id="286" r:id="rId4"/>
    <p:sldId id="287" r:id="rId5"/>
    <p:sldId id="288" r:id="rId6"/>
    <p:sldId id="289" r:id="rId7"/>
    <p:sldId id="29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B8E"/>
    <a:srgbClr val="24CA92"/>
    <a:srgbClr val="2190BC"/>
    <a:srgbClr val="D1F4E8"/>
    <a:srgbClr val="092E43"/>
    <a:srgbClr val="2C2C2C"/>
    <a:srgbClr val="353535"/>
    <a:srgbClr val="FFFFFF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21" y="2838248"/>
            <a:ext cx="7751674" cy="3301296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learn the basic concept of </a:t>
            </a:r>
            <a:r>
              <a:rPr lang="en-US" sz="2500" dirty="0" err="1"/>
              <a:t>JColorChooser</a:t>
            </a:r>
            <a:r>
              <a:rPr lang="en-US" sz="2500" dirty="0"/>
              <a:t> Class</a:t>
            </a:r>
          </a:p>
          <a:p>
            <a:pPr algn="just"/>
            <a:r>
              <a:rPr lang="en-US" sz="2500" dirty="0"/>
              <a:t>understand the various constructors and methods of </a:t>
            </a:r>
            <a:r>
              <a:rPr lang="en-US" sz="2500" dirty="0" err="1"/>
              <a:t>JColorChooser</a:t>
            </a:r>
            <a:r>
              <a:rPr lang="en-US" sz="2500" dirty="0"/>
              <a:t> Class</a:t>
            </a:r>
          </a:p>
          <a:p>
            <a:pPr algn="just"/>
            <a:r>
              <a:rPr lang="en-US" sz="2500" dirty="0"/>
              <a:t>comprehend implementation of </a:t>
            </a:r>
            <a:r>
              <a:rPr lang="en-US" sz="2500" dirty="0" err="1"/>
              <a:t>JColorChooser</a:t>
            </a:r>
            <a:r>
              <a:rPr lang="en-US" sz="25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684236"/>
            <a:ext cx="8524976" cy="4813854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The </a:t>
            </a:r>
            <a:r>
              <a:rPr lang="en-US" sz="2600" dirty="0" err="1"/>
              <a:t>JColorChooser</a:t>
            </a:r>
            <a:r>
              <a:rPr lang="en-US" sz="2600" dirty="0"/>
              <a:t> class is used to create a color chooser dialog box so that the user can select any color. </a:t>
            </a:r>
          </a:p>
          <a:p>
            <a:pPr algn="just"/>
            <a:r>
              <a:rPr lang="en-US" sz="2600" dirty="0"/>
              <a:t>It inherits the </a:t>
            </a:r>
            <a:r>
              <a:rPr lang="en-US" sz="2600" dirty="0" err="1"/>
              <a:t>JComponent</a:t>
            </a:r>
            <a:r>
              <a:rPr lang="en-US" sz="2600" dirty="0"/>
              <a:t> class. </a:t>
            </a:r>
          </a:p>
          <a:p>
            <a:pPr algn="just"/>
            <a:r>
              <a:rPr lang="en-US" sz="2600" dirty="0"/>
              <a:t>The </a:t>
            </a:r>
            <a:r>
              <a:rPr lang="en-US" sz="2600" dirty="0" err="1"/>
              <a:t>JColorChooser</a:t>
            </a:r>
            <a:r>
              <a:rPr lang="en-US" sz="2600" dirty="0"/>
              <a:t> class is a pre-defined class in the </a:t>
            </a:r>
            <a:r>
              <a:rPr lang="en-US" sz="2600" dirty="0" err="1"/>
              <a:t>javax.swing</a:t>
            </a:r>
            <a:r>
              <a:rPr lang="en-US" sz="2600" dirty="0"/>
              <a:t> package that shows a color dialog box. 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JColorChooser</a:t>
            </a:r>
            <a:r>
              <a:rPr lang="en-US" dirty="0"/>
              <a:t>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73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7595" y="1587952"/>
            <a:ext cx="8128810" cy="4849657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The default color chooser provides five chooser panels: </a:t>
            </a:r>
          </a:p>
          <a:p>
            <a:pPr marL="542925" indent="-542925" fontAlgn="base">
              <a:buFont typeface="Wingdings" panose="05000000000000000000" pitchFamily="2" charset="2"/>
              <a:buChar char="Ø"/>
            </a:pPr>
            <a:r>
              <a:rPr lang="en-US" b="1" dirty="0"/>
              <a:t>Swatches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marL="542925" indent="-542925" fontAlgn="base">
              <a:buFont typeface="Wingdings" panose="05000000000000000000" pitchFamily="2" charset="2"/>
              <a:buChar char="Ø"/>
            </a:pPr>
            <a:r>
              <a:rPr lang="en-US" b="1" dirty="0"/>
              <a:t>HSV </a:t>
            </a:r>
          </a:p>
          <a:p>
            <a:pPr marL="542925" indent="-542925" fontAlgn="base">
              <a:buFont typeface="Wingdings" panose="05000000000000000000" pitchFamily="2" charset="2"/>
              <a:buChar char="Ø"/>
            </a:pPr>
            <a:r>
              <a:rPr lang="en-US" b="1" dirty="0"/>
              <a:t>HSL </a:t>
            </a:r>
          </a:p>
          <a:p>
            <a:pPr marL="542925" indent="-542925" fontAlgn="base">
              <a:buFont typeface="Wingdings" panose="05000000000000000000" pitchFamily="2" charset="2"/>
              <a:buChar char="Ø"/>
            </a:pPr>
            <a:r>
              <a:rPr lang="en-US" b="1" dirty="0"/>
              <a:t>RGB </a:t>
            </a:r>
          </a:p>
          <a:p>
            <a:pPr marL="542925" indent="-542925" fontAlgn="base">
              <a:buFont typeface="Wingdings" panose="05000000000000000000" pitchFamily="2" charset="2"/>
              <a:buChar char="Ø"/>
            </a:pPr>
            <a:r>
              <a:rPr lang="en-US" b="1" dirty="0"/>
              <a:t>CMYK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JColorChooser</a:t>
            </a:r>
            <a:r>
              <a:rPr lang="en-US" dirty="0"/>
              <a:t>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46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82291"/>
            <a:ext cx="8176987" cy="5150738"/>
          </a:xfrm>
        </p:spPr>
        <p:txBody>
          <a:bodyPr>
            <a:normAutofit/>
          </a:bodyPr>
          <a:lstStyle/>
          <a:p>
            <a:pPr fontAlgn="base"/>
            <a:r>
              <a:rPr lang="en-US" b="1" dirty="0" err="1"/>
              <a:t>JColorChooser</a:t>
            </a:r>
            <a:r>
              <a:rPr lang="en-US" b="1" dirty="0"/>
              <a:t>() </a:t>
            </a:r>
          </a:p>
          <a:p>
            <a:pPr fontAlgn="base"/>
            <a:r>
              <a:rPr lang="en-US" b="1" dirty="0" err="1"/>
              <a:t>JColorChooser</a:t>
            </a:r>
            <a:r>
              <a:rPr lang="en-US" b="1" dirty="0"/>
              <a:t>(Color </a:t>
            </a:r>
            <a:r>
              <a:rPr lang="en-US" b="1" dirty="0" err="1"/>
              <a:t>initialColor</a:t>
            </a:r>
            <a:r>
              <a:rPr lang="en-US" b="1" dirty="0"/>
              <a:t>) </a:t>
            </a:r>
            <a:r>
              <a:rPr lang="en-US" b="1" dirty="0" err="1"/>
              <a:t>JColorChooser</a:t>
            </a:r>
            <a:r>
              <a:rPr lang="en-US" b="1" dirty="0"/>
              <a:t>(</a:t>
            </a:r>
            <a:r>
              <a:rPr lang="en-US" b="1" dirty="0" err="1"/>
              <a:t>ColorSelectionModel</a:t>
            </a:r>
            <a:r>
              <a:rPr lang="en-US" b="1" dirty="0"/>
              <a:t> model)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Constructors of </a:t>
            </a:r>
            <a:r>
              <a:rPr lang="en-IN" b="1" dirty="0" err="1"/>
              <a:t>JColorChooser</a:t>
            </a:r>
            <a:r>
              <a:rPr lang="en-IN" b="1" dirty="0"/>
              <a:t>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96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3714" y="1511588"/>
            <a:ext cx="8032558" cy="5188017"/>
          </a:xfrm>
        </p:spPr>
        <p:txBody>
          <a:bodyPr>
            <a:normAutofit/>
          </a:bodyPr>
          <a:lstStyle/>
          <a:p>
            <a:r>
              <a:rPr lang="en-US" dirty="0" err="1"/>
              <a:t>setColor</a:t>
            </a:r>
            <a:r>
              <a:rPr lang="en-US" dirty="0"/>
              <a:t>(Color color)	 </a:t>
            </a:r>
          </a:p>
          <a:p>
            <a:r>
              <a:rPr lang="en-US" dirty="0" err="1"/>
              <a:t>setColor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c)	</a:t>
            </a:r>
          </a:p>
          <a:p>
            <a:r>
              <a:rPr lang="en-US" dirty="0" err="1"/>
              <a:t>setColor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r, </a:t>
            </a:r>
            <a:r>
              <a:rPr lang="en-US" dirty="0" err="1"/>
              <a:t>int</a:t>
            </a:r>
            <a:r>
              <a:rPr lang="en-US" dirty="0"/>
              <a:t> g, </a:t>
            </a:r>
            <a:r>
              <a:rPr lang="en-US" dirty="0" err="1"/>
              <a:t>int</a:t>
            </a:r>
            <a:r>
              <a:rPr lang="en-US" dirty="0"/>
              <a:t> b)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showDialog</a:t>
            </a:r>
            <a:r>
              <a:rPr lang="en-US" dirty="0"/>
              <a:t>(Component </a:t>
            </a:r>
            <a:r>
              <a:rPr lang="en-US" dirty="0" err="1"/>
              <a:t>cmp</a:t>
            </a:r>
            <a:r>
              <a:rPr lang="en-US" dirty="0"/>
              <a:t>, String title, Color </a:t>
            </a:r>
            <a:r>
              <a:rPr lang="en-US" dirty="0" err="1"/>
              <a:t>init_Color</a:t>
            </a:r>
            <a:r>
              <a:rPr lang="en-US" dirty="0"/>
              <a:t>)	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Methods used in </a:t>
            </a:r>
            <a:r>
              <a:rPr lang="en-IN" b="1" dirty="0" err="1"/>
              <a:t>JColorChooser</a:t>
            </a:r>
            <a:r>
              <a:rPr lang="en-IN" b="1" dirty="0"/>
              <a:t>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8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079" y="1467166"/>
            <a:ext cx="8249697" cy="5035235"/>
          </a:xfrm>
        </p:spPr>
        <p:txBody>
          <a:bodyPr>
            <a:normAutofit/>
          </a:bodyPr>
          <a:lstStyle/>
          <a:p>
            <a:r>
              <a:rPr lang="en-US" sz="2600" dirty="0" err="1"/>
              <a:t>setChooserPanels</a:t>
            </a:r>
            <a:r>
              <a:rPr lang="en-US" sz="2600" dirty="0"/>
              <a:t>(</a:t>
            </a:r>
            <a:r>
              <a:rPr lang="en-US" sz="2600" dirty="0" err="1"/>
              <a:t>AbstractColorChooserPanel</a:t>
            </a:r>
            <a:r>
              <a:rPr lang="en-US" sz="2600" dirty="0"/>
              <a:t>[] panels)</a:t>
            </a:r>
            <a:endParaRPr lang="en-US" sz="2600" dirty="0">
              <a:solidFill>
                <a:srgbClr val="FF0000"/>
              </a:solidFill>
            </a:endParaRPr>
          </a:p>
          <a:p>
            <a:r>
              <a:rPr lang="en-US" sz="2600" dirty="0" err="1"/>
              <a:t>addChooserPanel</a:t>
            </a:r>
            <a:r>
              <a:rPr lang="en-US" sz="2600" dirty="0"/>
              <a:t>(</a:t>
            </a:r>
            <a:r>
              <a:rPr lang="en-US" sz="2600" dirty="0" err="1"/>
              <a:t>AbstractColorChooserPanel</a:t>
            </a:r>
            <a:r>
              <a:rPr lang="en-US" sz="2600" dirty="0"/>
              <a:t> panel)	</a:t>
            </a:r>
          </a:p>
          <a:p>
            <a:r>
              <a:rPr lang="en-US" sz="2600" dirty="0" err="1"/>
              <a:t>setSelectionModel</a:t>
            </a:r>
            <a:r>
              <a:rPr lang="en-US" sz="2600" dirty="0"/>
              <a:t>(</a:t>
            </a:r>
            <a:r>
              <a:rPr lang="en-US" sz="2600" dirty="0" err="1"/>
              <a:t>ColorSelectionModel</a:t>
            </a:r>
            <a:r>
              <a:rPr lang="en-US" sz="2600" dirty="0"/>
              <a:t> </a:t>
            </a:r>
            <a:r>
              <a:rPr lang="en-US" sz="2600" dirty="0" err="1"/>
              <a:t>newModel</a:t>
            </a:r>
            <a:r>
              <a:rPr lang="en-US" sz="2600" dirty="0"/>
              <a:t>)</a:t>
            </a:r>
          </a:p>
          <a:p>
            <a:r>
              <a:rPr lang="en-US" sz="2600" dirty="0" err="1"/>
              <a:t>setPreviewPanel</a:t>
            </a:r>
            <a:r>
              <a:rPr lang="en-US" sz="2600" dirty="0"/>
              <a:t>(JComponent preview)</a:t>
            </a:r>
            <a:endParaRPr lang="en-IN" sz="26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Methods used in </a:t>
            </a:r>
            <a:r>
              <a:rPr lang="en-IN" b="1" dirty="0" err="1"/>
              <a:t>JColorChooser</a:t>
            </a:r>
            <a:r>
              <a:rPr lang="en-IN" b="1" dirty="0"/>
              <a:t>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8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</TotalTime>
  <Words>172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JColorChooser Class</vt:lpstr>
      <vt:lpstr>JColorChooser Class</vt:lpstr>
      <vt:lpstr>Constructors of JColorChooser Class</vt:lpstr>
      <vt:lpstr>Methods used in JColorChooser Class</vt:lpstr>
      <vt:lpstr>Methods used in JColorChooser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174</cp:revision>
  <dcterms:created xsi:type="dcterms:W3CDTF">2021-05-13T17:45:44Z</dcterms:created>
  <dcterms:modified xsi:type="dcterms:W3CDTF">2021-08-04T06:34:42Z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338458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