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6" r:id="rId2"/>
    <p:sldId id="261" r:id="rId3"/>
    <p:sldId id="291" r:id="rId4"/>
    <p:sldId id="294" r:id="rId5"/>
    <p:sldId id="292" r:id="rId6"/>
    <p:sldId id="293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B8E"/>
    <a:srgbClr val="24CA92"/>
    <a:srgbClr val="2190BC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b="12869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name="connsiteX0" fmla="*/ 0 w 7837786"/>
              <a:gd name="connsiteY0" fmla="*/ 0 h 5311532"/>
              <a:gd name="connsiteX1" fmla="*/ 7837786 w 7837786"/>
              <a:gd name="connsiteY1" fmla="*/ 0 h 5311532"/>
              <a:gd name="connsiteX2" fmla="*/ 7837786 w 7837786"/>
              <a:gd name="connsiteY2" fmla="*/ 5311532 h 5311532"/>
              <a:gd name="connsiteX3" fmla="*/ 0 w 7837786"/>
              <a:gd name="connsiteY3" fmla="*/ 5311532 h 531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86" h="5311532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45" hidden="1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5" y="2991370"/>
              <a:ext cx="6857455" cy="874715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name="connsiteX0" fmla="*/ 0 w 9144000"/>
              <a:gd name="connsiteY0" fmla="*/ 0 h 3704595"/>
              <a:gd name="connsiteX1" fmla="*/ 9144000 w 9144000"/>
              <a:gd name="connsiteY1" fmla="*/ 0 h 3704595"/>
              <a:gd name="connsiteX2" fmla="*/ 9144000 w 9144000"/>
              <a:gd name="connsiteY2" fmla="*/ 3704595 h 3704595"/>
              <a:gd name="connsiteX3" fmla="*/ 8983376 w 9144000"/>
              <a:gd name="connsiteY3" fmla="*/ 3589931 h 3704595"/>
              <a:gd name="connsiteX4" fmla="*/ 4191907 w 9144000"/>
              <a:gd name="connsiteY4" fmla="*/ 2322286 h 3704595"/>
              <a:gd name="connsiteX5" fmla="*/ 16852 w 9144000"/>
              <a:gd name="connsiteY5" fmla="*/ 3227218 h 3704595"/>
              <a:gd name="connsiteX6" fmla="*/ 0 w 9144000"/>
              <a:gd name="connsiteY6" fmla="*/ 3236231 h 370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704595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name="connsiteX0" fmla="*/ 7117835 w 9280687"/>
              <a:gd name="connsiteY0" fmla="*/ 125922 h 1183170"/>
              <a:gd name="connsiteX1" fmla="*/ 9073490 w 9280687"/>
              <a:gd name="connsiteY1" fmla="*/ 581620 h 1183170"/>
              <a:gd name="connsiteX2" fmla="*/ 9280687 w 9280687"/>
              <a:gd name="connsiteY2" fmla="*/ 666400 h 1183170"/>
              <a:gd name="connsiteX3" fmla="*/ 9205783 w 9280687"/>
              <a:gd name="connsiteY3" fmla="*/ 1183170 h 1183170"/>
              <a:gd name="connsiteX4" fmla="*/ 9165483 w 9280687"/>
              <a:gd name="connsiteY4" fmla="*/ 1165010 h 1183170"/>
              <a:gd name="connsiteX5" fmla="*/ 4283728 w 9280687"/>
              <a:gd name="connsiteY5" fmla="*/ 365188 h 1183170"/>
              <a:gd name="connsiteX6" fmla="*/ 162127 w 9280687"/>
              <a:gd name="connsiteY6" fmla="*/ 898131 h 1183170"/>
              <a:gd name="connsiteX7" fmla="*/ 0 w 9280687"/>
              <a:gd name="connsiteY7" fmla="*/ 950170 h 1183170"/>
              <a:gd name="connsiteX8" fmla="*/ 17697 w 9280687"/>
              <a:gd name="connsiteY8" fmla="*/ 828077 h 1183170"/>
              <a:gd name="connsiteX9" fmla="*/ 98649 w 9280687"/>
              <a:gd name="connsiteY9" fmla="*/ 796677 h 1183170"/>
              <a:gd name="connsiteX10" fmla="*/ 4021814 w 9280687"/>
              <a:gd name="connsiteY10" fmla="*/ 35922 h 1183170"/>
              <a:gd name="connsiteX11" fmla="*/ 7117835 w 9280687"/>
              <a:gd name="connsiteY11" fmla="*/ 125922 h 118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80687" h="1183170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name="connsiteX0" fmla="*/ 6609653 w 9200885"/>
              <a:gd name="connsiteY0" fmla="*/ 47138 h 1113415"/>
              <a:gd name="connsiteX1" fmla="*/ 8863252 w 9200885"/>
              <a:gd name="connsiteY1" fmla="*/ 389400 h 1113415"/>
              <a:gd name="connsiteX2" fmla="*/ 9200885 w 9200885"/>
              <a:gd name="connsiteY2" fmla="*/ 482520 h 1113415"/>
              <a:gd name="connsiteX3" fmla="*/ 9155976 w 9200885"/>
              <a:gd name="connsiteY3" fmla="*/ 1113415 h 1113415"/>
              <a:gd name="connsiteX4" fmla="*/ 9122823 w 9200885"/>
              <a:gd name="connsiteY4" fmla="*/ 1102198 h 1113415"/>
              <a:gd name="connsiteX5" fmla="*/ 4303428 w 9200885"/>
              <a:gd name="connsiteY5" fmla="*/ 450385 h 1113415"/>
              <a:gd name="connsiteX6" fmla="*/ 394253 w 9200885"/>
              <a:gd name="connsiteY6" fmla="*/ 859171 h 1113415"/>
              <a:gd name="connsiteX7" fmla="*/ 0 w 9200885"/>
              <a:gd name="connsiteY7" fmla="*/ 956611 h 1113415"/>
              <a:gd name="connsiteX8" fmla="*/ 13469 w 9200885"/>
              <a:gd name="connsiteY8" fmla="*/ 767406 h 1113415"/>
              <a:gd name="connsiteX9" fmla="*/ 273245 w 9200885"/>
              <a:gd name="connsiteY9" fmla="*/ 685196 h 1113415"/>
              <a:gd name="connsiteX10" fmla="*/ 3996058 w 9200885"/>
              <a:gd name="connsiteY10" fmla="*/ 44303 h 1113415"/>
              <a:gd name="connsiteX11" fmla="*/ 6609653 w 9200885"/>
              <a:gd name="connsiteY11" fmla="*/ 47138 h 111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00885" h="111341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name="connsiteX0" fmla="*/ 5794348 w 9169155"/>
              <a:gd name="connsiteY0" fmla="*/ 47138 h 1398953"/>
              <a:gd name="connsiteX1" fmla="*/ 9109159 w 9169155"/>
              <a:gd name="connsiteY1" fmla="*/ 717310 h 1398953"/>
              <a:gd name="connsiteX2" fmla="*/ 9169155 w 9169155"/>
              <a:gd name="connsiteY2" fmla="*/ 743109 h 1398953"/>
              <a:gd name="connsiteX3" fmla="*/ 9122470 w 9169155"/>
              <a:gd name="connsiteY3" fmla="*/ 1398953 h 1398953"/>
              <a:gd name="connsiteX4" fmla="*/ 8780907 w 9169155"/>
              <a:gd name="connsiteY4" fmla="*/ 1262360 h 1398953"/>
              <a:gd name="connsiteX5" fmla="*/ 3488123 w 9169155"/>
              <a:gd name="connsiteY5" fmla="*/ 450385 h 1398953"/>
              <a:gd name="connsiteX6" fmla="*/ 79793 w 9169155"/>
              <a:gd name="connsiteY6" fmla="*/ 754823 h 1398953"/>
              <a:gd name="connsiteX7" fmla="*/ 0 w 9169155"/>
              <a:gd name="connsiteY7" fmla="*/ 771447 h 1398953"/>
              <a:gd name="connsiteX8" fmla="*/ 16951 w 9169155"/>
              <a:gd name="connsiteY8" fmla="*/ 533313 h 1398953"/>
              <a:gd name="connsiteX9" fmla="*/ 430535 w 9169155"/>
              <a:gd name="connsiteY9" fmla="*/ 433765 h 1398953"/>
              <a:gd name="connsiteX10" fmla="*/ 3180753 w 9169155"/>
              <a:gd name="connsiteY10" fmla="*/ 44303 h 1398953"/>
              <a:gd name="connsiteX11" fmla="*/ 5794348 w 9169155"/>
              <a:gd name="connsiteY11" fmla="*/ 47138 h 139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69155" h="1398953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name="connsiteX0" fmla="*/ 5304048 w 9146481"/>
              <a:gd name="connsiteY0" fmla="*/ 47138 h 1652513"/>
              <a:gd name="connsiteX1" fmla="*/ 9003437 w 9146481"/>
              <a:gd name="connsiteY1" fmla="*/ 913405 h 1652513"/>
              <a:gd name="connsiteX2" fmla="*/ 9146481 w 9146481"/>
              <a:gd name="connsiteY2" fmla="*/ 991895 h 1652513"/>
              <a:gd name="connsiteX3" fmla="*/ 9099457 w 9146481"/>
              <a:gd name="connsiteY3" fmla="*/ 1652513 h 1652513"/>
              <a:gd name="connsiteX4" fmla="*/ 9050932 w 9146481"/>
              <a:gd name="connsiteY4" fmla="*/ 1624567 h 1652513"/>
              <a:gd name="connsiteX5" fmla="*/ 3041522 w 9146481"/>
              <a:gd name="connsiteY5" fmla="*/ 450385 h 1652513"/>
              <a:gd name="connsiteX6" fmla="*/ 210937 w 9146481"/>
              <a:gd name="connsiteY6" fmla="*/ 664651 h 1652513"/>
              <a:gd name="connsiteX7" fmla="*/ 0 w 9146481"/>
              <a:gd name="connsiteY7" fmla="*/ 701716 h 1652513"/>
              <a:gd name="connsiteX8" fmla="*/ 18669 w 9146481"/>
              <a:gd name="connsiteY8" fmla="*/ 439457 h 1652513"/>
              <a:gd name="connsiteX9" fmla="*/ 41869 w 9146481"/>
              <a:gd name="connsiteY9" fmla="*/ 433765 h 1652513"/>
              <a:gd name="connsiteX10" fmla="*/ 2739976 w 9146481"/>
              <a:gd name="connsiteY10" fmla="*/ 44302 h 1652513"/>
              <a:gd name="connsiteX11" fmla="*/ 5304048 w 9146481"/>
              <a:gd name="connsiteY11" fmla="*/ 47138 h 165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6481" h="1652513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name="connsiteX0" fmla="*/ 0 w 9144000"/>
              <a:gd name="connsiteY0" fmla="*/ 0 h 3704595"/>
              <a:gd name="connsiteX1" fmla="*/ 9144000 w 9144000"/>
              <a:gd name="connsiteY1" fmla="*/ 0 h 3704595"/>
              <a:gd name="connsiteX2" fmla="*/ 9144000 w 9144000"/>
              <a:gd name="connsiteY2" fmla="*/ 3704595 h 3704595"/>
              <a:gd name="connsiteX3" fmla="*/ 8983376 w 9144000"/>
              <a:gd name="connsiteY3" fmla="*/ 3589931 h 3704595"/>
              <a:gd name="connsiteX4" fmla="*/ 4191907 w 9144000"/>
              <a:gd name="connsiteY4" fmla="*/ 2322286 h 3704595"/>
              <a:gd name="connsiteX5" fmla="*/ 16852 w 9144000"/>
              <a:gd name="connsiteY5" fmla="*/ 3227218 h 3704595"/>
              <a:gd name="connsiteX6" fmla="*/ 0 w 9144000"/>
              <a:gd name="connsiteY6" fmla="*/ 3236231 h 370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704595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name="adj" fmla="val 6911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dirty="0">
                <a:latin typeface="Bahnschrift SemiBold" panose="020B0502040204020203" pitchFamily="34" charset="0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name="adj" fmla="val 6911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sz="36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Bahnschrift SemiBold" panose="020B0502040204020203" pitchFamily="34" charset="0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Bahnschrift SemiBold" panose="020B0502040204020203" pitchFamily="34" charset="0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rot="5873456" flipH="1">
              <a:off x="3446679" y="2789549"/>
              <a:ext cx="6937583" cy="1342731"/>
            </a:xfrm>
            <a:custGeom>
              <a:avLst/>
              <a:gdLst>
                <a:gd name="connsiteX0" fmla="*/ 6879256 w 6937583"/>
                <a:gd name="connsiteY0" fmla="*/ 1342731 h 1342731"/>
                <a:gd name="connsiteX1" fmla="*/ 6937583 w 6937583"/>
                <a:gd name="connsiteY1" fmla="*/ 756270 h 1342731"/>
                <a:gd name="connsiteX2" fmla="*/ 6776242 w 6937583"/>
                <a:gd name="connsiteY2" fmla="*/ 660056 h 1342731"/>
                <a:gd name="connsiteX3" fmla="*/ 5253407 w 6937583"/>
                <a:gd name="connsiteY3" fmla="*/ 142904 h 1342731"/>
                <a:gd name="connsiteX4" fmla="*/ 2842590 w 6937583"/>
                <a:gd name="connsiteY4" fmla="*/ 40766 h 1342731"/>
                <a:gd name="connsiteX5" fmla="*/ 108649 w 6937583"/>
                <a:gd name="connsiteY5" fmla="*/ 745329 h 1342731"/>
                <a:gd name="connsiteX6" fmla="*/ 23118 w 6937583"/>
                <a:gd name="connsiteY6" fmla="*/ 787644 h 1342731"/>
                <a:gd name="connsiteX7" fmla="*/ 0 w 6937583"/>
                <a:gd name="connsiteY7" fmla="*/ 954439 h 1342731"/>
                <a:gd name="connsiteX8" fmla="*/ 174961 w 6937583"/>
                <a:gd name="connsiteY8" fmla="*/ 884819 h 1342731"/>
                <a:gd name="connsiteX9" fmla="*/ 3046538 w 6937583"/>
                <a:gd name="connsiteY9" fmla="*/ 414437 h 1342731"/>
                <a:gd name="connsiteX10" fmla="*/ 6847875 w 6937583"/>
                <a:gd name="connsiteY10" fmla="*/ 1322122 h 13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37583" h="1342731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rot="5644297" flipH="1">
              <a:off x="3030930" y="2720825"/>
              <a:ext cx="6885388" cy="1464384"/>
            </a:xfrm>
            <a:custGeom>
              <a:avLst/>
              <a:gdLst>
                <a:gd name="connsiteX0" fmla="*/ 6850410 w 6885388"/>
                <a:gd name="connsiteY0" fmla="*/ 1464384 h 1464384"/>
                <a:gd name="connsiteX1" fmla="*/ 6885388 w 6885388"/>
                <a:gd name="connsiteY1" fmla="*/ 634619 h 1464384"/>
                <a:gd name="connsiteX2" fmla="*/ 6622419 w 6885388"/>
                <a:gd name="connsiteY2" fmla="*/ 512146 h 1464384"/>
                <a:gd name="connsiteX3" fmla="*/ 4867180 w 6885388"/>
                <a:gd name="connsiteY3" fmla="*/ 61997 h 1464384"/>
                <a:gd name="connsiteX4" fmla="*/ 2831555 w 6885388"/>
                <a:gd name="connsiteY4" fmla="*/ 58268 h 1464384"/>
                <a:gd name="connsiteX5" fmla="*/ 255228 w 6885388"/>
                <a:gd name="connsiteY5" fmla="*/ 748625 h 1464384"/>
                <a:gd name="connsiteX6" fmla="*/ 20025 w 6885388"/>
                <a:gd name="connsiteY6" fmla="*/ 859638 h 1464384"/>
                <a:gd name="connsiteX7" fmla="*/ 0 w 6885388"/>
                <a:gd name="connsiteY7" fmla="*/ 1140954 h 1464384"/>
                <a:gd name="connsiteX8" fmla="*/ 26253 w 6885388"/>
                <a:gd name="connsiteY8" fmla="*/ 1129998 h 1464384"/>
                <a:gd name="connsiteX9" fmla="*/ 3070954 w 6885388"/>
                <a:gd name="connsiteY9" fmla="*/ 592355 h 1464384"/>
                <a:gd name="connsiteX10" fmla="*/ 6824588 w 6885388"/>
                <a:gd name="connsiteY10" fmla="*/ 1449631 h 146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5388" h="1464384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rot="5644297" flipH="1">
              <a:off x="2590707" y="2625942"/>
              <a:ext cx="6854129" cy="1627986"/>
            </a:xfrm>
            <a:custGeom>
              <a:avLst/>
              <a:gdLst>
                <a:gd name="connsiteX0" fmla="*/ 6817768 w 6854129"/>
                <a:gd name="connsiteY0" fmla="*/ 1627986 h 1627986"/>
                <a:gd name="connsiteX1" fmla="*/ 6854129 w 6854129"/>
                <a:gd name="connsiteY1" fmla="*/ 864769 h 1627986"/>
                <a:gd name="connsiteX2" fmla="*/ 6807400 w 6854129"/>
                <a:gd name="connsiteY2" fmla="*/ 834746 h 1627986"/>
                <a:gd name="connsiteX3" fmla="*/ 4225626 w 6854129"/>
                <a:gd name="connsiteY3" fmla="*/ 54855 h 1627986"/>
                <a:gd name="connsiteX4" fmla="*/ 2190001 w 6854129"/>
                <a:gd name="connsiteY4" fmla="*/ 51556 h 1627986"/>
                <a:gd name="connsiteX5" fmla="*/ 47966 w 6854129"/>
                <a:gd name="connsiteY5" fmla="*/ 504780 h 1627986"/>
                <a:gd name="connsiteX6" fmla="*/ 21689 w 6854129"/>
                <a:gd name="connsiteY6" fmla="*/ 514230 h 1627986"/>
                <a:gd name="connsiteX7" fmla="*/ 0 w 6854129"/>
                <a:gd name="connsiteY7" fmla="*/ 818919 h 1627986"/>
                <a:gd name="connsiteX8" fmla="*/ 78792 w 6854129"/>
                <a:gd name="connsiteY8" fmla="*/ 798109 h 1627986"/>
                <a:gd name="connsiteX9" fmla="*/ 2429400 w 6854129"/>
                <a:gd name="connsiteY9" fmla="*/ 524121 h 1627986"/>
                <a:gd name="connsiteX10" fmla="*/ 6551738 w 6854129"/>
                <a:gd name="connsiteY10" fmla="*/ 1469030 h 162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4129" h="1627986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rot="5644297" flipH="1">
              <a:off x="2248465" y="2473999"/>
              <a:ext cx="6831762" cy="1923058"/>
            </a:xfrm>
            <a:custGeom>
              <a:avLst/>
              <a:gdLst>
                <a:gd name="connsiteX0" fmla="*/ 6795137 w 6831762"/>
                <a:gd name="connsiteY0" fmla="*/ 1923058 h 1923058"/>
                <a:gd name="connsiteX1" fmla="*/ 6831762 w 6831762"/>
                <a:gd name="connsiteY1" fmla="*/ 1154285 h 1923058"/>
                <a:gd name="connsiteX2" fmla="*/ 6720350 w 6831762"/>
                <a:gd name="connsiteY2" fmla="*/ 1062945 h 1923058"/>
                <a:gd name="connsiteX3" fmla="*/ 3839043 w 6831762"/>
                <a:gd name="connsiteY3" fmla="*/ 54855 h 1923058"/>
                <a:gd name="connsiteX4" fmla="*/ 1841990 w 6831762"/>
                <a:gd name="connsiteY4" fmla="*/ 51555 h 1923058"/>
                <a:gd name="connsiteX5" fmla="*/ 236280 w 6831762"/>
                <a:gd name="connsiteY5" fmla="*/ 352053 h 1923058"/>
                <a:gd name="connsiteX6" fmla="*/ 23468 w 6831762"/>
                <a:gd name="connsiteY6" fmla="*/ 417617 h 1923058"/>
                <a:gd name="connsiteX7" fmla="*/ 0 w 6831762"/>
                <a:gd name="connsiteY7" fmla="*/ 747301 h 1923058"/>
                <a:gd name="connsiteX8" fmla="*/ 393597 w 6831762"/>
                <a:gd name="connsiteY8" fmla="*/ 666710 h 1923058"/>
                <a:gd name="connsiteX9" fmla="*/ 2076852 w 6831762"/>
                <a:gd name="connsiteY9" fmla="*/ 524121 h 1923058"/>
                <a:gd name="connsiteX10" fmla="*/ 6757342 w 6831762"/>
                <a:gd name="connsiteY10" fmla="*/ 1890536 h 1923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31762" h="1923058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96" y="2767908"/>
            <a:ext cx="6567009" cy="3698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learn the basic concept of Flow</a:t>
            </a:r>
            <a:r>
              <a:rPr lang="en-IN" dirty="0"/>
              <a:t>Layout</a:t>
            </a:r>
            <a:endParaRPr lang="en-US" dirty="0"/>
          </a:p>
          <a:p>
            <a:pPr algn="just"/>
            <a:r>
              <a:rPr lang="en-US" dirty="0"/>
              <a:t>understand the various constructors and methods of </a:t>
            </a:r>
            <a:r>
              <a:rPr lang="en-US" dirty="0" err="1"/>
              <a:t>FlowLayout</a:t>
            </a:r>
            <a:endParaRPr lang="en-US" dirty="0"/>
          </a:p>
          <a:p>
            <a:pPr algn="just"/>
            <a:r>
              <a:rPr lang="en-US" dirty="0"/>
              <a:t>implementation of </a:t>
            </a:r>
            <a:r>
              <a:rPr lang="en-US" dirty="0" err="1"/>
              <a:t>FlowLayout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050" y="1325563"/>
            <a:ext cx="8213899" cy="5004884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FlowLayout</a:t>
            </a:r>
            <a:r>
              <a:rPr lang="en-US" sz="2400" dirty="0"/>
              <a:t> is used to arrange the components in a line, one after another</a:t>
            </a:r>
            <a:r>
              <a:rPr lang="en-US" sz="2400" dirty="0">
                <a:solidFill>
                  <a:srgbClr val="FF0000"/>
                </a:solidFill>
              </a:rPr>
              <a:t> .</a:t>
            </a:r>
          </a:p>
          <a:p>
            <a:pPr algn="just"/>
            <a:r>
              <a:rPr lang="en-US" sz="2400" dirty="0"/>
              <a:t>It is the default layout of applet or panel.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FlowLayout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573"/>
          <a:stretch/>
        </p:blipFill>
        <p:spPr>
          <a:xfrm>
            <a:off x="2788007" y="3337416"/>
            <a:ext cx="3220907" cy="327665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6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</a:t>
            </a:r>
          </a:p>
          <a:p>
            <a:r>
              <a:rPr lang="en-US" dirty="0"/>
              <a:t>CENTER</a:t>
            </a:r>
          </a:p>
          <a:p>
            <a:r>
              <a:rPr lang="en-US" dirty="0"/>
              <a:t>RIGHT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19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/>
              <a:t>FlowLayout</a:t>
            </a:r>
            <a:r>
              <a:rPr lang="en-US" b="1" dirty="0"/>
              <a:t>() </a:t>
            </a:r>
          </a:p>
          <a:p>
            <a:pPr fontAlgn="base"/>
            <a:r>
              <a:rPr lang="en-US" b="1" dirty="0" err="1"/>
              <a:t>FlowLayout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align) </a:t>
            </a:r>
          </a:p>
          <a:p>
            <a:pPr fontAlgn="base"/>
            <a:r>
              <a:rPr lang="en-US" b="1" dirty="0" err="1"/>
              <a:t>FlowLayout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align,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HorizontalGap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VerticalGap</a:t>
            </a:r>
            <a:r>
              <a:rPr lang="en-US" b="1" dirty="0"/>
              <a:t> ) </a:t>
            </a:r>
          </a:p>
          <a:p>
            <a:pPr fontAlgn="base"/>
            <a:r>
              <a:rPr lang="en-US" b="1" dirty="0" err="1"/>
              <a:t>JLabel</a:t>
            </a:r>
            <a:r>
              <a:rPr lang="en-US" b="1" dirty="0"/>
              <a:t>(String text)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Constructors of </a:t>
            </a:r>
            <a:r>
              <a:rPr lang="en-IN" dirty="0" err="1"/>
              <a:t>FlowLayout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46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/>
              <a:t>setTitle</a:t>
            </a:r>
            <a:r>
              <a:rPr lang="en-US" b="1" dirty="0"/>
              <a:t>(String Text) </a:t>
            </a:r>
          </a:p>
          <a:p>
            <a:pPr fontAlgn="base"/>
            <a:r>
              <a:rPr lang="en-US" b="1" dirty="0" err="1"/>
              <a:t>getAlignment</a:t>
            </a:r>
            <a:r>
              <a:rPr lang="en-US" b="1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b="1" dirty="0" err="1"/>
              <a:t>setAlignment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align)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b="1" dirty="0" err="1"/>
              <a:t>removeLayoutComponent</a:t>
            </a:r>
            <a:r>
              <a:rPr lang="en-US" b="1" dirty="0"/>
              <a:t>(Component comp) 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Methods used in </a:t>
            </a:r>
            <a:r>
              <a:rPr lang="en-US" b="1" dirty="0" err="1"/>
              <a:t>FlowLayout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97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2854</TotalTime>
  <Words>99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FlowLayout</vt:lpstr>
      <vt:lpstr>Variables</vt:lpstr>
      <vt:lpstr>Constructors of FlowLayout</vt:lpstr>
      <vt:lpstr> Methods used in FlowLayout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193</cp:revision>
  <dcterms:created xsi:type="dcterms:W3CDTF">2021-05-13T17:45:44Z</dcterms:created>
  <dcterms:modified xsi:type="dcterms:W3CDTF">2021-08-10T05:15:15Z</dcterms:modified>
</cp:coreProperties>
</file>