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1" r:id="rId3"/>
    <p:sldId id="286" r:id="rId4"/>
    <p:sldId id="287" r:id="rId5"/>
    <p:sldId id="291" r:id="rId6"/>
    <p:sldId id="288" r:id="rId7"/>
    <p:sldId id="292" r:id="rId8"/>
    <p:sldId id="28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A92"/>
    <a:srgbClr val="092E43"/>
    <a:srgbClr val="26CB8E"/>
    <a:srgbClr val="2190BC"/>
    <a:srgbClr val="D1F4E8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3D787-A1F3-4033-8A7D-5ECCED71793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58A876-556C-4BC1-82FA-AC9E12750286}">
      <dgm:prSet phldrT="[Text]"/>
      <dgm:spPr>
        <a:solidFill>
          <a:srgbClr val="092E43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Register Driver Class</a:t>
          </a:r>
          <a:endParaRPr lang="en-IN" dirty="0">
            <a:latin typeface="Bahnschrift" panose="020B0502040204020203" pitchFamily="34" charset="0"/>
          </a:endParaRPr>
        </a:p>
      </dgm:t>
    </dgm:pt>
    <dgm:pt modelId="{55ED074A-D1A8-4315-8194-81134FC40692}" type="parTrans" cxnId="{0BA960C3-8D4F-4D2A-A90E-AA66E41BADF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0B8374D9-1C12-4ACB-8C55-FF32D2657C55}" type="sibTrans" cxnId="{0BA960C3-8D4F-4D2A-A90E-AA66E41BADF8}">
      <dgm:prSet/>
      <dgm:spPr>
        <a:solidFill>
          <a:srgbClr val="24CA92"/>
        </a:solidFill>
      </dgm:spPr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B5DCF4F-7367-446B-9555-52B2E30FDF43}">
      <dgm:prSet phldrT="[Text]"/>
      <dgm:spPr>
        <a:solidFill>
          <a:srgbClr val="092E43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Create Connection</a:t>
          </a:r>
          <a:endParaRPr lang="en-IN" dirty="0">
            <a:latin typeface="Bahnschrift" panose="020B0502040204020203" pitchFamily="34" charset="0"/>
          </a:endParaRPr>
        </a:p>
      </dgm:t>
    </dgm:pt>
    <dgm:pt modelId="{A7D0EFF9-F8B1-471D-8762-0B5B4E9A4FF2}" type="parTrans" cxnId="{25ECEF45-1490-486F-BBB6-98FBA310A435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3B19A8AC-4E23-44B2-8E4F-7A6844EE8C19}" type="sibTrans" cxnId="{25ECEF45-1490-486F-BBB6-98FBA310A435}">
      <dgm:prSet/>
      <dgm:spPr>
        <a:solidFill>
          <a:srgbClr val="24CA92"/>
        </a:solidFill>
      </dgm:spPr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62A5CDC-DA2A-4DDC-9A8D-FEFAE510F7D9}">
      <dgm:prSet phldrT="[Text]"/>
      <dgm:spPr>
        <a:solidFill>
          <a:srgbClr val="092E43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Create Statement</a:t>
          </a:r>
          <a:endParaRPr lang="en-IN" dirty="0">
            <a:latin typeface="Bahnschrift" panose="020B0502040204020203" pitchFamily="34" charset="0"/>
          </a:endParaRPr>
        </a:p>
      </dgm:t>
    </dgm:pt>
    <dgm:pt modelId="{38CC2B90-D2C8-492B-B4ED-B61672F526BB}" type="parTrans" cxnId="{CB534CF1-E619-4557-9098-B971396CD13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4126568-94D2-46EA-A848-2B0D0DE0A025}" type="sibTrans" cxnId="{CB534CF1-E619-4557-9098-B971396CD136}">
      <dgm:prSet/>
      <dgm:spPr>
        <a:solidFill>
          <a:srgbClr val="24CA92"/>
        </a:solidFill>
      </dgm:spPr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C3E41EEA-CEDD-41EB-9852-74578BCD10D1}">
      <dgm:prSet/>
      <dgm:spPr>
        <a:solidFill>
          <a:srgbClr val="092E43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Execute queries</a:t>
          </a:r>
          <a:endParaRPr lang="en-IN" dirty="0">
            <a:latin typeface="Bahnschrift" panose="020B0502040204020203" pitchFamily="34" charset="0"/>
          </a:endParaRPr>
        </a:p>
      </dgm:t>
    </dgm:pt>
    <dgm:pt modelId="{71F29AC2-5B93-4A99-BDCA-2DEF901B83C9}" type="parTrans" cxnId="{198E5645-2EDD-4575-B51D-77D582888F6C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3547D59-D7F6-422E-8AE8-264616C1934C}" type="sibTrans" cxnId="{198E5645-2EDD-4575-B51D-77D582888F6C}">
      <dgm:prSet/>
      <dgm:spPr>
        <a:solidFill>
          <a:srgbClr val="24CA92"/>
        </a:solidFill>
      </dgm:spPr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4342A40C-354E-49B7-958F-C10749FBE95B}">
      <dgm:prSet/>
      <dgm:spPr>
        <a:solidFill>
          <a:srgbClr val="092E43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Close Connection</a:t>
          </a:r>
          <a:endParaRPr lang="en-IN" dirty="0">
            <a:latin typeface="Bahnschrift" panose="020B0502040204020203" pitchFamily="34" charset="0"/>
          </a:endParaRPr>
        </a:p>
      </dgm:t>
    </dgm:pt>
    <dgm:pt modelId="{8C40BE85-D43A-451D-820C-76750DEC56C0}" type="parTrans" cxnId="{87BB92F9-157D-4592-99CB-F91CDC798F05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255A872-EE52-46E5-AF19-D956F6167B9D}" type="sibTrans" cxnId="{87BB92F9-157D-4592-99CB-F91CDC798F05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C6A27CBF-5EBC-4C49-853F-93D87B89D515}" type="pres">
      <dgm:prSet presAssocID="{1AF3D787-A1F3-4033-8A7D-5ECCED717933}" presName="Name0" presStyleCnt="0">
        <dgm:presLayoutVars>
          <dgm:dir/>
          <dgm:resizeHandles/>
        </dgm:presLayoutVars>
      </dgm:prSet>
      <dgm:spPr/>
    </dgm:pt>
    <dgm:pt modelId="{187B0DA5-0E10-451A-A78E-B102EAA2A781}" type="pres">
      <dgm:prSet presAssocID="{3758A876-556C-4BC1-82FA-AC9E12750286}" presName="compNode" presStyleCnt="0"/>
      <dgm:spPr/>
    </dgm:pt>
    <dgm:pt modelId="{2A7D0924-8AB5-4739-ABF3-F8CACECE72B3}" type="pres">
      <dgm:prSet presAssocID="{3758A876-556C-4BC1-82FA-AC9E12750286}" presName="dummyConnPt" presStyleCnt="0"/>
      <dgm:spPr/>
    </dgm:pt>
    <dgm:pt modelId="{F763A53D-A7CD-4566-9336-6AA7C38AB251}" type="pres">
      <dgm:prSet presAssocID="{3758A876-556C-4BC1-82FA-AC9E12750286}" presName="node" presStyleLbl="node1" presStyleIdx="0" presStyleCnt="5">
        <dgm:presLayoutVars>
          <dgm:bulletEnabled val="1"/>
        </dgm:presLayoutVars>
      </dgm:prSet>
      <dgm:spPr/>
    </dgm:pt>
    <dgm:pt modelId="{7865BF19-0BE0-480E-B14E-9F21FBF91B8C}" type="pres">
      <dgm:prSet presAssocID="{0B8374D9-1C12-4ACB-8C55-FF32D2657C55}" presName="sibTrans" presStyleLbl="bgSibTrans2D1" presStyleIdx="0" presStyleCnt="4" custLinFactNeighborX="0" custLinFactNeighborY="3"/>
      <dgm:spPr/>
    </dgm:pt>
    <dgm:pt modelId="{67871368-185F-4BF5-A486-31D0732874DC}" type="pres">
      <dgm:prSet presAssocID="{8B5DCF4F-7367-446B-9555-52B2E30FDF43}" presName="compNode" presStyleCnt="0"/>
      <dgm:spPr/>
    </dgm:pt>
    <dgm:pt modelId="{1BA77D56-AC06-4399-9FBE-14EF68B67994}" type="pres">
      <dgm:prSet presAssocID="{8B5DCF4F-7367-446B-9555-52B2E30FDF43}" presName="dummyConnPt" presStyleCnt="0"/>
      <dgm:spPr/>
    </dgm:pt>
    <dgm:pt modelId="{7475D0DC-386E-4599-A0A7-A2E33903D8FD}" type="pres">
      <dgm:prSet presAssocID="{8B5DCF4F-7367-446B-9555-52B2E30FDF43}" presName="node" presStyleLbl="node1" presStyleIdx="1" presStyleCnt="5" custLinFactNeighborY="0">
        <dgm:presLayoutVars>
          <dgm:bulletEnabled val="1"/>
        </dgm:presLayoutVars>
      </dgm:prSet>
      <dgm:spPr/>
    </dgm:pt>
    <dgm:pt modelId="{9B736B4B-3ED0-456A-B612-F4878A6414E5}" type="pres">
      <dgm:prSet presAssocID="{3B19A8AC-4E23-44B2-8E4F-7A6844EE8C19}" presName="sibTrans" presStyleLbl="bgSibTrans2D1" presStyleIdx="1" presStyleCnt="4" custLinFactNeighborX="0" custLinFactNeighborY="2"/>
      <dgm:spPr/>
    </dgm:pt>
    <dgm:pt modelId="{938786F5-F8BC-46CF-8DCC-C3EEB1626CDF}" type="pres">
      <dgm:prSet presAssocID="{862A5CDC-DA2A-4DDC-9A8D-FEFAE510F7D9}" presName="compNode" presStyleCnt="0"/>
      <dgm:spPr/>
    </dgm:pt>
    <dgm:pt modelId="{72710829-3E38-4C01-A367-4BF1370B3B7A}" type="pres">
      <dgm:prSet presAssocID="{862A5CDC-DA2A-4DDC-9A8D-FEFAE510F7D9}" presName="dummyConnPt" presStyleCnt="0"/>
      <dgm:spPr/>
    </dgm:pt>
    <dgm:pt modelId="{E1500FF4-C09E-4103-8F65-694CC41E01C8}" type="pres">
      <dgm:prSet presAssocID="{862A5CDC-DA2A-4DDC-9A8D-FEFAE510F7D9}" presName="node" presStyleLbl="node1" presStyleIdx="2" presStyleCnt="5">
        <dgm:presLayoutVars>
          <dgm:bulletEnabled val="1"/>
        </dgm:presLayoutVars>
      </dgm:prSet>
      <dgm:spPr/>
    </dgm:pt>
    <dgm:pt modelId="{7E572C14-F9F6-47B9-BF84-E5553567EB35}" type="pres">
      <dgm:prSet presAssocID="{84126568-94D2-46EA-A848-2B0D0DE0A025}" presName="sibTrans" presStyleLbl="bgSibTrans2D1" presStyleIdx="2" presStyleCnt="4" custLinFactNeighborX="0"/>
      <dgm:spPr/>
    </dgm:pt>
    <dgm:pt modelId="{C0BA6A38-A740-4257-A0C6-E87BB4681AD8}" type="pres">
      <dgm:prSet presAssocID="{C3E41EEA-CEDD-41EB-9852-74578BCD10D1}" presName="compNode" presStyleCnt="0"/>
      <dgm:spPr/>
    </dgm:pt>
    <dgm:pt modelId="{B6826D0A-04A1-4A7E-AD87-E4E8BC1DF7C8}" type="pres">
      <dgm:prSet presAssocID="{C3E41EEA-CEDD-41EB-9852-74578BCD10D1}" presName="dummyConnPt" presStyleCnt="0"/>
      <dgm:spPr/>
    </dgm:pt>
    <dgm:pt modelId="{956E4BB7-B310-4EB9-B4E3-FE2985F181CB}" type="pres">
      <dgm:prSet presAssocID="{C3E41EEA-CEDD-41EB-9852-74578BCD10D1}" presName="node" presStyleLbl="node1" presStyleIdx="3" presStyleCnt="5">
        <dgm:presLayoutVars>
          <dgm:bulletEnabled val="1"/>
        </dgm:presLayoutVars>
      </dgm:prSet>
      <dgm:spPr/>
    </dgm:pt>
    <dgm:pt modelId="{186ACBD1-2E23-485D-A38D-4450C5A0825A}" type="pres">
      <dgm:prSet presAssocID="{D3547D59-D7F6-422E-8AE8-264616C1934C}" presName="sibTrans" presStyleLbl="bgSibTrans2D1" presStyleIdx="3" presStyleCnt="4" custLinFactNeighborX="0"/>
      <dgm:spPr/>
    </dgm:pt>
    <dgm:pt modelId="{241C0D9B-12B4-4886-A808-913B5E0657A1}" type="pres">
      <dgm:prSet presAssocID="{4342A40C-354E-49B7-958F-C10749FBE95B}" presName="compNode" presStyleCnt="0"/>
      <dgm:spPr/>
    </dgm:pt>
    <dgm:pt modelId="{74BB9707-B5DD-4BFE-A587-FB2B8F782E7A}" type="pres">
      <dgm:prSet presAssocID="{4342A40C-354E-49B7-958F-C10749FBE95B}" presName="dummyConnPt" presStyleCnt="0"/>
      <dgm:spPr/>
    </dgm:pt>
    <dgm:pt modelId="{6D2840A8-6E4F-485E-9E69-DCD96D726EB3}" type="pres">
      <dgm:prSet presAssocID="{4342A40C-354E-49B7-958F-C10749FBE95B}" presName="node" presStyleLbl="node1" presStyleIdx="4" presStyleCnt="5">
        <dgm:presLayoutVars>
          <dgm:bulletEnabled val="1"/>
        </dgm:presLayoutVars>
      </dgm:prSet>
      <dgm:spPr/>
    </dgm:pt>
  </dgm:ptLst>
  <dgm:cxnLst>
    <dgm:cxn modelId="{436AC321-EC45-43B6-9F81-901842736ED9}" type="presOf" srcId="{1AF3D787-A1F3-4033-8A7D-5ECCED717933}" destId="{C6A27CBF-5EBC-4C49-853F-93D87B89D515}" srcOrd="0" destOrd="0" presId="urn:microsoft.com/office/officeart/2005/8/layout/bProcess4"/>
    <dgm:cxn modelId="{76A66F64-49B5-477C-BB9F-07AF41D81CDE}" type="presOf" srcId="{C3E41EEA-CEDD-41EB-9852-74578BCD10D1}" destId="{956E4BB7-B310-4EB9-B4E3-FE2985F181CB}" srcOrd="0" destOrd="0" presId="urn:microsoft.com/office/officeart/2005/8/layout/bProcess4"/>
    <dgm:cxn modelId="{198E5645-2EDD-4575-B51D-77D582888F6C}" srcId="{1AF3D787-A1F3-4033-8A7D-5ECCED717933}" destId="{C3E41EEA-CEDD-41EB-9852-74578BCD10D1}" srcOrd="3" destOrd="0" parTransId="{71F29AC2-5B93-4A99-BDCA-2DEF901B83C9}" sibTransId="{D3547D59-D7F6-422E-8AE8-264616C1934C}"/>
    <dgm:cxn modelId="{25ECEF45-1490-486F-BBB6-98FBA310A435}" srcId="{1AF3D787-A1F3-4033-8A7D-5ECCED717933}" destId="{8B5DCF4F-7367-446B-9555-52B2E30FDF43}" srcOrd="1" destOrd="0" parTransId="{A7D0EFF9-F8B1-471D-8762-0B5B4E9A4FF2}" sibTransId="{3B19A8AC-4E23-44B2-8E4F-7A6844EE8C19}"/>
    <dgm:cxn modelId="{F5C13E88-96E4-4AC4-BE43-8AF2A3223D28}" type="presOf" srcId="{862A5CDC-DA2A-4DDC-9A8D-FEFAE510F7D9}" destId="{E1500FF4-C09E-4103-8F65-694CC41E01C8}" srcOrd="0" destOrd="0" presId="urn:microsoft.com/office/officeart/2005/8/layout/bProcess4"/>
    <dgm:cxn modelId="{2177B09F-D757-4D1D-A675-469171E2CC43}" type="presOf" srcId="{4342A40C-354E-49B7-958F-C10749FBE95B}" destId="{6D2840A8-6E4F-485E-9E69-DCD96D726EB3}" srcOrd="0" destOrd="0" presId="urn:microsoft.com/office/officeart/2005/8/layout/bProcess4"/>
    <dgm:cxn modelId="{C3FF7CA3-8343-468B-9B08-D71D558A6929}" type="presOf" srcId="{0B8374D9-1C12-4ACB-8C55-FF32D2657C55}" destId="{7865BF19-0BE0-480E-B14E-9F21FBF91B8C}" srcOrd="0" destOrd="0" presId="urn:microsoft.com/office/officeart/2005/8/layout/bProcess4"/>
    <dgm:cxn modelId="{0BA960C3-8D4F-4D2A-A90E-AA66E41BADF8}" srcId="{1AF3D787-A1F3-4033-8A7D-5ECCED717933}" destId="{3758A876-556C-4BC1-82FA-AC9E12750286}" srcOrd="0" destOrd="0" parTransId="{55ED074A-D1A8-4315-8194-81134FC40692}" sibTransId="{0B8374D9-1C12-4ACB-8C55-FF32D2657C55}"/>
    <dgm:cxn modelId="{84E820D2-1755-4EDF-958A-D7E6E4106F8A}" type="presOf" srcId="{3B19A8AC-4E23-44B2-8E4F-7A6844EE8C19}" destId="{9B736B4B-3ED0-456A-B612-F4878A6414E5}" srcOrd="0" destOrd="0" presId="urn:microsoft.com/office/officeart/2005/8/layout/bProcess4"/>
    <dgm:cxn modelId="{B868C7D3-89E6-4DEC-BF10-9FC2E34C2184}" type="presOf" srcId="{84126568-94D2-46EA-A848-2B0D0DE0A025}" destId="{7E572C14-F9F6-47B9-BF84-E5553567EB35}" srcOrd="0" destOrd="0" presId="urn:microsoft.com/office/officeart/2005/8/layout/bProcess4"/>
    <dgm:cxn modelId="{A6C5E7D8-6DA6-478A-8078-8A33A7A16890}" type="presOf" srcId="{8B5DCF4F-7367-446B-9555-52B2E30FDF43}" destId="{7475D0DC-386E-4599-A0A7-A2E33903D8FD}" srcOrd="0" destOrd="0" presId="urn:microsoft.com/office/officeart/2005/8/layout/bProcess4"/>
    <dgm:cxn modelId="{8B1840E8-07D2-42BD-86CE-0E622E5FDA0F}" type="presOf" srcId="{3758A876-556C-4BC1-82FA-AC9E12750286}" destId="{F763A53D-A7CD-4566-9336-6AA7C38AB251}" srcOrd="0" destOrd="0" presId="urn:microsoft.com/office/officeart/2005/8/layout/bProcess4"/>
    <dgm:cxn modelId="{CB534CF1-E619-4557-9098-B971396CD136}" srcId="{1AF3D787-A1F3-4033-8A7D-5ECCED717933}" destId="{862A5CDC-DA2A-4DDC-9A8D-FEFAE510F7D9}" srcOrd="2" destOrd="0" parTransId="{38CC2B90-D2C8-492B-B4ED-B61672F526BB}" sibTransId="{84126568-94D2-46EA-A848-2B0D0DE0A025}"/>
    <dgm:cxn modelId="{ECC75CF4-698E-4181-9210-73FF89D87B6D}" type="presOf" srcId="{D3547D59-D7F6-422E-8AE8-264616C1934C}" destId="{186ACBD1-2E23-485D-A38D-4450C5A0825A}" srcOrd="0" destOrd="0" presId="urn:microsoft.com/office/officeart/2005/8/layout/bProcess4"/>
    <dgm:cxn modelId="{87BB92F9-157D-4592-99CB-F91CDC798F05}" srcId="{1AF3D787-A1F3-4033-8A7D-5ECCED717933}" destId="{4342A40C-354E-49B7-958F-C10749FBE95B}" srcOrd="4" destOrd="0" parTransId="{8C40BE85-D43A-451D-820C-76750DEC56C0}" sibTransId="{8255A872-EE52-46E5-AF19-D956F6167B9D}"/>
    <dgm:cxn modelId="{06589A8A-F0D0-457C-A04B-9A78D6DF0AB4}" type="presParOf" srcId="{C6A27CBF-5EBC-4C49-853F-93D87B89D515}" destId="{187B0DA5-0E10-451A-A78E-B102EAA2A781}" srcOrd="0" destOrd="0" presId="urn:microsoft.com/office/officeart/2005/8/layout/bProcess4"/>
    <dgm:cxn modelId="{A2E54A6A-793C-4ECB-846A-D1BFDD4F3EE0}" type="presParOf" srcId="{187B0DA5-0E10-451A-A78E-B102EAA2A781}" destId="{2A7D0924-8AB5-4739-ABF3-F8CACECE72B3}" srcOrd="0" destOrd="0" presId="urn:microsoft.com/office/officeart/2005/8/layout/bProcess4"/>
    <dgm:cxn modelId="{5A7289AB-6C0E-4E92-8E3F-6B2DCCA4E9B7}" type="presParOf" srcId="{187B0DA5-0E10-451A-A78E-B102EAA2A781}" destId="{F763A53D-A7CD-4566-9336-6AA7C38AB251}" srcOrd="1" destOrd="0" presId="urn:microsoft.com/office/officeart/2005/8/layout/bProcess4"/>
    <dgm:cxn modelId="{8C2C8D3F-0C56-4C44-B41A-03CD57361E93}" type="presParOf" srcId="{C6A27CBF-5EBC-4C49-853F-93D87B89D515}" destId="{7865BF19-0BE0-480E-B14E-9F21FBF91B8C}" srcOrd="1" destOrd="0" presId="urn:microsoft.com/office/officeart/2005/8/layout/bProcess4"/>
    <dgm:cxn modelId="{13E59861-0B38-48B6-8DD1-E43ECDBF1CF2}" type="presParOf" srcId="{C6A27CBF-5EBC-4C49-853F-93D87B89D515}" destId="{67871368-185F-4BF5-A486-31D0732874DC}" srcOrd="2" destOrd="0" presId="urn:microsoft.com/office/officeart/2005/8/layout/bProcess4"/>
    <dgm:cxn modelId="{ECE6CA82-17D6-49A5-8C8C-B0A5DE9C5460}" type="presParOf" srcId="{67871368-185F-4BF5-A486-31D0732874DC}" destId="{1BA77D56-AC06-4399-9FBE-14EF68B67994}" srcOrd="0" destOrd="0" presId="urn:microsoft.com/office/officeart/2005/8/layout/bProcess4"/>
    <dgm:cxn modelId="{95227166-2566-4D38-8671-1960876273BE}" type="presParOf" srcId="{67871368-185F-4BF5-A486-31D0732874DC}" destId="{7475D0DC-386E-4599-A0A7-A2E33903D8FD}" srcOrd="1" destOrd="0" presId="urn:microsoft.com/office/officeart/2005/8/layout/bProcess4"/>
    <dgm:cxn modelId="{092A7941-50CA-4F18-B1F5-A172B82E56D1}" type="presParOf" srcId="{C6A27CBF-5EBC-4C49-853F-93D87B89D515}" destId="{9B736B4B-3ED0-456A-B612-F4878A6414E5}" srcOrd="3" destOrd="0" presId="urn:microsoft.com/office/officeart/2005/8/layout/bProcess4"/>
    <dgm:cxn modelId="{9F307739-5DF9-4B38-AF0A-9E515C90041C}" type="presParOf" srcId="{C6A27CBF-5EBC-4C49-853F-93D87B89D515}" destId="{938786F5-F8BC-46CF-8DCC-C3EEB1626CDF}" srcOrd="4" destOrd="0" presId="urn:microsoft.com/office/officeart/2005/8/layout/bProcess4"/>
    <dgm:cxn modelId="{A18098C3-9F8B-4BD9-830B-1247FF73740D}" type="presParOf" srcId="{938786F5-F8BC-46CF-8DCC-C3EEB1626CDF}" destId="{72710829-3E38-4C01-A367-4BF1370B3B7A}" srcOrd="0" destOrd="0" presId="urn:microsoft.com/office/officeart/2005/8/layout/bProcess4"/>
    <dgm:cxn modelId="{1F6337A7-272B-4399-915A-CDE44D89C3EA}" type="presParOf" srcId="{938786F5-F8BC-46CF-8DCC-C3EEB1626CDF}" destId="{E1500FF4-C09E-4103-8F65-694CC41E01C8}" srcOrd="1" destOrd="0" presId="urn:microsoft.com/office/officeart/2005/8/layout/bProcess4"/>
    <dgm:cxn modelId="{29DF4182-6EC4-4E60-9787-2F34F342DF44}" type="presParOf" srcId="{C6A27CBF-5EBC-4C49-853F-93D87B89D515}" destId="{7E572C14-F9F6-47B9-BF84-E5553567EB35}" srcOrd="5" destOrd="0" presId="urn:microsoft.com/office/officeart/2005/8/layout/bProcess4"/>
    <dgm:cxn modelId="{8EC276CE-C0DC-4439-AFF4-774E2A1733C9}" type="presParOf" srcId="{C6A27CBF-5EBC-4C49-853F-93D87B89D515}" destId="{C0BA6A38-A740-4257-A0C6-E87BB4681AD8}" srcOrd="6" destOrd="0" presId="urn:microsoft.com/office/officeart/2005/8/layout/bProcess4"/>
    <dgm:cxn modelId="{5C79C315-F000-4486-A118-FFB56E797864}" type="presParOf" srcId="{C0BA6A38-A740-4257-A0C6-E87BB4681AD8}" destId="{B6826D0A-04A1-4A7E-AD87-E4E8BC1DF7C8}" srcOrd="0" destOrd="0" presId="urn:microsoft.com/office/officeart/2005/8/layout/bProcess4"/>
    <dgm:cxn modelId="{7635D438-324E-4BF0-BCB7-B4D5C78E1E76}" type="presParOf" srcId="{C0BA6A38-A740-4257-A0C6-E87BB4681AD8}" destId="{956E4BB7-B310-4EB9-B4E3-FE2985F181CB}" srcOrd="1" destOrd="0" presId="urn:microsoft.com/office/officeart/2005/8/layout/bProcess4"/>
    <dgm:cxn modelId="{F3EE31F2-4588-4557-8C79-F3CBEC97A1FD}" type="presParOf" srcId="{C6A27CBF-5EBC-4C49-853F-93D87B89D515}" destId="{186ACBD1-2E23-485D-A38D-4450C5A0825A}" srcOrd="7" destOrd="0" presId="urn:microsoft.com/office/officeart/2005/8/layout/bProcess4"/>
    <dgm:cxn modelId="{24192AE6-49CC-4400-AC08-E8D67046CC3A}" type="presParOf" srcId="{C6A27CBF-5EBC-4C49-853F-93D87B89D515}" destId="{241C0D9B-12B4-4886-A808-913B5E0657A1}" srcOrd="8" destOrd="0" presId="urn:microsoft.com/office/officeart/2005/8/layout/bProcess4"/>
    <dgm:cxn modelId="{9B51F83B-F7CD-43E0-B439-67FCAF8D08CA}" type="presParOf" srcId="{241C0D9B-12B4-4886-A808-913B5E0657A1}" destId="{74BB9707-B5DD-4BFE-A587-FB2B8F782E7A}" srcOrd="0" destOrd="0" presId="urn:microsoft.com/office/officeart/2005/8/layout/bProcess4"/>
    <dgm:cxn modelId="{DD366ADE-0741-4046-9455-6CE0BB548C74}" type="presParOf" srcId="{241C0D9B-12B4-4886-A808-913B5E0657A1}" destId="{6D2840A8-6E4F-485E-9E69-DCD96D726EB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5BF19-0BE0-480E-B14E-9F21FBF91B8C}">
      <dsp:nvSpPr>
        <dsp:cNvPr id="0" name=""/>
        <dsp:cNvSpPr/>
      </dsp:nvSpPr>
      <dsp:spPr>
        <a:xfrm rot="5400000">
          <a:off x="466636" y="832399"/>
          <a:ext cx="1289901" cy="156136"/>
        </a:xfrm>
        <a:prstGeom prst="rect">
          <a:avLst/>
        </a:prstGeom>
        <a:solidFill>
          <a:srgbClr val="24CA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3A53D-A7CD-4566-9336-6AA7C38AB251}">
      <dsp:nvSpPr>
        <dsp:cNvPr id="0" name=""/>
        <dsp:cNvSpPr/>
      </dsp:nvSpPr>
      <dsp:spPr>
        <a:xfrm>
          <a:off x="759001" y="2726"/>
          <a:ext cx="1734845" cy="1040907"/>
        </a:xfrm>
        <a:prstGeom prst="roundRect">
          <a:avLst>
            <a:gd name="adj" fmla="val 10000"/>
          </a:avLst>
        </a:prstGeom>
        <a:solidFill>
          <a:srgbClr val="092E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 panose="020B0502040204020203" pitchFamily="34" charset="0"/>
            </a:rPr>
            <a:t>Register Driver Class</a:t>
          </a:r>
          <a:endParaRPr lang="en-IN" sz="2100" kern="1200" dirty="0">
            <a:latin typeface="Bahnschrift" panose="020B0502040204020203" pitchFamily="34" charset="0"/>
          </a:endParaRPr>
        </a:p>
      </dsp:txBody>
      <dsp:txXfrm>
        <a:off x="789488" y="33213"/>
        <a:ext cx="1673871" cy="979933"/>
      </dsp:txXfrm>
    </dsp:sp>
    <dsp:sp modelId="{9B736B4B-3ED0-456A-B612-F4878A6414E5}">
      <dsp:nvSpPr>
        <dsp:cNvPr id="0" name=""/>
        <dsp:cNvSpPr/>
      </dsp:nvSpPr>
      <dsp:spPr>
        <a:xfrm rot="5400000">
          <a:off x="466636" y="2133531"/>
          <a:ext cx="1289901" cy="156136"/>
        </a:xfrm>
        <a:prstGeom prst="rect">
          <a:avLst/>
        </a:prstGeom>
        <a:solidFill>
          <a:srgbClr val="24CA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D0DC-386E-4599-A0A7-A2E33903D8FD}">
      <dsp:nvSpPr>
        <dsp:cNvPr id="0" name=""/>
        <dsp:cNvSpPr/>
      </dsp:nvSpPr>
      <dsp:spPr>
        <a:xfrm>
          <a:off x="759001" y="1303860"/>
          <a:ext cx="1734845" cy="1040907"/>
        </a:xfrm>
        <a:prstGeom prst="roundRect">
          <a:avLst>
            <a:gd name="adj" fmla="val 10000"/>
          </a:avLst>
        </a:prstGeom>
        <a:solidFill>
          <a:srgbClr val="092E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 panose="020B0502040204020203" pitchFamily="34" charset="0"/>
            </a:rPr>
            <a:t>Create Connection</a:t>
          </a:r>
          <a:endParaRPr lang="en-IN" sz="2100" kern="1200" dirty="0">
            <a:latin typeface="Bahnschrift" panose="020B0502040204020203" pitchFamily="34" charset="0"/>
          </a:endParaRPr>
        </a:p>
      </dsp:txBody>
      <dsp:txXfrm>
        <a:off x="789488" y="1334347"/>
        <a:ext cx="1673871" cy="979933"/>
      </dsp:txXfrm>
    </dsp:sp>
    <dsp:sp modelId="{7E572C14-F9F6-47B9-BF84-E5553567EB35}">
      <dsp:nvSpPr>
        <dsp:cNvPr id="0" name=""/>
        <dsp:cNvSpPr/>
      </dsp:nvSpPr>
      <dsp:spPr>
        <a:xfrm>
          <a:off x="1117203" y="2784095"/>
          <a:ext cx="2296111" cy="156136"/>
        </a:xfrm>
        <a:prstGeom prst="rect">
          <a:avLst/>
        </a:prstGeom>
        <a:solidFill>
          <a:srgbClr val="24CA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00FF4-C09E-4103-8F65-694CC41E01C8}">
      <dsp:nvSpPr>
        <dsp:cNvPr id="0" name=""/>
        <dsp:cNvSpPr/>
      </dsp:nvSpPr>
      <dsp:spPr>
        <a:xfrm>
          <a:off x="759001" y="2604994"/>
          <a:ext cx="1734845" cy="1040907"/>
        </a:xfrm>
        <a:prstGeom prst="roundRect">
          <a:avLst>
            <a:gd name="adj" fmla="val 10000"/>
          </a:avLst>
        </a:prstGeom>
        <a:solidFill>
          <a:srgbClr val="092E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 panose="020B0502040204020203" pitchFamily="34" charset="0"/>
            </a:rPr>
            <a:t>Create Statement</a:t>
          </a:r>
          <a:endParaRPr lang="en-IN" sz="2100" kern="1200" dirty="0">
            <a:latin typeface="Bahnschrift" panose="020B0502040204020203" pitchFamily="34" charset="0"/>
          </a:endParaRPr>
        </a:p>
      </dsp:txBody>
      <dsp:txXfrm>
        <a:off x="789488" y="2635481"/>
        <a:ext cx="1673871" cy="979933"/>
      </dsp:txXfrm>
    </dsp:sp>
    <dsp:sp modelId="{186ACBD1-2E23-485D-A38D-4450C5A0825A}">
      <dsp:nvSpPr>
        <dsp:cNvPr id="0" name=""/>
        <dsp:cNvSpPr/>
      </dsp:nvSpPr>
      <dsp:spPr>
        <a:xfrm rot="16200000">
          <a:off x="2773980" y="2133528"/>
          <a:ext cx="1289901" cy="156136"/>
        </a:xfrm>
        <a:prstGeom prst="rect">
          <a:avLst/>
        </a:prstGeom>
        <a:solidFill>
          <a:srgbClr val="24CA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E4BB7-B310-4EB9-B4E3-FE2985F181CB}">
      <dsp:nvSpPr>
        <dsp:cNvPr id="0" name=""/>
        <dsp:cNvSpPr/>
      </dsp:nvSpPr>
      <dsp:spPr>
        <a:xfrm>
          <a:off x="3066345" y="2604994"/>
          <a:ext cx="1734845" cy="1040907"/>
        </a:xfrm>
        <a:prstGeom prst="roundRect">
          <a:avLst>
            <a:gd name="adj" fmla="val 10000"/>
          </a:avLst>
        </a:prstGeom>
        <a:solidFill>
          <a:srgbClr val="092E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 panose="020B0502040204020203" pitchFamily="34" charset="0"/>
            </a:rPr>
            <a:t>Execute queries</a:t>
          </a:r>
          <a:endParaRPr lang="en-IN" sz="2100" kern="1200" dirty="0">
            <a:latin typeface="Bahnschrift" panose="020B0502040204020203" pitchFamily="34" charset="0"/>
          </a:endParaRPr>
        </a:p>
      </dsp:txBody>
      <dsp:txXfrm>
        <a:off x="3096832" y="2635481"/>
        <a:ext cx="1673871" cy="979933"/>
      </dsp:txXfrm>
    </dsp:sp>
    <dsp:sp modelId="{6D2840A8-6E4F-485E-9E69-DCD96D726EB3}">
      <dsp:nvSpPr>
        <dsp:cNvPr id="0" name=""/>
        <dsp:cNvSpPr/>
      </dsp:nvSpPr>
      <dsp:spPr>
        <a:xfrm>
          <a:off x="3066345" y="1303860"/>
          <a:ext cx="1734845" cy="1040907"/>
        </a:xfrm>
        <a:prstGeom prst="roundRect">
          <a:avLst>
            <a:gd name="adj" fmla="val 10000"/>
          </a:avLst>
        </a:prstGeom>
        <a:solidFill>
          <a:srgbClr val="092E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hnschrift" panose="020B0502040204020203" pitchFamily="34" charset="0"/>
            </a:rPr>
            <a:t>Close Connection</a:t>
          </a:r>
          <a:endParaRPr lang="en-IN" sz="2100" kern="1200" dirty="0">
            <a:latin typeface="Bahnschrift" panose="020B0502040204020203" pitchFamily="34" charset="0"/>
          </a:endParaRPr>
        </a:p>
      </dsp:txBody>
      <dsp:txXfrm>
        <a:off x="3096832" y="1334347"/>
        <a:ext cx="1673871" cy="97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00" y="2786619"/>
            <a:ext cx="7525999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various steps required for database connectivity</a:t>
            </a:r>
          </a:p>
          <a:p>
            <a:pPr algn="just"/>
            <a:r>
              <a:rPr lang="en-US" dirty="0"/>
              <a:t>implement database connectivity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375" y="1470026"/>
            <a:ext cx="8215419" cy="109449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following are the steps to follow for database connectivity: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Connectivity</a:t>
            </a:r>
          </a:p>
        </p:txBody>
      </p:sp>
      <p:sp>
        <p:nvSpPr>
          <p:cNvPr id="4" name="AutoShape 2" descr="How to connect to database in Java | Java Database Connectivity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04580034"/>
              </p:ext>
            </p:extLst>
          </p:nvPr>
        </p:nvGraphicFramePr>
        <p:xfrm>
          <a:off x="2774509" y="2469162"/>
          <a:ext cx="5560193" cy="364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9080" y="1484835"/>
            <a:ext cx="7996341" cy="5091764"/>
          </a:xfrm>
        </p:spPr>
        <p:txBody>
          <a:bodyPr>
            <a:normAutofit/>
          </a:bodyPr>
          <a:lstStyle/>
          <a:p>
            <a:pPr algn="just"/>
            <a:r>
              <a:rPr lang="en-IN" sz="2600" b="1" dirty="0"/>
              <a:t>Register the driver class: </a:t>
            </a:r>
            <a:r>
              <a:rPr lang="en-US" sz="2600" dirty="0"/>
              <a:t>The </a:t>
            </a:r>
            <a:r>
              <a:rPr lang="en-US" sz="2600" b="1" dirty="0" err="1"/>
              <a:t>forName</a:t>
            </a:r>
            <a:r>
              <a:rPr lang="en-US" sz="2600" b="1" dirty="0"/>
              <a:t>()</a:t>
            </a:r>
            <a:r>
              <a:rPr lang="en-US" sz="2600" dirty="0"/>
              <a:t> method of Class </a:t>
            </a:r>
            <a:r>
              <a:rPr lang="en-US" sz="2600" dirty="0" err="1"/>
              <a:t>class</a:t>
            </a:r>
            <a:r>
              <a:rPr lang="en-US" sz="2600" dirty="0"/>
              <a:t> is used to register the driver class. 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600" b="1" dirty="0"/>
              <a:t>Example:</a:t>
            </a:r>
          </a:p>
          <a:p>
            <a:pPr marL="0" indent="0" algn="just">
              <a:buNone/>
            </a:pPr>
            <a:r>
              <a:rPr lang="en-IN" sz="2600" dirty="0" err="1"/>
              <a:t>Class.forName</a:t>
            </a:r>
            <a:r>
              <a:rPr lang="en-IN" sz="2600" dirty="0"/>
              <a:t>(“</a:t>
            </a:r>
            <a:r>
              <a:rPr lang="en-IN" sz="2600" dirty="0" err="1"/>
              <a:t>MySql.jdbc.driver.MySqlDriver</a:t>
            </a:r>
            <a:r>
              <a:rPr lang="en-IN" sz="2600" dirty="0"/>
              <a:t>");  </a:t>
            </a:r>
            <a:endParaRPr lang="en-US" sz="2600" b="1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9080" y="1484835"/>
            <a:ext cx="7996341" cy="509176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Create the connection object : </a:t>
            </a:r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() method of </a:t>
            </a:r>
            <a:r>
              <a:rPr lang="en-US" dirty="0" err="1"/>
              <a:t>DriverManager</a:t>
            </a:r>
            <a:r>
              <a:rPr lang="en-US" dirty="0"/>
              <a:t> class is used to establish connection with the database.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jdbc:oracle:thin</a:t>
            </a:r>
            <a:r>
              <a:rPr lang="en-IN" dirty="0"/>
              <a:t>:@localhost:1521:xe","system","password"); 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3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14913"/>
            <a:ext cx="8238079" cy="5025610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/>
              <a:t>Create the Statement object: </a:t>
            </a:r>
            <a:r>
              <a:rPr lang="en-US" sz="2600" dirty="0"/>
              <a:t>The </a:t>
            </a:r>
            <a:r>
              <a:rPr lang="en-US" sz="2600" dirty="0" err="1"/>
              <a:t>createStatement</a:t>
            </a:r>
            <a:r>
              <a:rPr lang="en-US" sz="2600" dirty="0"/>
              <a:t>() method of Connection interface is used to create statement. The object of statement is responsible to execute queries with the database.</a:t>
            </a:r>
          </a:p>
          <a:p>
            <a:pPr marL="0" indent="0" algn="just">
              <a:buNone/>
            </a:pPr>
            <a:r>
              <a:rPr lang="en-US" sz="2600" b="1" dirty="0"/>
              <a:t>Example : </a:t>
            </a:r>
          </a:p>
          <a:p>
            <a:pPr marL="0" indent="0" algn="just">
              <a:buNone/>
            </a:pPr>
            <a:r>
              <a:rPr lang="en-IN" sz="2600" dirty="0"/>
              <a:t>Statement </a:t>
            </a:r>
            <a:r>
              <a:rPr lang="en-IN" sz="2600" dirty="0" err="1"/>
              <a:t>stmt</a:t>
            </a:r>
            <a:r>
              <a:rPr lang="en-IN" sz="2600" dirty="0"/>
              <a:t>=</a:t>
            </a:r>
            <a:r>
              <a:rPr lang="en-IN" sz="2600" dirty="0" err="1"/>
              <a:t>con.createStatement</a:t>
            </a:r>
            <a:r>
              <a:rPr lang="en-IN" sz="2600" dirty="0"/>
              <a:t>();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3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6326" y="1325563"/>
            <a:ext cx="8511348" cy="502561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Execute the query: 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 algn="just">
              <a:buNone/>
            </a:pPr>
            <a:r>
              <a:rPr lang="en-US" sz="2400" b="1" dirty="0"/>
              <a:t>Example</a:t>
            </a:r>
            <a:r>
              <a:rPr lang="en-US" sz="2400" dirty="0"/>
              <a:t>: </a:t>
            </a:r>
            <a:r>
              <a:rPr lang="en-IN" sz="2400" dirty="0" err="1"/>
              <a:t>ResultSet</a:t>
            </a:r>
            <a:r>
              <a:rPr lang="en-IN" sz="2400" dirty="0"/>
              <a:t> </a:t>
            </a:r>
            <a:r>
              <a:rPr lang="en-IN" sz="2400" dirty="0" err="1"/>
              <a:t>rs</a:t>
            </a:r>
            <a:r>
              <a:rPr lang="en-IN" sz="2400" dirty="0"/>
              <a:t>=</a:t>
            </a:r>
            <a:r>
              <a:rPr lang="en-IN" sz="2400" dirty="0" err="1"/>
              <a:t>stmt.executeQuery</a:t>
            </a:r>
            <a:r>
              <a:rPr lang="en-IN" sz="2400" dirty="0"/>
              <a:t>("select * from </a:t>
            </a:r>
            <a:r>
              <a:rPr lang="en-IN" sz="2400" dirty="0" err="1"/>
              <a:t>Tablename</a:t>
            </a:r>
            <a:r>
              <a:rPr lang="en-IN" sz="2400" dirty="0"/>
              <a:t>");</a:t>
            </a:r>
            <a:r>
              <a:rPr lang="en-IN" sz="2400" b="1" dirty="0"/>
              <a:t>while</a:t>
            </a:r>
            <a:r>
              <a:rPr lang="en-IN" sz="2400" dirty="0"/>
              <a:t>(</a:t>
            </a:r>
            <a:r>
              <a:rPr lang="en-IN" sz="2400" dirty="0" err="1"/>
              <a:t>rs.next</a:t>
            </a:r>
            <a:r>
              <a:rPr lang="en-IN" sz="2400" dirty="0"/>
              <a:t>()){  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rs.getInt</a:t>
            </a:r>
            <a:r>
              <a:rPr lang="en-IN" sz="2400" dirty="0"/>
              <a:t>(1)+" "+</a:t>
            </a:r>
            <a:r>
              <a:rPr lang="en-IN" sz="2400" dirty="0" err="1"/>
              <a:t>rs.getString</a:t>
            </a:r>
            <a:r>
              <a:rPr lang="en-IN" sz="2400" dirty="0"/>
              <a:t>(2));  }  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463" y="1523041"/>
            <a:ext cx="8136978" cy="5004884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Close the connection object: </a:t>
            </a:r>
            <a:r>
              <a:rPr lang="en-US" sz="2600" dirty="0"/>
              <a:t>By closing connection object statement and </a:t>
            </a:r>
            <a:r>
              <a:rPr lang="en-US" sz="2600" dirty="0" err="1"/>
              <a:t>ResultSet</a:t>
            </a:r>
            <a:r>
              <a:rPr lang="en-US" sz="2600" dirty="0"/>
              <a:t> will be closed automatically. The close() method of Connection interface is used to close the connection.</a:t>
            </a:r>
          </a:p>
          <a:p>
            <a:pPr marL="0" indent="0" algn="just">
              <a:buNone/>
            </a:pPr>
            <a:r>
              <a:rPr lang="en-US" sz="2600" b="1" dirty="0"/>
              <a:t>Example: </a:t>
            </a:r>
          </a:p>
          <a:p>
            <a:pPr marL="0" indent="0" algn="just">
              <a:buNone/>
            </a:pPr>
            <a:r>
              <a:rPr lang="en-IN" sz="2600" dirty="0" err="1"/>
              <a:t>con.close</a:t>
            </a:r>
            <a:r>
              <a:rPr lang="en-IN" sz="2600" dirty="0"/>
              <a:t>();  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292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Database Connectivity</vt:lpstr>
      <vt:lpstr>Steps for database Connectivity</vt:lpstr>
      <vt:lpstr>Steps for database Connectivity</vt:lpstr>
      <vt:lpstr>Steps for database Connectivity</vt:lpstr>
      <vt:lpstr>Steps for database Connectivity</vt:lpstr>
      <vt:lpstr>Steps for database Connectivity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163</cp:revision>
  <dcterms:created xsi:type="dcterms:W3CDTF">2021-05-13T17:45:44Z</dcterms:created>
  <dcterms:modified xsi:type="dcterms:W3CDTF">2021-09-08T04:51:52Z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348979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