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6" r:id="rId2"/>
    <p:sldId id="261" r:id="rId3"/>
    <p:sldId id="286" r:id="rId4"/>
    <p:sldId id="304" r:id="rId5"/>
    <p:sldId id="287" r:id="rId6"/>
    <p:sldId id="289" r:id="rId7"/>
    <p:sldId id="297" r:id="rId8"/>
    <p:sldId id="298" r:id="rId9"/>
    <p:sldId id="303" r:id="rId10"/>
    <p:sldId id="299" r:id="rId11"/>
    <p:sldId id="300" r:id="rId12"/>
    <p:sldId id="301" r:id="rId13"/>
    <p:sldId id="30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37227"/>
            <a:ext cx="8324431" cy="523487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Socket is foundation of modern networking, a socket allows single computer to serve many different clients at once.</a:t>
            </a:r>
          </a:p>
          <a:p>
            <a:pPr algn="just"/>
            <a:r>
              <a:rPr lang="en-US" dirty="0"/>
              <a:t>Socket establishes connection through the use of port, which is a numbered socket on a particular machine.</a:t>
            </a:r>
          </a:p>
          <a:p>
            <a:pPr algn="just"/>
            <a:r>
              <a:rPr lang="en-US" dirty="0"/>
              <a:t>Socket communication takes place via a protocol.</a:t>
            </a:r>
          </a:p>
          <a:p>
            <a:pPr algn="just"/>
            <a:r>
              <a:rPr lang="en-US" dirty="0"/>
              <a:t>Socket provides communication mechanism between two computers using TCP.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and </a:t>
            </a:r>
            <a:r>
              <a:rPr lang="en-IN" dirty="0" err="1"/>
              <a:t>ServerSocket</a:t>
            </a:r>
            <a:r>
              <a:rPr lang="en-IN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61777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37226"/>
            <a:ext cx="7886700" cy="50048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kind of TCP sockets in Java. </a:t>
            </a:r>
          </a:p>
          <a:p>
            <a:pPr marL="0" indent="0">
              <a:buNone/>
            </a:pPr>
            <a:r>
              <a:rPr lang="en-US" dirty="0"/>
              <a:t>One is for server and other is for client.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/>
              <a:t>ServerSocket</a:t>
            </a:r>
            <a:r>
              <a:rPr lang="en-US" dirty="0"/>
              <a:t> 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Socket</a:t>
            </a:r>
            <a:r>
              <a:rPr lang="en-US" dirty="0"/>
              <a:t> 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and </a:t>
            </a:r>
            <a:r>
              <a:rPr lang="en-IN" dirty="0" err="1"/>
              <a:t>ServerSocket</a:t>
            </a:r>
            <a:r>
              <a:rPr lang="en-IN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29192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635" y="1487468"/>
            <a:ext cx="8233996" cy="50048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Java URL Class present in java.net package, deals with URL which uniquely identify or locate resources on internet.</a:t>
            </a:r>
          </a:p>
          <a:p>
            <a:pPr marL="0" indent="0" algn="just">
              <a:buNone/>
            </a:pPr>
            <a:r>
              <a:rPr lang="en-US" dirty="0"/>
              <a:t>The following are the important Methods of URL class: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err="1"/>
              <a:t>getProtocol</a:t>
            </a:r>
            <a:r>
              <a:rPr lang="en-US" b="1" dirty="0"/>
              <a:t>()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err="1"/>
              <a:t>getHost</a:t>
            </a:r>
            <a:r>
              <a:rPr lang="en-US" b="1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err="1"/>
              <a:t>getPort</a:t>
            </a:r>
            <a:r>
              <a:rPr lang="en-US" b="1" dirty="0"/>
              <a:t>() </a:t>
            </a:r>
            <a:endParaRPr lang="en-US" b="1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err="1"/>
              <a:t>getFile</a:t>
            </a:r>
            <a:r>
              <a:rPr lang="en-US" b="1" dirty="0"/>
              <a:t>()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0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675" y="1472665"/>
            <a:ext cx="7751676" cy="51603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java.net.*;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URLExample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</a:t>
            </a:r>
            <a:r>
              <a:rPr lang="en-IN" dirty="0"/>
              <a:t>) throws </a:t>
            </a:r>
            <a:r>
              <a:rPr lang="en-IN" dirty="0" err="1"/>
              <a:t>MalformedURLException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URL </a:t>
            </a:r>
            <a:r>
              <a:rPr lang="en-IN" dirty="0" err="1"/>
              <a:t>ul</a:t>
            </a:r>
            <a:r>
              <a:rPr lang="en-IN" dirty="0"/>
              <a:t> = new URL("http://www.gmail.com/home");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ul.getProtocol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ul.getFile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8503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39" y="2767908"/>
            <a:ext cx="7421120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Java Networking</a:t>
            </a:r>
          </a:p>
          <a:p>
            <a:pPr algn="just"/>
            <a:r>
              <a:rPr lang="en-US" dirty="0"/>
              <a:t>know the various terminologies used in java networking</a:t>
            </a:r>
          </a:p>
          <a:p>
            <a:pPr algn="just"/>
            <a:r>
              <a:rPr lang="en-US" dirty="0"/>
              <a:t>understand the various classes used in networking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43559"/>
            <a:ext cx="8353461" cy="481385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Network programming refers to writing programs that execute across multiple devices (computers), in which the devices are connected to each other via a network. </a:t>
            </a:r>
          </a:p>
          <a:p>
            <a:pPr algn="just"/>
            <a:r>
              <a:rPr lang="en-US" sz="2600" dirty="0"/>
              <a:t>Java encapsulates classes and interfaces to allow low-level communication details.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2797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43559"/>
            <a:ext cx="8353461" cy="481385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Java Networking is a concept of connecting two or more computing devices together so that we can share resources.</a:t>
            </a:r>
          </a:p>
          <a:p>
            <a:pPr algn="just"/>
            <a:r>
              <a:rPr lang="en-US" sz="2600" dirty="0"/>
              <a:t>Java program communicates over the network at the application layer.</a:t>
            </a:r>
          </a:p>
          <a:p>
            <a:pPr algn="just"/>
            <a:r>
              <a:rPr lang="en-US" sz="2600" dirty="0"/>
              <a:t>java.net package is useful for all the Java networking classes and interfaces. </a:t>
            </a:r>
            <a:endParaRPr lang="en-IN" sz="2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3968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262" y="1567855"/>
            <a:ext cx="8022981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java.net package provides support for two protocols. They are as follows: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TCP</a:t>
            </a:r>
            <a:r>
              <a:rPr lang="en-US" dirty="0"/>
              <a:t>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UDP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7890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827" y="1467372"/>
            <a:ext cx="8193803" cy="500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widely used Java networking terminologies are:</a:t>
            </a:r>
          </a:p>
          <a:p>
            <a:r>
              <a:rPr lang="en-US" dirty="0"/>
              <a:t>IP Address </a:t>
            </a:r>
          </a:p>
          <a:p>
            <a:r>
              <a:rPr lang="en-US" dirty="0"/>
              <a:t>Protocol</a:t>
            </a:r>
          </a:p>
          <a:p>
            <a:r>
              <a:rPr lang="en-US" dirty="0"/>
              <a:t>Port Number</a:t>
            </a:r>
          </a:p>
          <a:p>
            <a:r>
              <a:rPr lang="en-US" dirty="0"/>
              <a:t>MAC Address</a:t>
            </a:r>
          </a:p>
          <a:p>
            <a:r>
              <a:rPr lang="en-US" dirty="0"/>
              <a:t>Connection-oriented and connection-less protocol</a:t>
            </a:r>
          </a:p>
          <a:p>
            <a:r>
              <a:rPr lang="en-US" dirty="0"/>
              <a:t>Socket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Terminologies</a:t>
            </a:r>
          </a:p>
        </p:txBody>
      </p:sp>
    </p:spTree>
    <p:extLst>
      <p:ext uri="{BB962C8B-B14F-4D97-AF65-F5344CB8AC3E}">
        <p14:creationId xmlns:p14="http://schemas.microsoft.com/office/powerpoint/2010/main" val="28096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18" y="1537709"/>
            <a:ext cx="8063174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Inet</a:t>
            </a:r>
            <a:r>
              <a:rPr lang="en-US" dirty="0"/>
              <a:t> Address encapsulates both numerical IP address and the domain name for that address. </a:t>
            </a:r>
          </a:p>
          <a:p>
            <a:pPr algn="just"/>
            <a:r>
              <a:rPr lang="en-US" dirty="0"/>
              <a:t>This address can handle both IPv4 and Ipv6 addresses.</a:t>
            </a:r>
          </a:p>
          <a:p>
            <a:pPr algn="just"/>
            <a:r>
              <a:rPr lang="en-US" dirty="0" err="1"/>
              <a:t>Inet</a:t>
            </a:r>
            <a:r>
              <a:rPr lang="en-US" dirty="0"/>
              <a:t> Address class has no visible constructor. </a:t>
            </a:r>
          </a:p>
          <a:p>
            <a:pPr algn="just"/>
            <a:r>
              <a:rPr lang="en-US" dirty="0"/>
              <a:t>To create an </a:t>
            </a:r>
            <a:r>
              <a:rPr lang="en-US" dirty="0" err="1"/>
              <a:t>inet</a:t>
            </a:r>
            <a:r>
              <a:rPr lang="en-US" dirty="0"/>
              <a:t> Address object, you have to use Factory methods.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933" y="0"/>
            <a:ext cx="7543573" cy="1320986"/>
          </a:xfrm>
        </p:spPr>
        <p:txBody>
          <a:bodyPr>
            <a:normAutofit/>
          </a:bodyPr>
          <a:lstStyle/>
          <a:p>
            <a:r>
              <a:rPr lang="en-IN" dirty="0" err="1"/>
              <a:t>InetAddress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0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0074" y="1477420"/>
            <a:ext cx="8203852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Three commonly used </a:t>
            </a:r>
            <a:r>
              <a:rPr lang="en-IN" dirty="0" err="1"/>
              <a:t>Inet</a:t>
            </a:r>
            <a:r>
              <a:rPr lang="en-IN" dirty="0"/>
              <a:t> Address factory methods are.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/>
              <a:t>static </a:t>
            </a:r>
            <a:r>
              <a:rPr lang="en-IN" dirty="0" err="1"/>
              <a:t>InetAddress</a:t>
            </a:r>
            <a:r>
              <a:rPr lang="en-IN" dirty="0"/>
              <a:t> </a:t>
            </a:r>
            <a:r>
              <a:rPr lang="en-IN" b="1" dirty="0" err="1"/>
              <a:t>getLocalHost</a:t>
            </a:r>
            <a:r>
              <a:rPr lang="en-IN" b="1" dirty="0"/>
              <a:t>()</a:t>
            </a:r>
            <a:r>
              <a:rPr lang="en-IN" dirty="0"/>
              <a:t> throws </a:t>
            </a:r>
            <a:r>
              <a:rPr lang="en-IN" b="1" dirty="0" err="1"/>
              <a:t>UnknownHostException</a:t>
            </a:r>
            <a:endParaRPr lang="en-IN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/>
              <a:t>static </a:t>
            </a:r>
            <a:r>
              <a:rPr lang="en-IN" dirty="0" err="1"/>
              <a:t>InetAddress</a:t>
            </a:r>
            <a:r>
              <a:rPr lang="en-IN" dirty="0"/>
              <a:t> </a:t>
            </a:r>
            <a:r>
              <a:rPr lang="en-IN" b="1" dirty="0" err="1"/>
              <a:t>getByName</a:t>
            </a:r>
            <a:r>
              <a:rPr lang="en-IN" dirty="0"/>
              <a:t> (String hostname) throws </a:t>
            </a:r>
            <a:r>
              <a:rPr lang="en-IN" b="1" dirty="0" err="1"/>
              <a:t>UnknownHostException</a:t>
            </a:r>
            <a:endParaRPr lang="en-IN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/>
              <a:t>static </a:t>
            </a:r>
            <a:r>
              <a:rPr lang="en-IN" dirty="0" err="1"/>
              <a:t>InetAddress</a:t>
            </a:r>
            <a:r>
              <a:rPr lang="en-IN" dirty="0"/>
              <a:t>[ ] </a:t>
            </a:r>
            <a:r>
              <a:rPr lang="en-IN" b="1" dirty="0" err="1"/>
              <a:t>getAllByName</a:t>
            </a:r>
            <a:r>
              <a:rPr lang="en-IN" dirty="0"/>
              <a:t> (String hostname) throws </a:t>
            </a:r>
            <a:r>
              <a:rPr lang="en-IN" b="1" dirty="0" err="1"/>
              <a:t>UnknownHostException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/>
          <a:lstStyle/>
          <a:p>
            <a:r>
              <a:rPr lang="en-IN" dirty="0" err="1"/>
              <a:t>InetAddress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269" y="1243134"/>
            <a:ext cx="7886700" cy="50048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import java.net.*;</a:t>
            </a:r>
          </a:p>
          <a:p>
            <a:pPr marL="0" indent="0">
              <a:buNone/>
            </a:pPr>
            <a:r>
              <a:rPr lang="en-IN" sz="1800" dirty="0"/>
              <a:t>class Demo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throws </a:t>
            </a:r>
            <a:r>
              <a:rPr lang="en-IN" sz="1800" dirty="0" err="1"/>
              <a:t>UnknownHostException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InetAddress</a:t>
            </a:r>
            <a:r>
              <a:rPr lang="en-IN" sz="1800" dirty="0"/>
              <a:t> address = </a:t>
            </a:r>
            <a:r>
              <a:rPr lang="en-IN" sz="1800" dirty="0" err="1"/>
              <a:t>InetAddress.getLocalHost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System.out.println</a:t>
            </a:r>
            <a:r>
              <a:rPr lang="en-IN" sz="1800" dirty="0"/>
              <a:t>(address);</a:t>
            </a:r>
          </a:p>
          <a:p>
            <a:pPr marL="0" indent="0">
              <a:buNone/>
            </a:pPr>
            <a:r>
              <a:rPr lang="en-IN" sz="1800" dirty="0"/>
              <a:t>    address = </a:t>
            </a:r>
            <a:r>
              <a:rPr lang="en-IN" sz="1800" dirty="0" err="1"/>
              <a:t>InetAddress.getByName</a:t>
            </a:r>
            <a:r>
              <a:rPr lang="en-IN" sz="1800" dirty="0"/>
              <a:t>("www.google.com");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System.out.println</a:t>
            </a:r>
            <a:r>
              <a:rPr lang="en-IN" sz="1800" dirty="0"/>
              <a:t>(address);</a:t>
            </a:r>
          </a:p>
          <a:p>
            <a:pPr marL="0" indent="0">
              <a:buNone/>
            </a:pPr>
            <a:r>
              <a:rPr lang="en-IN" sz="1800" dirty="0"/>
              <a:t>      }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1679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</TotalTime>
  <Words>494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Networking</vt:lpstr>
      <vt:lpstr>Networking</vt:lpstr>
      <vt:lpstr>Networking</vt:lpstr>
      <vt:lpstr>Java Networking Terminologies</vt:lpstr>
      <vt:lpstr>InetAddress</vt:lpstr>
      <vt:lpstr>InetAddress</vt:lpstr>
      <vt:lpstr>Example</vt:lpstr>
      <vt:lpstr>Socket and ServerSocket Class</vt:lpstr>
      <vt:lpstr>Socket and ServerSocket Class</vt:lpstr>
      <vt:lpstr>URL class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176</cp:revision>
  <dcterms:created xsi:type="dcterms:W3CDTF">2021-05-13T17:45:44Z</dcterms:created>
  <dcterms:modified xsi:type="dcterms:W3CDTF">2021-08-23T05:54:55Z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347967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