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87" r:id="rId5"/>
    <p:sldId id="292" r:id="rId6"/>
    <p:sldId id="288" r:id="rId7"/>
    <p:sldId id="289" r:id="rId8"/>
    <p:sldId id="290" r:id="rId9"/>
    <p:sldId id="291"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2C2C2C"/>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4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8/25/2021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Operations on arrays </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Following operations can be performed on arrays:</a:t>
            </a:r>
          </a:p>
          <a:p>
            <a:r>
              <a:rPr lang="en-IN" dirty="0"/>
              <a:t>Traversing</a:t>
            </a:r>
          </a:p>
          <a:p>
            <a:r>
              <a:rPr lang="en-IN" dirty="0"/>
              <a:t>Searching</a:t>
            </a:r>
          </a:p>
          <a:p>
            <a:r>
              <a:rPr lang="en-IN" dirty="0"/>
              <a:t>Insertion</a:t>
            </a:r>
          </a:p>
          <a:p>
            <a:r>
              <a:rPr lang="en-IN" dirty="0"/>
              <a:t>Deletion</a:t>
            </a:r>
          </a:p>
          <a:p>
            <a:r>
              <a:rPr lang="en-IN" dirty="0"/>
              <a:t>Sorting</a:t>
            </a:r>
          </a:p>
          <a:p>
            <a:r>
              <a:rPr lang="en-IN" dirty="0"/>
              <a:t>Merging</a:t>
            </a:r>
          </a:p>
        </p:txBody>
      </p:sp>
      <p:sp>
        <p:nvSpPr>
          <p:cNvPr id="3" name="Title 2"/>
          <p:cNvSpPr>
            <a:spLocks noGrp="1"/>
          </p:cNvSpPr>
          <p:nvPr>
            <p:ph type="title"/>
          </p:nvPr>
        </p:nvSpPr>
        <p:spPr/>
        <p:txBody>
          <a:bodyPr/>
          <a:lstStyle/>
          <a:p>
            <a:r>
              <a:rPr lang="en-IN" dirty="0"/>
              <a:t>Operations on arrays</a:t>
            </a:r>
          </a:p>
        </p:txBody>
      </p:sp>
    </p:spTree>
    <p:extLst>
      <p:ext uri="{BB962C8B-B14F-4D97-AF65-F5344CB8AC3E}">
        <p14:creationId xmlns:p14="http://schemas.microsoft.com/office/powerpoint/2010/main" val="26316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Traversing is process of visiting each element of the array exactly once.</a:t>
            </a:r>
          </a:p>
          <a:p>
            <a:r>
              <a:rPr lang="en-IN" dirty="0"/>
              <a:t>As element of linear array can be accessing directly, only we have to vary an index from lower bound to upper bound in step of one to access individual elements in order</a:t>
            </a:r>
          </a:p>
        </p:txBody>
      </p:sp>
      <p:sp>
        <p:nvSpPr>
          <p:cNvPr id="3" name="Title 2"/>
          <p:cNvSpPr>
            <a:spLocks noGrp="1"/>
          </p:cNvSpPr>
          <p:nvPr>
            <p:ph type="title"/>
          </p:nvPr>
        </p:nvSpPr>
        <p:spPr/>
        <p:txBody>
          <a:bodyPr/>
          <a:lstStyle/>
          <a:p>
            <a:r>
              <a:rPr lang="en-IN" dirty="0"/>
              <a:t>Array traversing</a:t>
            </a:r>
          </a:p>
        </p:txBody>
      </p:sp>
    </p:spTree>
    <p:extLst>
      <p:ext uri="{BB962C8B-B14F-4D97-AF65-F5344CB8AC3E}">
        <p14:creationId xmlns:p14="http://schemas.microsoft.com/office/powerpoint/2010/main" val="159933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8941" y="1314451"/>
            <a:ext cx="8925059" cy="5543549"/>
          </a:xfrm>
        </p:spPr>
        <p:txBody>
          <a:bodyPr>
            <a:normAutofit fontScale="70000" lnSpcReduction="20000"/>
          </a:bodyPr>
          <a:lstStyle/>
          <a:p>
            <a:r>
              <a:rPr lang="en-IN" dirty="0"/>
              <a:t>We have linear array </a:t>
            </a:r>
            <a:r>
              <a:rPr lang="en-IN" dirty="0" err="1"/>
              <a:t>Arr</a:t>
            </a:r>
            <a:r>
              <a:rPr lang="en-IN" dirty="0"/>
              <a:t> as below: </a:t>
            </a:r>
          </a:p>
          <a:p>
            <a:pPr marL="0" indent="0">
              <a:buNone/>
            </a:pPr>
            <a:r>
              <a:rPr lang="en-IN" dirty="0"/>
              <a:t>1	2	3	4	5</a:t>
            </a:r>
          </a:p>
          <a:p>
            <a:pPr marL="0" indent="0">
              <a:buNone/>
            </a:pPr>
            <a:r>
              <a:rPr lang="en-IN" dirty="0"/>
              <a:t>15	28	30	35	60</a:t>
            </a:r>
          </a:p>
          <a:p>
            <a:r>
              <a:rPr lang="en-IN" dirty="0"/>
              <a:t>Here we will start from beginning and will go till last element and during this process we will access value of each element exactly once as below:</a:t>
            </a:r>
          </a:p>
          <a:p>
            <a:pPr marL="0" indent="0">
              <a:buNone/>
            </a:pPr>
            <a:r>
              <a:rPr lang="en-IN" dirty="0" err="1"/>
              <a:t>Arr</a:t>
            </a:r>
            <a:r>
              <a:rPr lang="en-IN" dirty="0"/>
              <a:t> [1] = 15</a:t>
            </a:r>
          </a:p>
          <a:p>
            <a:pPr marL="0" indent="0">
              <a:buNone/>
            </a:pPr>
            <a:r>
              <a:rPr lang="en-IN" dirty="0" err="1"/>
              <a:t>Arr</a:t>
            </a:r>
            <a:r>
              <a:rPr lang="en-IN" dirty="0"/>
              <a:t> [2] = 28</a:t>
            </a:r>
          </a:p>
          <a:p>
            <a:pPr marL="0" indent="0">
              <a:buNone/>
            </a:pPr>
            <a:r>
              <a:rPr lang="en-IN" dirty="0" err="1"/>
              <a:t>Arr</a:t>
            </a:r>
            <a:r>
              <a:rPr lang="en-IN" dirty="0"/>
              <a:t> [3] = 30</a:t>
            </a:r>
          </a:p>
          <a:p>
            <a:pPr marL="0" indent="0">
              <a:buNone/>
            </a:pPr>
            <a:r>
              <a:rPr lang="en-IN" dirty="0" err="1"/>
              <a:t>Arr</a:t>
            </a:r>
            <a:r>
              <a:rPr lang="en-IN" dirty="0"/>
              <a:t> [4] = 35</a:t>
            </a:r>
          </a:p>
          <a:p>
            <a:pPr marL="0" indent="0">
              <a:buNone/>
            </a:pPr>
            <a:r>
              <a:rPr lang="en-IN" dirty="0" err="1"/>
              <a:t>Arr</a:t>
            </a:r>
            <a:r>
              <a:rPr lang="en-IN" dirty="0"/>
              <a:t> [5] = 60</a:t>
            </a:r>
          </a:p>
        </p:txBody>
      </p:sp>
      <p:sp>
        <p:nvSpPr>
          <p:cNvPr id="3" name="Title 2"/>
          <p:cNvSpPr>
            <a:spLocks noGrp="1"/>
          </p:cNvSpPr>
          <p:nvPr>
            <p:ph type="title"/>
          </p:nvPr>
        </p:nvSpPr>
        <p:spPr/>
        <p:txBody>
          <a:bodyPr/>
          <a:lstStyle/>
          <a:p>
            <a:r>
              <a:rPr lang="en-IN" dirty="0"/>
              <a:t>Array traversing</a:t>
            </a:r>
          </a:p>
        </p:txBody>
      </p:sp>
    </p:spTree>
    <p:extLst>
      <p:ext uri="{BB962C8B-B14F-4D97-AF65-F5344CB8AC3E}">
        <p14:creationId xmlns:p14="http://schemas.microsoft.com/office/powerpoint/2010/main" val="51125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Step 1 :    [Initialization]  Set I = LB</a:t>
            </a:r>
          </a:p>
          <a:p>
            <a:r>
              <a:rPr lang="en-IN" dirty="0"/>
              <a:t>Step 2 :      Repeat Step 3 and Step 4 while I  &lt; = UB</a:t>
            </a:r>
          </a:p>
          <a:p>
            <a:r>
              <a:rPr lang="en-IN" dirty="0"/>
              <a:t>step 3 :       [ processing ] Process the A[I] element</a:t>
            </a:r>
          </a:p>
          <a:p>
            <a:r>
              <a:rPr lang="en-IN" dirty="0"/>
              <a:t>Step 4 :      [ Increment the counter ] I = I + 1</a:t>
            </a:r>
          </a:p>
          <a:p>
            <a:r>
              <a:rPr lang="en-IN" dirty="0"/>
              <a:t>                   [ End of the loop of step 2 ] </a:t>
            </a:r>
          </a:p>
          <a:p>
            <a:r>
              <a:rPr lang="en-IN" dirty="0"/>
              <a:t>Step 5:       Exit </a:t>
            </a:r>
          </a:p>
          <a:p>
            <a:pPr marL="0" indent="0">
              <a:buNone/>
            </a:pPr>
            <a:r>
              <a:rPr lang="en-IN" dirty="0"/>
              <a:t>Here LB is  lower Bound and UB is Upper Bound  A[ ] is linear array )</a:t>
            </a:r>
          </a:p>
        </p:txBody>
      </p:sp>
      <p:sp>
        <p:nvSpPr>
          <p:cNvPr id="3" name="Title 2"/>
          <p:cNvSpPr>
            <a:spLocks noGrp="1"/>
          </p:cNvSpPr>
          <p:nvPr>
            <p:ph type="title"/>
          </p:nvPr>
        </p:nvSpPr>
        <p:spPr/>
        <p:txBody>
          <a:bodyPr/>
          <a:lstStyle/>
          <a:p>
            <a:r>
              <a:rPr lang="en-IN" dirty="0"/>
              <a:t>Algorithm</a:t>
            </a:r>
          </a:p>
        </p:txBody>
      </p:sp>
    </p:spTree>
    <p:extLst>
      <p:ext uri="{BB962C8B-B14F-4D97-AF65-F5344CB8AC3E}">
        <p14:creationId xmlns:p14="http://schemas.microsoft.com/office/powerpoint/2010/main" val="130929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42434"/>
            <a:ext cx="8534400" cy="5225066"/>
          </a:xfrm>
        </p:spPr>
        <p:txBody>
          <a:bodyPr>
            <a:normAutofit fontScale="70000" lnSpcReduction="20000"/>
          </a:bodyPr>
          <a:lstStyle/>
          <a:p>
            <a:pPr marL="0" indent="0">
              <a:buNone/>
            </a:pPr>
            <a:r>
              <a:rPr lang="en-IN" dirty="0"/>
              <a:t>#include &lt;</a:t>
            </a:r>
            <a:r>
              <a:rPr lang="en-IN" dirty="0" err="1"/>
              <a:t>stdio.h</a:t>
            </a:r>
            <a:r>
              <a:rPr lang="en-IN" dirty="0"/>
              <a:t>&gt;</a:t>
            </a:r>
          </a:p>
          <a:p>
            <a:pPr marL="0" indent="0">
              <a:buNone/>
            </a:pPr>
            <a:r>
              <a:rPr lang="en-IN" dirty="0"/>
              <a:t>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 ] = {10,12,15,20,14};</a:t>
            </a:r>
          </a:p>
          <a:p>
            <a:pPr marL="0" indent="0">
              <a:buNone/>
            </a:pPr>
            <a:r>
              <a:rPr lang="en-IN" dirty="0"/>
              <a:t>   </a:t>
            </a:r>
            <a:r>
              <a:rPr lang="en-IN" dirty="0" err="1"/>
              <a:t>printf</a:t>
            </a:r>
            <a:r>
              <a:rPr lang="en-IN" dirty="0"/>
              <a:t>("The array elements are :\n");</a:t>
            </a:r>
          </a:p>
          <a:p>
            <a:pPr marL="0" indent="0">
              <a:buNone/>
            </a:pPr>
            <a:r>
              <a:rPr lang="en-IN" dirty="0"/>
              <a:t>   for(</a:t>
            </a:r>
            <a:r>
              <a:rPr lang="en-IN" dirty="0" err="1"/>
              <a:t>int</a:t>
            </a:r>
            <a:r>
              <a:rPr lang="en-IN" dirty="0"/>
              <a:t> </a:t>
            </a:r>
            <a:r>
              <a:rPr lang="en-IN" dirty="0" err="1"/>
              <a:t>i</a:t>
            </a:r>
            <a:r>
              <a:rPr lang="en-IN" dirty="0"/>
              <a:t> = 0; </a:t>
            </a:r>
            <a:r>
              <a:rPr lang="en-IN" dirty="0" err="1"/>
              <a:t>i</a:t>
            </a:r>
            <a:r>
              <a:rPr lang="en-IN" dirty="0"/>
              <a:t>&lt;5; </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a:t>
            </a:r>
            <a:r>
              <a:rPr lang="en-IN" dirty="0" err="1"/>
              <a:t>arr</a:t>
            </a:r>
            <a:r>
              <a:rPr lang="en-IN" dirty="0"/>
              <a:t>[%d] = %d \n", </a:t>
            </a:r>
            <a:r>
              <a:rPr lang="en-IN" dirty="0" err="1"/>
              <a:t>i</a:t>
            </a:r>
            <a:r>
              <a:rPr lang="en-IN" dirty="0"/>
              <a:t>, </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a:t>
            </a:r>
          </a:p>
        </p:txBody>
      </p:sp>
      <p:sp>
        <p:nvSpPr>
          <p:cNvPr id="3" name="Title 2"/>
          <p:cNvSpPr>
            <a:spLocks noGrp="1"/>
          </p:cNvSpPr>
          <p:nvPr>
            <p:ph type="title"/>
          </p:nvPr>
        </p:nvSpPr>
        <p:spPr/>
        <p:txBody>
          <a:bodyPr/>
          <a:lstStyle/>
          <a:p>
            <a:r>
              <a:rPr lang="en-IN" dirty="0"/>
              <a:t>Program</a:t>
            </a:r>
          </a:p>
        </p:txBody>
      </p:sp>
    </p:spTree>
    <p:extLst>
      <p:ext uri="{BB962C8B-B14F-4D97-AF65-F5344CB8AC3E}">
        <p14:creationId xmlns:p14="http://schemas.microsoft.com/office/powerpoint/2010/main" val="251617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output</a:t>
            </a:r>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1239792" y="2285597"/>
            <a:ext cx="6055414" cy="2453828"/>
          </a:xfrm>
          <a:prstGeom prst="rect">
            <a:avLst/>
          </a:prstGeom>
        </p:spPr>
      </p:pic>
    </p:spTree>
    <p:extLst>
      <p:ext uri="{BB962C8B-B14F-4D97-AF65-F5344CB8AC3E}">
        <p14:creationId xmlns:p14="http://schemas.microsoft.com/office/powerpoint/2010/main" val="18087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Program to demonstrate traversal operation on array</a:t>
            </a:r>
          </a:p>
        </p:txBody>
      </p:sp>
      <p:sp>
        <p:nvSpPr>
          <p:cNvPr id="3" name="Title 2"/>
          <p:cNvSpPr>
            <a:spLocks noGrp="1"/>
          </p:cNvSpPr>
          <p:nvPr>
            <p:ph type="title"/>
          </p:nvPr>
        </p:nvSpPr>
        <p:spPr/>
        <p:txBody>
          <a:bodyPr/>
          <a:lstStyle/>
          <a:p>
            <a:r>
              <a:rPr lang="en-IN" dirty="0"/>
              <a:t>Exercise </a:t>
            </a:r>
          </a:p>
        </p:txBody>
      </p:sp>
    </p:spTree>
    <p:extLst>
      <p:ext uri="{BB962C8B-B14F-4D97-AF65-F5344CB8AC3E}">
        <p14:creationId xmlns:p14="http://schemas.microsoft.com/office/powerpoint/2010/main" val="253602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1095</TotalTime>
  <Words>317</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Bahnschrift</vt:lpstr>
      <vt:lpstr>Bahnschrift SemiBold</vt:lpstr>
      <vt:lpstr>Office Theme</vt:lpstr>
      <vt:lpstr>PowerPoint Presentation</vt:lpstr>
      <vt:lpstr>Learning Outcomes</vt:lpstr>
      <vt:lpstr>Operations on arrays</vt:lpstr>
      <vt:lpstr>Array traversing</vt:lpstr>
      <vt:lpstr>Array traversing</vt:lpstr>
      <vt:lpstr>Algorithm</vt:lpstr>
      <vt:lpstr>Program</vt:lpstr>
      <vt:lpstr>output</vt:lpstr>
      <vt:lpstr>Exercise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69</cp:revision>
  <dcterms:created xsi:type="dcterms:W3CDTF">2020-12-02T15:29:53Z</dcterms:created>
  <dcterms:modified xsi:type="dcterms:W3CDTF">2021-08-25T06:16:41Z</dcterms:modified>
</cp:coreProperties>
</file>