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97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291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C2C2C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912" y="1485900"/>
            <a:ext cx="8258175" cy="5124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A is an array</a:t>
            </a:r>
          </a:p>
          <a:p>
            <a:pPr marL="0" indent="0">
              <a:buNone/>
            </a:pPr>
            <a:r>
              <a:rPr lang="en-IN" dirty="0"/>
              <a:t>N is number of elements (size)</a:t>
            </a:r>
          </a:p>
          <a:p>
            <a:pPr marL="0" indent="0">
              <a:buNone/>
            </a:pPr>
            <a:r>
              <a:rPr lang="en-IN" dirty="0"/>
              <a:t>Element is a deleted data element</a:t>
            </a:r>
          </a:p>
          <a:p>
            <a:pPr marL="0" indent="0">
              <a:buNone/>
            </a:pPr>
            <a:r>
              <a:rPr lang="en-IN" dirty="0" err="1"/>
              <a:t>Pos</a:t>
            </a:r>
            <a:r>
              <a:rPr lang="en-IN" dirty="0"/>
              <a:t> is the location of the element to be deleted. Deletion (A, N, </a:t>
            </a:r>
            <a:r>
              <a:rPr lang="en-IN" dirty="0" err="1"/>
              <a:t>Pos</a:t>
            </a:r>
            <a:r>
              <a:rPr lang="en-IN" dirty="0"/>
              <a:t>) </a:t>
            </a:r>
          </a:p>
          <a:p>
            <a:r>
              <a:rPr lang="en-IN" dirty="0"/>
              <a:t>Step 1: Element = A [</a:t>
            </a:r>
            <a:r>
              <a:rPr lang="en-IN" dirty="0" err="1"/>
              <a:t>Pos</a:t>
            </a:r>
            <a:r>
              <a:rPr lang="en-IN" dirty="0"/>
              <a:t>] </a:t>
            </a:r>
          </a:p>
          <a:p>
            <a:r>
              <a:rPr lang="en-IN" dirty="0"/>
              <a:t>Step 2: for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Pos</a:t>
            </a:r>
            <a:r>
              <a:rPr lang="en-IN" dirty="0"/>
              <a:t> to N-1 repeat </a:t>
            </a:r>
          </a:p>
          <a:p>
            <a:r>
              <a:rPr lang="en-IN" dirty="0"/>
              <a:t>step 3 Step 3: A[ </a:t>
            </a:r>
            <a:r>
              <a:rPr lang="en-IN" dirty="0" err="1"/>
              <a:t>i</a:t>
            </a:r>
            <a:r>
              <a:rPr lang="en-IN" dirty="0"/>
              <a:t> ] = A[i+1] End for </a:t>
            </a:r>
          </a:p>
          <a:p>
            <a:r>
              <a:rPr lang="en-IN" dirty="0"/>
              <a:t>Step 4: N = N - 1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85764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6545" y="1571223"/>
            <a:ext cx="4314423" cy="51129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pos</a:t>
            </a:r>
            <a:r>
              <a:rPr lang="en-IN" dirty="0"/>
              <a:t> - 1; </a:t>
            </a:r>
            <a:r>
              <a:rPr lang="en-IN" dirty="0" err="1"/>
              <a:t>i</a:t>
            </a:r>
            <a:r>
              <a:rPr lang="en-IN" dirty="0"/>
              <a:t> &lt; 4 - 1;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arr</a:t>
            </a:r>
            <a:r>
              <a:rPr lang="en-IN" dirty="0"/>
              <a:t>[i+1];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("Resultant array:\n");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4 - 1;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arr</a:t>
            </a:r>
            <a:r>
              <a:rPr lang="en-IN" dirty="0"/>
              <a:t>[%d]= %d\n",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0" y="1455314"/>
            <a:ext cx="4623515" cy="5402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main()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arr</a:t>
            </a:r>
            <a:r>
              <a:rPr lang="en-IN" sz="2000" dirty="0"/>
              <a:t>[]= {10,12,15,20},</a:t>
            </a:r>
            <a:r>
              <a:rPr lang="en-IN" sz="2000" dirty="0" err="1"/>
              <a:t>i,pos</a:t>
            </a:r>
            <a:r>
              <a:rPr lang="en-IN" sz="2000" dirty="0"/>
              <a:t>=1;</a:t>
            </a:r>
          </a:p>
          <a:p>
            <a:pPr marL="0" indent="0">
              <a:buNone/>
            </a:pPr>
            <a:r>
              <a:rPr lang="en-IN" sz="2000" dirty="0"/>
              <a:t>       </a:t>
            </a:r>
            <a:r>
              <a:rPr lang="en-IN" sz="2000" dirty="0" err="1"/>
              <a:t>printf</a:t>
            </a:r>
            <a:r>
              <a:rPr lang="en-IN" sz="2000" dirty="0"/>
              <a:t>("the array element are \n");</a:t>
            </a:r>
          </a:p>
          <a:p>
            <a:pPr marL="0" indent="0">
              <a:buNone/>
            </a:pPr>
            <a:r>
              <a:rPr lang="en-IN" sz="2000" dirty="0"/>
              <a:t>    for(</a:t>
            </a:r>
            <a:r>
              <a:rPr lang="en-IN" sz="2000" dirty="0" err="1"/>
              <a:t>i</a:t>
            </a:r>
            <a:r>
              <a:rPr lang="en-IN" sz="2000" dirty="0"/>
              <a:t>=0;i&lt;4;i++)</a:t>
            </a:r>
          </a:p>
          <a:p>
            <a:pPr marL="0" indent="0">
              <a:buNone/>
            </a:pPr>
            <a:r>
              <a:rPr lang="en-IN" sz="2000" dirty="0"/>
              <a:t>    {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</a:t>
            </a:r>
            <a:r>
              <a:rPr lang="en-IN" sz="2000" dirty="0" err="1"/>
              <a:t>arr</a:t>
            </a:r>
            <a:r>
              <a:rPr lang="en-IN" sz="2000" dirty="0"/>
              <a:t>[%d]= %d \n",</a:t>
            </a:r>
            <a:r>
              <a:rPr lang="en-IN" sz="2000" dirty="0" err="1"/>
              <a:t>i,arr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]);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4B3CD8-FF1C-461F-8608-71D62F6D5922}"/>
              </a:ext>
            </a:extLst>
          </p:cNvPr>
          <p:cNvGrpSpPr/>
          <p:nvPr/>
        </p:nvGrpSpPr>
        <p:grpSpPr>
          <a:xfrm>
            <a:off x="819150" y="1854557"/>
            <a:ext cx="3907394" cy="4584343"/>
            <a:chOff x="-1199851" y="1854557"/>
            <a:chExt cx="5926396" cy="4675032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-1199851" y="6529588"/>
              <a:ext cx="5514273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14423" y="1854558"/>
              <a:ext cx="0" cy="46750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14422" y="1854557"/>
              <a:ext cx="412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48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284" y="1964363"/>
            <a:ext cx="7045431" cy="34673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203510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258175" cy="5124450"/>
          </a:xfrm>
        </p:spPr>
        <p:txBody>
          <a:bodyPr/>
          <a:lstStyle/>
          <a:p>
            <a:pPr algn="just"/>
            <a:r>
              <a:rPr lang="en-IN" dirty="0"/>
              <a:t>Program to demonstrate </a:t>
            </a:r>
            <a:r>
              <a:rPr lang="en-IN" b="1" dirty="0"/>
              <a:t>insertion</a:t>
            </a:r>
            <a:r>
              <a:rPr lang="en-IN" dirty="0"/>
              <a:t> operation on array</a:t>
            </a:r>
          </a:p>
          <a:p>
            <a:pPr algn="just"/>
            <a:r>
              <a:rPr lang="en-IN" dirty="0"/>
              <a:t>Program to demonstrate </a:t>
            </a:r>
            <a:r>
              <a:rPr lang="en-IN" b="1" dirty="0"/>
              <a:t>deletion</a:t>
            </a:r>
            <a:r>
              <a:rPr lang="en-IN" dirty="0"/>
              <a:t> operation on array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</a:t>
            </a:r>
          </a:p>
        </p:txBody>
      </p:sp>
    </p:spTree>
    <p:extLst>
      <p:ext uri="{BB962C8B-B14F-4D97-AF65-F5344CB8AC3E}">
        <p14:creationId xmlns:p14="http://schemas.microsoft.com/office/powerpoint/2010/main" val="25360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Array insertion </a:t>
            </a:r>
          </a:p>
          <a:p>
            <a:pPr marL="914400" lvl="1" indent="-457200"/>
            <a:r>
              <a:rPr lang="en-IN" dirty="0"/>
              <a:t>Array deletion </a:t>
            </a:r>
          </a:p>
          <a:p>
            <a:pPr marL="914400" lvl="1" indent="-457200"/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Insertion on array is add a new element in array.</a:t>
            </a:r>
          </a:p>
          <a:p>
            <a:r>
              <a:rPr lang="en-IN" dirty="0"/>
              <a:t>Element can be inserted at any palace in array.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insertion</a:t>
            </a:r>
          </a:p>
        </p:txBody>
      </p:sp>
    </p:spTree>
    <p:extLst>
      <p:ext uri="{BB962C8B-B14F-4D97-AF65-F5344CB8AC3E}">
        <p14:creationId xmlns:p14="http://schemas.microsoft.com/office/powerpoint/2010/main" val="101468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314" t="31706" b="37245"/>
          <a:stretch/>
        </p:blipFill>
        <p:spPr>
          <a:xfrm>
            <a:off x="1703578" y="3033777"/>
            <a:ext cx="5419928" cy="15397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insertion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DB6F8A8-1BF9-4DA7-B3E8-838F6664C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7062" b="68951"/>
          <a:stretch/>
        </p:blipFill>
        <p:spPr>
          <a:xfrm>
            <a:off x="1713103" y="1514585"/>
            <a:ext cx="5493943" cy="153975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DE815A4-D1AC-4ECD-8D3D-EB7DB6FFF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59" t="66948" r="4455" b="3906"/>
          <a:stretch/>
        </p:blipFill>
        <p:spPr>
          <a:xfrm>
            <a:off x="1730376" y="4647386"/>
            <a:ext cx="5419928" cy="14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8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14475"/>
            <a:ext cx="8286750" cy="51244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Array insertion can be done in following cases: </a:t>
            </a:r>
          </a:p>
          <a:p>
            <a:pPr lvl="1"/>
            <a:r>
              <a:rPr lang="en-IN" dirty="0"/>
              <a:t>Insertion at the beginning of an array</a:t>
            </a:r>
          </a:p>
          <a:p>
            <a:pPr lvl="1"/>
            <a:r>
              <a:rPr lang="en-IN" dirty="0"/>
              <a:t>Insertion at the given index of an array</a:t>
            </a:r>
          </a:p>
          <a:p>
            <a:pPr lvl="1"/>
            <a:r>
              <a:rPr lang="en-IN" dirty="0"/>
              <a:t>Insertion after the given index of an array</a:t>
            </a:r>
          </a:p>
          <a:p>
            <a:pPr lvl="1"/>
            <a:r>
              <a:rPr lang="en-IN" dirty="0"/>
              <a:t>Insertion before the given index of an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insertion</a:t>
            </a:r>
          </a:p>
        </p:txBody>
      </p:sp>
    </p:spTree>
    <p:extLst>
      <p:ext uri="{BB962C8B-B14F-4D97-AF65-F5344CB8AC3E}">
        <p14:creationId xmlns:p14="http://schemas.microsoft.com/office/powerpoint/2010/main" val="16979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07688"/>
            <a:ext cx="8152461" cy="5212187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Here A is an array with N elements. The maximum numbers of elements it can store is defined by MAX.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IF N = MAX, return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   N = N + 1</a:t>
            </a:r>
          </a:p>
          <a:p>
            <a:pPr marL="0" indent="0">
              <a:buNone/>
            </a:pPr>
            <a:r>
              <a:rPr lang="en-IN" dirty="0"/>
              <a:t>   For All Elements in A</a:t>
            </a:r>
          </a:p>
          <a:p>
            <a:pPr marL="0" indent="0">
              <a:buNone/>
            </a:pPr>
            <a:r>
              <a:rPr lang="en-IN" dirty="0"/>
              <a:t>      Move to next adjacent location</a:t>
            </a:r>
          </a:p>
          <a:p>
            <a:pPr marL="0" indent="0">
              <a:buNone/>
            </a:pPr>
            <a:r>
              <a:rPr lang="en-IN" dirty="0"/>
              <a:t>   A[FIRST] = </a:t>
            </a:r>
            <a:r>
              <a:rPr lang="en-IN" dirty="0" err="1"/>
              <a:t>New_Element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end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121984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613481"/>
            <a:ext cx="3824220" cy="45682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MAX 5</a:t>
            </a:r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[MAX]= {10,12,15,20},</a:t>
            </a:r>
            <a:r>
              <a:rPr lang="en-IN" dirty="0" err="1"/>
              <a:t>i,val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("the array element are \n");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=0;i&lt;4;i++)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arr</a:t>
            </a:r>
            <a:r>
              <a:rPr lang="en-IN" dirty="0"/>
              <a:t>[%d]=%d \n",</a:t>
            </a:r>
            <a:r>
              <a:rPr lang="en-IN" dirty="0" err="1"/>
              <a:t>i,arr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435698" y="1623006"/>
            <a:ext cx="4117751" cy="4951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=4;i&gt;=0;i--){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arr</a:t>
            </a:r>
            <a:r>
              <a:rPr lang="en-IN" dirty="0"/>
              <a:t>[i+1]=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val</a:t>
            </a:r>
            <a:r>
              <a:rPr lang="en-IN" dirty="0"/>
              <a:t>=210;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arr</a:t>
            </a:r>
            <a:r>
              <a:rPr lang="en-IN" dirty="0"/>
              <a:t>[2]=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("array after insertion \n");</a:t>
            </a:r>
          </a:p>
          <a:p>
            <a:pPr marL="0" indent="0">
              <a:buNone/>
            </a:pPr>
            <a:r>
              <a:rPr lang="en-IN" dirty="0"/>
              <a:t>        for(</a:t>
            </a:r>
            <a:r>
              <a:rPr lang="en-IN" dirty="0" err="1"/>
              <a:t>i</a:t>
            </a:r>
            <a:r>
              <a:rPr lang="en-IN" dirty="0"/>
              <a:t>=0;i&lt;5;i++){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arr</a:t>
            </a:r>
            <a:r>
              <a:rPr lang="en-IN" dirty="0"/>
              <a:t>[%d]=%d \n",</a:t>
            </a:r>
            <a:r>
              <a:rPr lang="en-IN" dirty="0" err="1"/>
              <a:t>i,arr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854558" y="5705341"/>
            <a:ext cx="18159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70479" y="1880315"/>
            <a:ext cx="0" cy="38250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70479" y="1880315"/>
            <a:ext cx="669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4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182" y="1928812"/>
            <a:ext cx="6467261" cy="35704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6656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277225" cy="5124450"/>
          </a:xfrm>
        </p:spPr>
        <p:txBody>
          <a:bodyPr/>
          <a:lstStyle/>
          <a:p>
            <a:pPr algn="just"/>
            <a:r>
              <a:rPr lang="en-IN" dirty="0"/>
              <a:t>Array deletion removes an existing element from the array and re-organizing all elements of an array.</a:t>
            </a:r>
          </a:p>
          <a:p>
            <a:pPr algn="just"/>
            <a:r>
              <a:rPr lang="en-IN" dirty="0"/>
              <a:t>Element can be deleted at any palace in array.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Deletion</a:t>
            </a:r>
          </a:p>
        </p:txBody>
      </p:sp>
    </p:spTree>
    <p:extLst>
      <p:ext uri="{BB962C8B-B14F-4D97-AF65-F5344CB8AC3E}">
        <p14:creationId xmlns:p14="http://schemas.microsoft.com/office/powerpoint/2010/main" val="401017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553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Array insertion</vt:lpstr>
      <vt:lpstr>Array insertion</vt:lpstr>
      <vt:lpstr>Array insertion</vt:lpstr>
      <vt:lpstr>Algorithm </vt:lpstr>
      <vt:lpstr>Program</vt:lpstr>
      <vt:lpstr>Output </vt:lpstr>
      <vt:lpstr>Array Deletion</vt:lpstr>
      <vt:lpstr>Algorithm</vt:lpstr>
      <vt:lpstr>Program</vt:lpstr>
      <vt:lpstr>Output </vt:lpstr>
      <vt:lpstr>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85</cp:revision>
  <dcterms:created xsi:type="dcterms:W3CDTF">2020-12-02T15:29:53Z</dcterms:created>
  <dcterms:modified xsi:type="dcterms:W3CDTF">2021-08-25T06:20:09Z</dcterms:modified>
</cp:coreProperties>
</file>