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5" r:id="rId5"/>
    <p:sldId id="297" r:id="rId6"/>
    <p:sldId id="293" r:id="rId7"/>
    <p:sldId id="294" r:id="rId8"/>
    <p:sldId id="296" r:id="rId9"/>
    <p:sldId id="299" r:id="rId10"/>
    <p:sldId id="301" r:id="rId11"/>
    <p:sldId id="298" r:id="rId12"/>
    <p:sldId id="300" r:id="rId13"/>
    <p:sldId id="302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1F1F1F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9D837-A7C9-4E72-AD8E-3FA1A7B275B8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41876BF-D39F-4390-8E7B-43D7DC3B5C5F}">
      <dgm:prSet custT="1"/>
      <dgm:spPr/>
      <dgm:t>
        <a:bodyPr/>
        <a:lstStyle/>
        <a:p>
          <a:r>
            <a:rPr lang="en-IN" sz="4400" dirty="0"/>
            <a:t>Single linked list</a:t>
          </a:r>
        </a:p>
      </dgm:t>
    </dgm:pt>
    <dgm:pt modelId="{071327F9-9EF2-4222-821F-4D93538C0554}" type="parTrans" cxnId="{BBFCF2AD-2B1F-4328-B72A-9B0455E2EBEB}">
      <dgm:prSet/>
      <dgm:spPr/>
      <dgm:t>
        <a:bodyPr/>
        <a:lstStyle/>
        <a:p>
          <a:endParaRPr lang="en-IN"/>
        </a:p>
      </dgm:t>
    </dgm:pt>
    <dgm:pt modelId="{DA57FA2F-159A-4E2A-BB58-9BD3EDD075DB}" type="sibTrans" cxnId="{BBFCF2AD-2B1F-4328-B72A-9B0455E2EBEB}">
      <dgm:prSet/>
      <dgm:spPr/>
      <dgm:t>
        <a:bodyPr/>
        <a:lstStyle/>
        <a:p>
          <a:endParaRPr lang="en-IN"/>
        </a:p>
      </dgm:t>
    </dgm:pt>
    <dgm:pt modelId="{F15A187B-2D16-4A31-8C99-715D082B2B31}">
      <dgm:prSet custT="1"/>
      <dgm:spPr/>
      <dgm:t>
        <a:bodyPr/>
        <a:lstStyle/>
        <a:p>
          <a:r>
            <a:rPr lang="en-IN" sz="4400"/>
            <a:t>Double linked list</a:t>
          </a:r>
        </a:p>
      </dgm:t>
    </dgm:pt>
    <dgm:pt modelId="{F4154BA0-6F84-4E0E-86E4-1D7A55BCF09A}" type="parTrans" cxnId="{7FA469D5-3CB9-4194-9003-C411B1727608}">
      <dgm:prSet/>
      <dgm:spPr/>
      <dgm:t>
        <a:bodyPr/>
        <a:lstStyle/>
        <a:p>
          <a:endParaRPr lang="en-IN"/>
        </a:p>
      </dgm:t>
    </dgm:pt>
    <dgm:pt modelId="{4AD95EB8-87D5-4A5F-A775-3F0521014B8C}" type="sibTrans" cxnId="{7FA469D5-3CB9-4194-9003-C411B1727608}">
      <dgm:prSet/>
      <dgm:spPr/>
      <dgm:t>
        <a:bodyPr/>
        <a:lstStyle/>
        <a:p>
          <a:endParaRPr lang="en-IN"/>
        </a:p>
      </dgm:t>
    </dgm:pt>
    <dgm:pt modelId="{8AF1B660-131B-4F77-8232-2BDB6428E98D}">
      <dgm:prSet custT="1"/>
      <dgm:spPr/>
      <dgm:t>
        <a:bodyPr/>
        <a:lstStyle/>
        <a:p>
          <a:r>
            <a:rPr lang="en-IN" sz="4400"/>
            <a:t>Circular linked list</a:t>
          </a:r>
        </a:p>
      </dgm:t>
    </dgm:pt>
    <dgm:pt modelId="{909ACDB0-BF00-4513-9B2B-23698A0EC99D}" type="parTrans" cxnId="{FA3840CC-703C-4F40-B6D9-5B4464443124}">
      <dgm:prSet/>
      <dgm:spPr/>
      <dgm:t>
        <a:bodyPr/>
        <a:lstStyle/>
        <a:p>
          <a:endParaRPr lang="en-IN"/>
        </a:p>
      </dgm:t>
    </dgm:pt>
    <dgm:pt modelId="{6087E7DC-921A-4C2C-93C9-6F632009EB13}" type="sibTrans" cxnId="{FA3840CC-703C-4F40-B6D9-5B4464443124}">
      <dgm:prSet/>
      <dgm:spPr/>
      <dgm:t>
        <a:bodyPr/>
        <a:lstStyle/>
        <a:p>
          <a:endParaRPr lang="en-IN"/>
        </a:p>
      </dgm:t>
    </dgm:pt>
    <dgm:pt modelId="{3991B005-8163-429C-BA60-AC3C269707C4}" type="pres">
      <dgm:prSet presAssocID="{0509D837-A7C9-4E72-AD8E-3FA1A7B275B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150954-FE8E-410C-AF5E-CF0937C24C67}" type="pres">
      <dgm:prSet presAssocID="{A41876BF-D39F-4390-8E7B-43D7DC3B5C5F}" presName="circle1" presStyleLbl="node1" presStyleIdx="0" presStyleCnt="3"/>
      <dgm:spPr>
        <a:solidFill>
          <a:srgbClr val="2C2C2C"/>
        </a:solidFill>
      </dgm:spPr>
    </dgm:pt>
    <dgm:pt modelId="{ADABDF47-D568-445D-A87B-1B56F38B62B8}" type="pres">
      <dgm:prSet presAssocID="{A41876BF-D39F-4390-8E7B-43D7DC3B5C5F}" presName="space" presStyleCnt="0"/>
      <dgm:spPr/>
    </dgm:pt>
    <dgm:pt modelId="{33C36637-A64E-408A-BB02-7574B68C85EF}" type="pres">
      <dgm:prSet presAssocID="{A41876BF-D39F-4390-8E7B-43D7DC3B5C5F}" presName="rect1" presStyleLbl="alignAcc1" presStyleIdx="0" presStyleCnt="3"/>
      <dgm:spPr/>
    </dgm:pt>
    <dgm:pt modelId="{4FB1C332-781A-42D4-8B58-89262A74FC0C}" type="pres">
      <dgm:prSet presAssocID="{F15A187B-2D16-4A31-8C99-715D082B2B31}" presName="vertSpace2" presStyleLbl="node1" presStyleIdx="0" presStyleCnt="3"/>
      <dgm:spPr/>
    </dgm:pt>
    <dgm:pt modelId="{12D156E7-451C-4E4F-B6E9-E6F3A875A907}" type="pres">
      <dgm:prSet presAssocID="{F15A187B-2D16-4A31-8C99-715D082B2B31}" presName="circle2" presStyleLbl="node1" presStyleIdx="1" presStyleCnt="3"/>
      <dgm:spPr>
        <a:solidFill>
          <a:schemeClr val="accent5"/>
        </a:solidFill>
      </dgm:spPr>
    </dgm:pt>
    <dgm:pt modelId="{B1E62DC0-7DAC-454C-9C15-3964B72D4080}" type="pres">
      <dgm:prSet presAssocID="{F15A187B-2D16-4A31-8C99-715D082B2B31}" presName="rect2" presStyleLbl="alignAcc1" presStyleIdx="1" presStyleCnt="3"/>
      <dgm:spPr/>
    </dgm:pt>
    <dgm:pt modelId="{F8DD56A3-5FD0-4574-86E4-7164C5ECACEF}" type="pres">
      <dgm:prSet presAssocID="{8AF1B660-131B-4F77-8232-2BDB6428E98D}" presName="vertSpace3" presStyleLbl="node1" presStyleIdx="1" presStyleCnt="3"/>
      <dgm:spPr/>
    </dgm:pt>
    <dgm:pt modelId="{2C5ED809-11A4-420F-A9A1-CF17094442AF}" type="pres">
      <dgm:prSet presAssocID="{8AF1B660-131B-4F77-8232-2BDB6428E98D}" presName="circle3" presStyleLbl="node1" presStyleIdx="2" presStyleCnt="3"/>
      <dgm:spPr>
        <a:solidFill>
          <a:schemeClr val="accent6"/>
        </a:solidFill>
      </dgm:spPr>
    </dgm:pt>
    <dgm:pt modelId="{3C397706-9C5F-454F-AC31-1194F0AD3D16}" type="pres">
      <dgm:prSet presAssocID="{8AF1B660-131B-4F77-8232-2BDB6428E98D}" presName="rect3" presStyleLbl="alignAcc1" presStyleIdx="2" presStyleCnt="3"/>
      <dgm:spPr/>
    </dgm:pt>
    <dgm:pt modelId="{2C965279-E054-4372-A0BF-BAFF8583A033}" type="pres">
      <dgm:prSet presAssocID="{A41876BF-D39F-4390-8E7B-43D7DC3B5C5F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61111B37-F9B8-4D16-A4C2-67093A63A937}" type="pres">
      <dgm:prSet presAssocID="{F15A187B-2D16-4A31-8C99-715D082B2B31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432A8501-FBD3-4474-B6C6-2B50A2446E98}" type="pres">
      <dgm:prSet presAssocID="{8AF1B660-131B-4F77-8232-2BDB6428E98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B5CDC61F-2397-410A-88A7-4C95450AD798}" type="presOf" srcId="{0509D837-A7C9-4E72-AD8E-3FA1A7B275B8}" destId="{3991B005-8163-429C-BA60-AC3C269707C4}" srcOrd="0" destOrd="0" presId="urn:microsoft.com/office/officeart/2005/8/layout/target3"/>
    <dgm:cxn modelId="{D4BA302B-B64B-4786-9727-385D354DD9E9}" type="presOf" srcId="{8AF1B660-131B-4F77-8232-2BDB6428E98D}" destId="{432A8501-FBD3-4474-B6C6-2B50A2446E98}" srcOrd="1" destOrd="0" presId="urn:microsoft.com/office/officeart/2005/8/layout/target3"/>
    <dgm:cxn modelId="{AE238E75-14EA-47BA-BFA9-A7B24BF0960C}" type="presOf" srcId="{A41876BF-D39F-4390-8E7B-43D7DC3B5C5F}" destId="{33C36637-A64E-408A-BB02-7574B68C85EF}" srcOrd="0" destOrd="0" presId="urn:microsoft.com/office/officeart/2005/8/layout/target3"/>
    <dgm:cxn modelId="{E8B04477-4B0D-4E1B-BFF8-A0616745F3AE}" type="presOf" srcId="{A41876BF-D39F-4390-8E7B-43D7DC3B5C5F}" destId="{2C965279-E054-4372-A0BF-BAFF8583A033}" srcOrd="1" destOrd="0" presId="urn:microsoft.com/office/officeart/2005/8/layout/target3"/>
    <dgm:cxn modelId="{EDA2319B-2A9E-499F-9906-ACA98815D5BE}" type="presOf" srcId="{F15A187B-2D16-4A31-8C99-715D082B2B31}" destId="{61111B37-F9B8-4D16-A4C2-67093A63A937}" srcOrd="1" destOrd="0" presId="urn:microsoft.com/office/officeart/2005/8/layout/target3"/>
    <dgm:cxn modelId="{8459E7A1-42B8-4C8D-82AA-55C45B8B832D}" type="presOf" srcId="{F15A187B-2D16-4A31-8C99-715D082B2B31}" destId="{B1E62DC0-7DAC-454C-9C15-3964B72D4080}" srcOrd="0" destOrd="0" presId="urn:microsoft.com/office/officeart/2005/8/layout/target3"/>
    <dgm:cxn modelId="{BBFCF2AD-2B1F-4328-B72A-9B0455E2EBEB}" srcId="{0509D837-A7C9-4E72-AD8E-3FA1A7B275B8}" destId="{A41876BF-D39F-4390-8E7B-43D7DC3B5C5F}" srcOrd="0" destOrd="0" parTransId="{071327F9-9EF2-4222-821F-4D93538C0554}" sibTransId="{DA57FA2F-159A-4E2A-BB58-9BD3EDD075DB}"/>
    <dgm:cxn modelId="{FA3840CC-703C-4F40-B6D9-5B4464443124}" srcId="{0509D837-A7C9-4E72-AD8E-3FA1A7B275B8}" destId="{8AF1B660-131B-4F77-8232-2BDB6428E98D}" srcOrd="2" destOrd="0" parTransId="{909ACDB0-BF00-4513-9B2B-23698A0EC99D}" sibTransId="{6087E7DC-921A-4C2C-93C9-6F632009EB13}"/>
    <dgm:cxn modelId="{7FA469D5-3CB9-4194-9003-C411B1727608}" srcId="{0509D837-A7C9-4E72-AD8E-3FA1A7B275B8}" destId="{F15A187B-2D16-4A31-8C99-715D082B2B31}" srcOrd="1" destOrd="0" parTransId="{F4154BA0-6F84-4E0E-86E4-1D7A55BCF09A}" sibTransId="{4AD95EB8-87D5-4A5F-A775-3F0521014B8C}"/>
    <dgm:cxn modelId="{077437F6-7671-4EB9-A76E-4E0FFE6B2196}" type="presOf" srcId="{8AF1B660-131B-4F77-8232-2BDB6428E98D}" destId="{3C397706-9C5F-454F-AC31-1194F0AD3D16}" srcOrd="0" destOrd="0" presId="urn:microsoft.com/office/officeart/2005/8/layout/target3"/>
    <dgm:cxn modelId="{506D1054-E618-482D-9865-2308743BA734}" type="presParOf" srcId="{3991B005-8163-429C-BA60-AC3C269707C4}" destId="{A5150954-FE8E-410C-AF5E-CF0937C24C67}" srcOrd="0" destOrd="0" presId="urn:microsoft.com/office/officeart/2005/8/layout/target3"/>
    <dgm:cxn modelId="{9366B5DB-D4C8-42B3-8FEC-ED6399FF565E}" type="presParOf" srcId="{3991B005-8163-429C-BA60-AC3C269707C4}" destId="{ADABDF47-D568-445D-A87B-1B56F38B62B8}" srcOrd="1" destOrd="0" presId="urn:microsoft.com/office/officeart/2005/8/layout/target3"/>
    <dgm:cxn modelId="{AB594FF0-319C-4C78-BF88-13BCC61539B6}" type="presParOf" srcId="{3991B005-8163-429C-BA60-AC3C269707C4}" destId="{33C36637-A64E-408A-BB02-7574B68C85EF}" srcOrd="2" destOrd="0" presId="urn:microsoft.com/office/officeart/2005/8/layout/target3"/>
    <dgm:cxn modelId="{36ACC01E-FC1C-47AB-A91F-5B5050867E3D}" type="presParOf" srcId="{3991B005-8163-429C-BA60-AC3C269707C4}" destId="{4FB1C332-781A-42D4-8B58-89262A74FC0C}" srcOrd="3" destOrd="0" presId="urn:microsoft.com/office/officeart/2005/8/layout/target3"/>
    <dgm:cxn modelId="{749A6934-53BA-4427-89AF-4A615A1AFF87}" type="presParOf" srcId="{3991B005-8163-429C-BA60-AC3C269707C4}" destId="{12D156E7-451C-4E4F-B6E9-E6F3A875A907}" srcOrd="4" destOrd="0" presId="urn:microsoft.com/office/officeart/2005/8/layout/target3"/>
    <dgm:cxn modelId="{CF4F98D4-722C-40DE-A38B-07E0844CBB9E}" type="presParOf" srcId="{3991B005-8163-429C-BA60-AC3C269707C4}" destId="{B1E62DC0-7DAC-454C-9C15-3964B72D4080}" srcOrd="5" destOrd="0" presId="urn:microsoft.com/office/officeart/2005/8/layout/target3"/>
    <dgm:cxn modelId="{18B5D72D-F5AF-4075-B3AA-759E3D181FFE}" type="presParOf" srcId="{3991B005-8163-429C-BA60-AC3C269707C4}" destId="{F8DD56A3-5FD0-4574-86E4-7164C5ECACEF}" srcOrd="6" destOrd="0" presId="urn:microsoft.com/office/officeart/2005/8/layout/target3"/>
    <dgm:cxn modelId="{68497F6B-D827-47D7-B255-93851D210C90}" type="presParOf" srcId="{3991B005-8163-429C-BA60-AC3C269707C4}" destId="{2C5ED809-11A4-420F-A9A1-CF17094442AF}" srcOrd="7" destOrd="0" presId="urn:microsoft.com/office/officeart/2005/8/layout/target3"/>
    <dgm:cxn modelId="{E7A26411-7A1F-49C6-B311-5AABA0CB8FF8}" type="presParOf" srcId="{3991B005-8163-429C-BA60-AC3C269707C4}" destId="{3C397706-9C5F-454F-AC31-1194F0AD3D16}" srcOrd="8" destOrd="0" presId="urn:microsoft.com/office/officeart/2005/8/layout/target3"/>
    <dgm:cxn modelId="{5FD4D6F3-96A9-4752-ACB0-89EC380E5C45}" type="presParOf" srcId="{3991B005-8163-429C-BA60-AC3C269707C4}" destId="{2C965279-E054-4372-A0BF-BAFF8583A033}" srcOrd="9" destOrd="0" presId="urn:microsoft.com/office/officeart/2005/8/layout/target3"/>
    <dgm:cxn modelId="{49D9FA7A-C128-4CAC-9D1F-2A07321CAFA4}" type="presParOf" srcId="{3991B005-8163-429C-BA60-AC3C269707C4}" destId="{61111B37-F9B8-4D16-A4C2-67093A63A937}" srcOrd="10" destOrd="0" presId="urn:microsoft.com/office/officeart/2005/8/layout/target3"/>
    <dgm:cxn modelId="{609FF3DB-6232-4759-978C-3DBD30DC8B9D}" type="presParOf" srcId="{3991B005-8163-429C-BA60-AC3C269707C4}" destId="{432A8501-FBD3-4474-B6C6-2B50A2446E9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50954-FE8E-410C-AF5E-CF0937C24C67}">
      <dsp:nvSpPr>
        <dsp:cNvPr id="0" name=""/>
        <dsp:cNvSpPr/>
      </dsp:nvSpPr>
      <dsp:spPr>
        <a:xfrm>
          <a:off x="0" y="1904"/>
          <a:ext cx="5120640" cy="5120640"/>
        </a:xfrm>
        <a:prstGeom prst="pie">
          <a:avLst>
            <a:gd name="adj1" fmla="val 5400000"/>
            <a:gd name="adj2" fmla="val 16200000"/>
          </a:avLst>
        </a:prstGeom>
        <a:solidFill>
          <a:srgbClr val="2C2C2C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36637-A64E-408A-BB02-7574B68C85EF}">
      <dsp:nvSpPr>
        <dsp:cNvPr id="0" name=""/>
        <dsp:cNvSpPr/>
      </dsp:nvSpPr>
      <dsp:spPr>
        <a:xfrm>
          <a:off x="2560320" y="1904"/>
          <a:ext cx="5974080" cy="5120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Single linked list</a:t>
          </a:r>
        </a:p>
      </dsp:txBody>
      <dsp:txXfrm>
        <a:off x="2560320" y="1904"/>
        <a:ext cx="5974080" cy="1536195"/>
      </dsp:txXfrm>
    </dsp:sp>
    <dsp:sp modelId="{12D156E7-451C-4E4F-B6E9-E6F3A875A907}">
      <dsp:nvSpPr>
        <dsp:cNvPr id="0" name=""/>
        <dsp:cNvSpPr/>
      </dsp:nvSpPr>
      <dsp:spPr>
        <a:xfrm>
          <a:off x="896113" y="1538100"/>
          <a:ext cx="3328412" cy="3328412"/>
        </a:xfrm>
        <a:prstGeom prst="pie">
          <a:avLst>
            <a:gd name="adj1" fmla="val 5400000"/>
            <a:gd name="adj2" fmla="val 16200000"/>
          </a:avLst>
        </a:prstGeom>
        <a:solidFill>
          <a:schemeClr val="accent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E62DC0-7DAC-454C-9C15-3964B72D4080}">
      <dsp:nvSpPr>
        <dsp:cNvPr id="0" name=""/>
        <dsp:cNvSpPr/>
      </dsp:nvSpPr>
      <dsp:spPr>
        <a:xfrm>
          <a:off x="2560320" y="1538100"/>
          <a:ext cx="5974080" cy="3328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Double linked list</a:t>
          </a:r>
        </a:p>
      </dsp:txBody>
      <dsp:txXfrm>
        <a:off x="2560320" y="1538100"/>
        <a:ext cx="5974080" cy="1536190"/>
      </dsp:txXfrm>
    </dsp:sp>
    <dsp:sp modelId="{2C5ED809-11A4-420F-A9A1-CF17094442AF}">
      <dsp:nvSpPr>
        <dsp:cNvPr id="0" name=""/>
        <dsp:cNvSpPr/>
      </dsp:nvSpPr>
      <dsp:spPr>
        <a:xfrm>
          <a:off x="1792224" y="3074290"/>
          <a:ext cx="1536190" cy="1536190"/>
        </a:xfrm>
        <a:prstGeom prst="pie">
          <a:avLst>
            <a:gd name="adj1" fmla="val 5400000"/>
            <a:gd name="adj2" fmla="val 1620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97706-9C5F-454F-AC31-1194F0AD3D16}">
      <dsp:nvSpPr>
        <dsp:cNvPr id="0" name=""/>
        <dsp:cNvSpPr/>
      </dsp:nvSpPr>
      <dsp:spPr>
        <a:xfrm>
          <a:off x="2560320" y="3074290"/>
          <a:ext cx="5974080" cy="1536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Circular linked list</a:t>
          </a:r>
        </a:p>
      </dsp:txBody>
      <dsp:txXfrm>
        <a:off x="2560320" y="3074290"/>
        <a:ext cx="5974080" cy="1536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26" y="2654725"/>
            <a:ext cx="7437238" cy="21233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32596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Size of linked lists is not fixed, they can expand and shrink during run time.</a:t>
            </a:r>
          </a:p>
          <a:p>
            <a:pPr algn="just"/>
            <a:r>
              <a:rPr lang="en-IN" dirty="0"/>
              <a:t>Insertion and Deletion Operations are fast and easier in Linked Lists.</a:t>
            </a:r>
          </a:p>
          <a:p>
            <a:pPr algn="just"/>
            <a:r>
              <a:rPr lang="en-IN" dirty="0"/>
              <a:t>Memory allocation is done during run-time (no need to allocate any fixed memory).</a:t>
            </a:r>
          </a:p>
          <a:p>
            <a:pPr algn="just"/>
            <a:r>
              <a:rPr lang="en-IN" dirty="0"/>
              <a:t>Data Structures like Stacks, Queues, and trees can be easily implemented using Linked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80229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3184" y="1545464"/>
            <a:ext cx="4198512" cy="5274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data;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Node* next;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main(){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Node* head=NULL;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Node* second= NULL;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Node* third= NULL;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0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352551"/>
            <a:ext cx="8020050" cy="550544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800" dirty="0"/>
              <a:t>head=(</a:t>
            </a:r>
            <a:r>
              <a:rPr lang="en-IN" sz="1800" dirty="0" err="1"/>
              <a:t>struct</a:t>
            </a:r>
            <a:r>
              <a:rPr lang="en-IN" sz="1800" dirty="0"/>
              <a:t> Node*)</a:t>
            </a:r>
            <a:r>
              <a:rPr lang="en-IN" sz="1800" dirty="0" err="1"/>
              <a:t>malloc</a:t>
            </a:r>
            <a:r>
              <a:rPr lang="en-IN" sz="1800" dirty="0"/>
              <a:t>(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Node));</a:t>
            </a:r>
          </a:p>
          <a:p>
            <a:pPr marL="0" indent="0">
              <a:buNone/>
            </a:pPr>
            <a:r>
              <a:rPr lang="en-IN" sz="1800" dirty="0"/>
              <a:t>second=(</a:t>
            </a:r>
            <a:r>
              <a:rPr lang="en-IN" sz="1800" dirty="0" err="1"/>
              <a:t>struct</a:t>
            </a:r>
            <a:r>
              <a:rPr lang="en-IN" sz="1800" dirty="0"/>
              <a:t> Node*)</a:t>
            </a:r>
            <a:r>
              <a:rPr lang="en-IN" sz="1800" dirty="0" err="1"/>
              <a:t>malloc</a:t>
            </a:r>
            <a:r>
              <a:rPr lang="en-IN" sz="1800" dirty="0"/>
              <a:t>(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Node));</a:t>
            </a:r>
          </a:p>
          <a:p>
            <a:pPr marL="0" indent="0">
              <a:buNone/>
            </a:pPr>
            <a:r>
              <a:rPr lang="en-IN" sz="1800" dirty="0"/>
              <a:t>third=(</a:t>
            </a:r>
            <a:r>
              <a:rPr lang="en-IN" sz="1800" dirty="0" err="1"/>
              <a:t>struct</a:t>
            </a:r>
            <a:r>
              <a:rPr lang="en-IN" sz="1800" dirty="0"/>
              <a:t> Node*)</a:t>
            </a:r>
            <a:r>
              <a:rPr lang="en-IN" sz="1800" dirty="0" err="1"/>
              <a:t>malloc</a:t>
            </a:r>
            <a:r>
              <a:rPr lang="en-IN" sz="1800" dirty="0"/>
              <a:t>(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Node));</a:t>
            </a:r>
          </a:p>
          <a:p>
            <a:pPr marL="0" indent="0">
              <a:buNone/>
            </a:pPr>
            <a:r>
              <a:rPr lang="en-IN" sz="1800" dirty="0"/>
              <a:t>head-&gt;data=1;</a:t>
            </a:r>
          </a:p>
          <a:p>
            <a:pPr marL="0" indent="0">
              <a:buNone/>
            </a:pPr>
            <a:r>
              <a:rPr lang="en-IN" sz="1800" dirty="0"/>
              <a:t>head-&gt;next=second;</a:t>
            </a:r>
          </a:p>
          <a:p>
            <a:pPr marL="0" indent="0">
              <a:buNone/>
            </a:pPr>
            <a:r>
              <a:rPr lang="en-IN" sz="1800" dirty="0"/>
              <a:t>second-&gt;data=2;</a:t>
            </a:r>
          </a:p>
          <a:p>
            <a:pPr marL="0" indent="0">
              <a:buNone/>
            </a:pPr>
            <a:r>
              <a:rPr lang="en-IN" sz="1800" dirty="0"/>
              <a:t>second-&gt;next=third;</a:t>
            </a:r>
          </a:p>
          <a:p>
            <a:pPr marL="0" indent="0">
              <a:buNone/>
            </a:pPr>
            <a:r>
              <a:rPr lang="en-IN" sz="1800" dirty="0"/>
              <a:t>third-&gt;data=3;</a:t>
            </a:r>
          </a:p>
          <a:p>
            <a:r>
              <a:rPr lang="en-IN" sz="1800" dirty="0"/>
              <a:t>third-&gt;next=NULL;</a:t>
            </a:r>
          </a:p>
          <a:p>
            <a:r>
              <a:rPr lang="en-IN" sz="1800" dirty="0" err="1"/>
              <a:t>printf</a:t>
            </a:r>
            <a:r>
              <a:rPr lang="en-IN" sz="1800" dirty="0"/>
              <a:t>("List created");</a:t>
            </a:r>
          </a:p>
          <a:p>
            <a:r>
              <a:rPr lang="en-IN" sz="1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</a:p>
        </p:txBody>
      </p:sp>
    </p:spTree>
    <p:extLst>
      <p:ext uri="{BB962C8B-B14F-4D97-AF65-F5344CB8AC3E}">
        <p14:creationId xmlns:p14="http://schemas.microsoft.com/office/powerpoint/2010/main" val="12116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Know about linked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/>
              <a:t>linked list is a linear data structure</a:t>
            </a:r>
          </a:p>
          <a:p>
            <a:pPr algn="just" fontAlgn="base"/>
            <a:r>
              <a:rPr lang="en-IN" dirty="0"/>
              <a:t>Elements are not stored at contiguous memory locations</a:t>
            </a:r>
          </a:p>
          <a:p>
            <a:pPr algn="just"/>
            <a:r>
              <a:rPr lang="en-IN" dirty="0"/>
              <a:t>A node contains two fields: where each node contains a data field and a reference(link) to the next node in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6604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linked list is collection of nodes: Data field and address field/ link field.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0019" y="3821940"/>
            <a:ext cx="3721994" cy="1072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04575" y="3834819"/>
            <a:ext cx="6440" cy="1072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9110" y="4185634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8252" y="4185634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field</a:t>
            </a:r>
          </a:p>
        </p:txBody>
      </p:sp>
    </p:spTree>
    <p:extLst>
      <p:ext uri="{BB962C8B-B14F-4D97-AF65-F5344CB8AC3E}">
        <p14:creationId xmlns:p14="http://schemas.microsoft.com/office/powerpoint/2010/main" val="382413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841" y="3138957"/>
            <a:ext cx="5815221" cy="18838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2660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Due to the shortcomings in arrays</a:t>
            </a:r>
          </a:p>
          <a:p>
            <a:r>
              <a:rPr lang="en-IN" dirty="0"/>
              <a:t>Size</a:t>
            </a:r>
          </a:p>
          <a:p>
            <a:r>
              <a:rPr lang="en-IN" dirty="0"/>
              <a:t>Memory allocation</a:t>
            </a:r>
          </a:p>
          <a:p>
            <a:r>
              <a:rPr lang="en-IN" dirty="0"/>
              <a:t>Memory efficiency</a:t>
            </a:r>
          </a:p>
          <a:p>
            <a:r>
              <a:rPr lang="en-IN" dirty="0"/>
              <a:t>Execution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linked list</a:t>
            </a:r>
          </a:p>
        </p:txBody>
      </p:sp>
    </p:spTree>
    <p:extLst>
      <p:ext uri="{BB962C8B-B14F-4D97-AF65-F5344CB8AC3E}">
        <p14:creationId xmlns:p14="http://schemas.microsoft.com/office/powerpoint/2010/main" val="391014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06098"/>
              </p:ext>
            </p:extLst>
          </p:nvPr>
        </p:nvGraphicFramePr>
        <p:xfrm>
          <a:off x="212501" y="1889039"/>
          <a:ext cx="8718998" cy="486821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528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Data elements are stored in contiguous locations in memory.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New elements can be stored anywhere and a reference is created for the new element using pointers.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28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Insertion and Deletion operations are costlier since the memory locations are consecutive and fixed.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Insertion and Deletion operations are fast and easy in a linked list.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75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Memory is allocated during the compile time (Static memory allocation).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Memory is allocated during the run-time (Dynamic memory allocation).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89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Size of the array must be specified at the time of array declaration/initialization.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Size of a Linked list grows/shrinks as and when new elements are inserted/deleted.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vs. Linked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611" y="1519707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0918" y="1519707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6528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2F1827-BCE2-4775-A227-B34B418B8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11818"/>
              </p:ext>
            </p:extLst>
          </p:nvPr>
        </p:nvGraphicFramePr>
        <p:xfrm>
          <a:off x="400050" y="1543050"/>
          <a:ext cx="8534400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409256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39731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doubly-linked list is a linked data structure that consists of a set of sequentially linked records called nodes. </a:t>
            </a:r>
          </a:p>
          <a:p>
            <a:pPr algn="just"/>
            <a:r>
              <a:rPr lang="en-IN" dirty="0"/>
              <a:t>Each node contains two fields, called links, that are references to the previous and to the next node in the sequence of nodes.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 linked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B150FD-DBA2-4F20-ABCD-5B4969C90DB8}"/>
              </a:ext>
            </a:extLst>
          </p:cNvPr>
          <p:cNvGrpSpPr/>
          <p:nvPr/>
        </p:nvGrpSpPr>
        <p:grpSpPr>
          <a:xfrm>
            <a:off x="2565193" y="5516193"/>
            <a:ext cx="4013614" cy="1010024"/>
            <a:chOff x="3262949" y="5520349"/>
            <a:chExt cx="4013614" cy="1010024"/>
          </a:xfrm>
        </p:grpSpPr>
        <p:sp>
          <p:nvSpPr>
            <p:cNvPr id="4" name="Rectangle 3"/>
            <p:cNvSpPr/>
            <p:nvPr/>
          </p:nvSpPr>
          <p:spPr>
            <a:xfrm>
              <a:off x="3262949" y="5520349"/>
              <a:ext cx="4013614" cy="10100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999666" y="5520349"/>
              <a:ext cx="73" cy="1010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3519" y="5722292"/>
              <a:ext cx="1146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field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9885" y="5847008"/>
              <a:ext cx="127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next Link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473956" y="5520349"/>
              <a:ext cx="294" cy="1010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62949" y="5838617"/>
              <a:ext cx="121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Prev.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41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479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Linked list</vt:lpstr>
      <vt:lpstr>Linked list</vt:lpstr>
      <vt:lpstr>Linked list</vt:lpstr>
      <vt:lpstr>Why linked list</vt:lpstr>
      <vt:lpstr>Arrays vs. Linked list</vt:lpstr>
      <vt:lpstr>Types of linked list</vt:lpstr>
      <vt:lpstr>Double linked list</vt:lpstr>
      <vt:lpstr>Circular linked list</vt:lpstr>
      <vt:lpstr>Advantages of Linked Lists</vt:lpstr>
      <vt:lpstr>Program </vt:lpstr>
      <vt:lpstr>Program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95</cp:revision>
  <dcterms:created xsi:type="dcterms:W3CDTF">2020-12-02T15:29:53Z</dcterms:created>
  <dcterms:modified xsi:type="dcterms:W3CDTF">2021-08-30T10:59:54Z</dcterms:modified>
</cp:coreProperties>
</file>