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6" r:id="rId4"/>
    <p:sldId id="307" r:id="rId5"/>
    <p:sldId id="297" r:id="rId6"/>
    <p:sldId id="298" r:id="rId7"/>
    <p:sldId id="299" r:id="rId8"/>
    <p:sldId id="308" r:id="rId9"/>
    <p:sldId id="301" r:id="rId10"/>
    <p:sldId id="302" r:id="rId11"/>
    <p:sldId id="303" r:id="rId12"/>
    <p:sldId id="25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2C2C2C"/>
    <a:srgbClr val="191919"/>
    <a:srgbClr val="636973"/>
    <a:srgbClr val="999999"/>
    <a:srgbClr val="C2C2C2"/>
    <a:srgbClr val="00203F"/>
    <a:srgbClr val="ADF0D1"/>
    <a:srgbClr val="7CAAF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Kumar</a:t>
            </a: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9/15/2021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N" dirty="0"/>
              <a:t>There are many different versions of quick Sort that pick pivot in different ways. </a:t>
            </a:r>
          </a:p>
          <a:p>
            <a:pPr marL="984250" lvl="1" indent="-527050">
              <a:buFont typeface="Bahnschrift" panose="020B0502040204020203" pitchFamily="34" charset="0"/>
              <a:buChar char="–"/>
            </a:pPr>
            <a:r>
              <a:rPr lang="en-IN" sz="2800" dirty="0"/>
              <a:t>Always pick first element as pivot.</a:t>
            </a:r>
          </a:p>
          <a:p>
            <a:pPr marL="984250" lvl="1" indent="-527050">
              <a:buFont typeface="Bahnschrift" panose="020B0502040204020203" pitchFamily="34" charset="0"/>
              <a:buChar char="–"/>
            </a:pPr>
            <a:r>
              <a:rPr lang="en-IN" sz="2800" dirty="0"/>
              <a:t>Always pick last element as pivot</a:t>
            </a:r>
          </a:p>
          <a:p>
            <a:pPr marL="984250" lvl="1" indent="-527050">
              <a:buFont typeface="Bahnschrift" panose="020B0502040204020203" pitchFamily="34" charset="0"/>
              <a:buChar char="–"/>
            </a:pPr>
            <a:r>
              <a:rPr lang="en-IN" sz="2800" dirty="0"/>
              <a:t>Pick a random element as pivot.</a:t>
            </a:r>
          </a:p>
          <a:p>
            <a:pPr marL="984250" lvl="1" indent="-527050">
              <a:buFont typeface="Bahnschrift" panose="020B0502040204020203" pitchFamily="34" charset="0"/>
              <a:buChar char="–"/>
            </a:pPr>
            <a:r>
              <a:rPr lang="en-IN" sz="2800" dirty="0"/>
              <a:t>Pick median as pivot.</a:t>
            </a:r>
          </a:p>
        </p:txBody>
      </p:sp>
      <p:sp>
        <p:nvSpPr>
          <p:cNvPr id="3" name="Title 2"/>
          <p:cNvSpPr>
            <a:spLocks noGrp="1"/>
          </p:cNvSpPr>
          <p:nvPr>
            <p:ph type="title"/>
          </p:nvPr>
        </p:nvSpPr>
        <p:spPr/>
        <p:txBody>
          <a:bodyPr/>
          <a:lstStyle/>
          <a:p>
            <a:r>
              <a:rPr lang="en-IN" dirty="0"/>
              <a:t>Quick sort</a:t>
            </a:r>
          </a:p>
        </p:txBody>
      </p:sp>
    </p:spTree>
    <p:extLst>
      <p:ext uri="{BB962C8B-B14F-4D97-AF65-F5344CB8AC3E}">
        <p14:creationId xmlns:p14="http://schemas.microsoft.com/office/powerpoint/2010/main" val="272221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8453" y="1416676"/>
            <a:ext cx="4369307" cy="5441324"/>
          </a:xfrm>
        </p:spPr>
        <p:txBody>
          <a:bodyPr>
            <a:normAutofit fontScale="77500" lnSpcReduction="20000"/>
          </a:bodyPr>
          <a:lstStyle/>
          <a:p>
            <a:pPr marL="0" indent="0">
              <a:buNone/>
            </a:pPr>
            <a:r>
              <a:rPr lang="en-IN" dirty="0" err="1"/>
              <a:t>quickSort</a:t>
            </a:r>
            <a:r>
              <a:rPr lang="en-IN" dirty="0"/>
              <a:t>(</a:t>
            </a:r>
            <a:r>
              <a:rPr lang="en-IN" dirty="0" err="1"/>
              <a:t>arr</a:t>
            </a:r>
            <a:r>
              <a:rPr lang="en-IN" dirty="0"/>
              <a:t>, beg, end)</a:t>
            </a:r>
          </a:p>
          <a:p>
            <a:pPr marL="0" indent="0">
              <a:buNone/>
            </a:pPr>
            <a:r>
              <a:rPr lang="en-IN" dirty="0"/>
              <a:t>  if (beg &lt; end)</a:t>
            </a:r>
          </a:p>
          <a:p>
            <a:pPr marL="0" indent="0">
              <a:buNone/>
            </a:pPr>
            <a:r>
              <a:rPr lang="en-IN" dirty="0"/>
              <a:t>    </a:t>
            </a:r>
            <a:r>
              <a:rPr lang="en-IN" dirty="0" err="1"/>
              <a:t>pivotIndex</a:t>
            </a:r>
            <a:r>
              <a:rPr lang="en-IN" dirty="0"/>
              <a:t> = partition(</a:t>
            </a:r>
            <a:r>
              <a:rPr lang="en-IN" dirty="0" err="1"/>
              <a:t>arr,beg</a:t>
            </a:r>
            <a:r>
              <a:rPr lang="en-IN" dirty="0"/>
              <a:t>, end)</a:t>
            </a:r>
          </a:p>
          <a:p>
            <a:pPr marL="0" indent="0">
              <a:buNone/>
            </a:pPr>
            <a:r>
              <a:rPr lang="en-IN" dirty="0"/>
              <a:t>    </a:t>
            </a:r>
            <a:r>
              <a:rPr lang="en-IN" dirty="0" err="1"/>
              <a:t>quickSort</a:t>
            </a:r>
            <a:r>
              <a:rPr lang="en-IN" dirty="0"/>
              <a:t>(</a:t>
            </a:r>
            <a:r>
              <a:rPr lang="en-IN" dirty="0" err="1"/>
              <a:t>arr</a:t>
            </a:r>
            <a:r>
              <a:rPr lang="en-IN" dirty="0"/>
              <a:t>, beg, </a:t>
            </a:r>
            <a:r>
              <a:rPr lang="en-IN" dirty="0" err="1"/>
              <a:t>pivotIndex</a:t>
            </a:r>
            <a:r>
              <a:rPr lang="en-IN" dirty="0"/>
              <a:t>)</a:t>
            </a:r>
          </a:p>
          <a:p>
            <a:pPr marL="0" indent="0">
              <a:buNone/>
            </a:pPr>
            <a:r>
              <a:rPr lang="en-IN" dirty="0"/>
              <a:t>    </a:t>
            </a:r>
            <a:r>
              <a:rPr lang="en-IN" dirty="0" err="1"/>
              <a:t>quickSort</a:t>
            </a:r>
            <a:r>
              <a:rPr lang="en-IN" dirty="0"/>
              <a:t>(</a:t>
            </a:r>
            <a:r>
              <a:rPr lang="en-IN" dirty="0" err="1"/>
              <a:t>arr</a:t>
            </a:r>
            <a:r>
              <a:rPr lang="en-IN" dirty="0"/>
              <a:t>, </a:t>
            </a:r>
            <a:r>
              <a:rPr lang="en-IN" dirty="0" err="1"/>
              <a:t>pivotIndex</a:t>
            </a:r>
            <a:r>
              <a:rPr lang="en-IN" dirty="0"/>
              <a:t> + 1, end)</a:t>
            </a:r>
          </a:p>
          <a:p>
            <a:pPr marL="0" indent="0">
              <a:buNone/>
            </a:pPr>
            <a:r>
              <a:rPr lang="en-IN" dirty="0"/>
              <a:t>partition(</a:t>
            </a:r>
            <a:r>
              <a:rPr lang="en-IN" dirty="0" err="1"/>
              <a:t>arr</a:t>
            </a:r>
            <a:r>
              <a:rPr lang="en-IN" dirty="0"/>
              <a:t>, beg, end)</a:t>
            </a:r>
          </a:p>
          <a:p>
            <a:pPr marL="0" indent="0">
              <a:buNone/>
            </a:pPr>
            <a:r>
              <a:rPr lang="en-IN" dirty="0"/>
              <a:t>  set end as </a:t>
            </a:r>
            <a:r>
              <a:rPr lang="en-IN" dirty="0" err="1"/>
              <a:t>pivotIndex</a:t>
            </a:r>
            <a:endParaRPr lang="en-IN" dirty="0"/>
          </a:p>
          <a:p>
            <a:pPr marL="0" indent="0">
              <a:buNone/>
            </a:pPr>
            <a:endParaRPr lang="en-IN" dirty="0"/>
          </a:p>
        </p:txBody>
      </p:sp>
      <p:sp>
        <p:nvSpPr>
          <p:cNvPr id="3" name="Title 2"/>
          <p:cNvSpPr>
            <a:spLocks noGrp="1"/>
          </p:cNvSpPr>
          <p:nvPr>
            <p:ph type="title"/>
          </p:nvPr>
        </p:nvSpPr>
        <p:spPr/>
        <p:txBody>
          <a:bodyPr/>
          <a:lstStyle/>
          <a:p>
            <a:r>
              <a:rPr lang="en-IN" dirty="0"/>
              <a:t>Algorithm</a:t>
            </a:r>
          </a:p>
        </p:txBody>
      </p:sp>
      <p:sp>
        <p:nvSpPr>
          <p:cNvPr id="4" name="Content Placeholder 1"/>
          <p:cNvSpPr txBox="1">
            <a:spLocks/>
          </p:cNvSpPr>
          <p:nvPr/>
        </p:nvSpPr>
        <p:spPr>
          <a:xfrm>
            <a:off x="5397859" y="1416676"/>
            <a:ext cx="3655990" cy="537693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FF006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FF0066"/>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FF006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FF0066"/>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Clr>
                <a:srgbClr val="FF0066"/>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err="1"/>
              <a:t>pIndex</a:t>
            </a:r>
            <a:r>
              <a:rPr lang="en-IN" dirty="0"/>
              <a:t> = beg - 1</a:t>
            </a:r>
          </a:p>
          <a:p>
            <a:pPr marL="0" indent="0">
              <a:buNone/>
            </a:pPr>
            <a:r>
              <a:rPr lang="en-IN" dirty="0"/>
              <a:t>  for </a:t>
            </a:r>
            <a:r>
              <a:rPr lang="en-IN" dirty="0" err="1"/>
              <a:t>i</a:t>
            </a:r>
            <a:r>
              <a:rPr lang="en-IN" dirty="0"/>
              <a:t> = beg to end-1</a:t>
            </a:r>
          </a:p>
          <a:p>
            <a:pPr marL="0" indent="0">
              <a:buNone/>
            </a:pPr>
            <a:r>
              <a:rPr lang="en-IN" dirty="0"/>
              <a:t>  if </a:t>
            </a:r>
            <a:r>
              <a:rPr lang="en-IN" dirty="0" err="1"/>
              <a:t>arr</a:t>
            </a:r>
            <a:r>
              <a:rPr lang="en-IN" dirty="0"/>
              <a:t>[</a:t>
            </a:r>
            <a:r>
              <a:rPr lang="en-IN" dirty="0" err="1"/>
              <a:t>i</a:t>
            </a:r>
            <a:r>
              <a:rPr lang="en-IN" dirty="0"/>
              <a:t>] &lt; pivot</a:t>
            </a:r>
          </a:p>
          <a:p>
            <a:pPr marL="0" indent="0">
              <a:buNone/>
            </a:pPr>
            <a:r>
              <a:rPr lang="en-IN" dirty="0"/>
              <a:t>    swap </a:t>
            </a:r>
            <a:r>
              <a:rPr lang="en-IN" dirty="0" err="1"/>
              <a:t>arr</a:t>
            </a:r>
            <a:r>
              <a:rPr lang="en-IN" dirty="0"/>
              <a:t>[</a:t>
            </a:r>
            <a:r>
              <a:rPr lang="en-IN" dirty="0" err="1"/>
              <a:t>i</a:t>
            </a:r>
            <a:r>
              <a:rPr lang="en-IN" dirty="0"/>
              <a:t>] and </a:t>
            </a:r>
            <a:r>
              <a:rPr lang="en-IN" dirty="0" err="1"/>
              <a:t>arr</a:t>
            </a:r>
            <a:r>
              <a:rPr lang="en-IN" dirty="0"/>
              <a:t>[</a:t>
            </a:r>
            <a:r>
              <a:rPr lang="en-IN" dirty="0" err="1"/>
              <a:t>pIndex</a:t>
            </a:r>
            <a:r>
              <a:rPr lang="en-IN" dirty="0"/>
              <a:t>]</a:t>
            </a:r>
          </a:p>
          <a:p>
            <a:pPr marL="0" indent="0">
              <a:buNone/>
            </a:pPr>
            <a:r>
              <a:rPr lang="en-IN" dirty="0"/>
              <a:t>    </a:t>
            </a:r>
            <a:r>
              <a:rPr lang="en-IN" dirty="0" err="1"/>
              <a:t>pIndex</a:t>
            </a:r>
            <a:r>
              <a:rPr lang="en-IN" dirty="0"/>
              <a:t>++</a:t>
            </a:r>
          </a:p>
          <a:p>
            <a:pPr marL="0" indent="0">
              <a:buNone/>
            </a:pPr>
            <a:r>
              <a:rPr lang="en-IN" dirty="0"/>
              <a:t>  swap pivot and </a:t>
            </a:r>
            <a:r>
              <a:rPr lang="en-IN" dirty="0" err="1"/>
              <a:t>arr</a:t>
            </a:r>
            <a:r>
              <a:rPr lang="en-IN" dirty="0"/>
              <a:t>[pIndex+1]</a:t>
            </a:r>
          </a:p>
          <a:p>
            <a:pPr marL="0" indent="0">
              <a:buNone/>
            </a:pPr>
            <a:r>
              <a:rPr lang="en-IN" dirty="0"/>
              <a:t>return </a:t>
            </a:r>
            <a:r>
              <a:rPr lang="en-IN" dirty="0" err="1"/>
              <a:t>pIndex</a:t>
            </a:r>
            <a:r>
              <a:rPr lang="en-IN" dirty="0"/>
              <a:t> + 1</a:t>
            </a:r>
          </a:p>
        </p:txBody>
      </p:sp>
    </p:spTree>
    <p:extLst>
      <p:ext uri="{BB962C8B-B14F-4D97-AF65-F5344CB8AC3E}">
        <p14:creationId xmlns:p14="http://schemas.microsoft.com/office/powerpoint/2010/main" val="356445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457200"/>
            <a:r>
              <a:rPr lang="en-IN" dirty="0"/>
              <a:t>understand Applications of stacks </a:t>
            </a:r>
          </a:p>
          <a:p>
            <a:pPr marL="1350963" lvl="2">
              <a:lnSpc>
                <a:spcPct val="150000"/>
              </a:lnSpc>
              <a:buFont typeface="Bahnschrift" panose="020B0502040204020203" pitchFamily="34" charset="0"/>
              <a:buChar char="–"/>
            </a:pPr>
            <a:r>
              <a:rPr lang="en-IN" sz="2800" dirty="0"/>
              <a:t>Parenthesis checker</a:t>
            </a:r>
          </a:p>
          <a:p>
            <a:pPr marL="1350963" lvl="2">
              <a:lnSpc>
                <a:spcPct val="150000"/>
              </a:lnSpc>
              <a:buFont typeface="Bahnschrift" panose="020B0502040204020203" pitchFamily="34" charset="0"/>
              <a:buChar char="–"/>
            </a:pPr>
            <a:r>
              <a:rPr lang="en-IN" sz="2800" dirty="0"/>
              <a:t>Quick sort</a:t>
            </a:r>
          </a:p>
          <a:p>
            <a:pPr marL="914400" lvl="2" indent="0">
              <a:lnSpc>
                <a:spcPct val="150000"/>
              </a:lnSpc>
              <a:buNone/>
            </a:pPr>
            <a:endParaRPr lang="en-IN" sz="2800" dirty="0"/>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Parenthesis checker is used for balanced Brackets in an expression</a:t>
            </a:r>
          </a:p>
          <a:p>
            <a:r>
              <a:rPr lang="en-IN" dirty="0"/>
              <a:t>The balanced parenthesis means that when the opening parenthesis is equal to the closing parenthesis, then it is a balanced parenthesis.</a:t>
            </a:r>
          </a:p>
          <a:p>
            <a:endParaRPr lang="en-IN" dirty="0"/>
          </a:p>
        </p:txBody>
      </p:sp>
      <p:sp>
        <p:nvSpPr>
          <p:cNvPr id="3" name="Title 2"/>
          <p:cNvSpPr>
            <a:spLocks noGrp="1"/>
          </p:cNvSpPr>
          <p:nvPr>
            <p:ph type="title"/>
          </p:nvPr>
        </p:nvSpPr>
        <p:spPr/>
        <p:txBody>
          <a:bodyPr/>
          <a:lstStyle/>
          <a:p>
            <a:r>
              <a:rPr lang="en-IN" dirty="0"/>
              <a:t>Parenthesis checker</a:t>
            </a:r>
          </a:p>
        </p:txBody>
      </p:sp>
    </p:spTree>
    <p:extLst>
      <p:ext uri="{BB962C8B-B14F-4D97-AF65-F5344CB8AC3E}">
        <p14:creationId xmlns:p14="http://schemas.microsoft.com/office/powerpoint/2010/main" val="287868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t>
            </a:r>
            <a:r>
              <a:rPr lang="en-IN" dirty="0" err="1"/>
              <a:t>a+b</a:t>
            </a:r>
            <a:r>
              <a:rPr lang="en-IN" dirty="0"/>
              <a:t>*(c/d))</a:t>
            </a:r>
          </a:p>
          <a:p>
            <a:r>
              <a:rPr lang="en-IN" dirty="0"/>
              <a:t>[10+20*(6+7)]</a:t>
            </a:r>
          </a:p>
          <a:p>
            <a:r>
              <a:rPr lang="en-IN" dirty="0"/>
              <a:t>(</a:t>
            </a:r>
            <a:r>
              <a:rPr lang="en-IN" dirty="0" err="1"/>
              <a:t>x+y</a:t>
            </a:r>
            <a:r>
              <a:rPr lang="en-IN" dirty="0"/>
              <a:t>)/(c-d)</a:t>
            </a:r>
          </a:p>
          <a:p>
            <a:endParaRPr lang="en-IN" dirty="0"/>
          </a:p>
        </p:txBody>
      </p:sp>
      <p:sp>
        <p:nvSpPr>
          <p:cNvPr id="3" name="Title 2"/>
          <p:cNvSpPr>
            <a:spLocks noGrp="1"/>
          </p:cNvSpPr>
          <p:nvPr>
            <p:ph type="title"/>
          </p:nvPr>
        </p:nvSpPr>
        <p:spPr/>
        <p:txBody>
          <a:bodyPr/>
          <a:lstStyle/>
          <a:p>
            <a:r>
              <a:rPr lang="en-IN" dirty="0"/>
              <a:t>Parenthesis</a:t>
            </a:r>
          </a:p>
        </p:txBody>
      </p:sp>
    </p:spTree>
    <p:extLst>
      <p:ext uri="{BB962C8B-B14F-4D97-AF65-F5344CB8AC3E}">
        <p14:creationId xmlns:p14="http://schemas.microsoft.com/office/powerpoint/2010/main" val="145431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 (10+20)</a:t>
            </a:r>
          </a:p>
          <a:p>
            <a:r>
              <a:rPr lang="en-IN" dirty="0"/>
              <a:t>In the above expression there is one opening and one closing parenthesis means that both opening and closing brackets are equal; therefore, the above expression is a balanced parenthesis.</a:t>
            </a:r>
          </a:p>
        </p:txBody>
      </p:sp>
      <p:sp>
        <p:nvSpPr>
          <p:cNvPr id="3" name="Title 2"/>
          <p:cNvSpPr>
            <a:spLocks noGrp="1"/>
          </p:cNvSpPr>
          <p:nvPr>
            <p:ph type="title"/>
          </p:nvPr>
        </p:nvSpPr>
        <p:spPr/>
        <p:txBody>
          <a:bodyPr/>
          <a:lstStyle/>
          <a:p>
            <a:r>
              <a:rPr lang="en-IN" dirty="0"/>
              <a:t>Balanced parenthesis</a:t>
            </a:r>
          </a:p>
        </p:txBody>
      </p:sp>
    </p:spTree>
    <p:extLst>
      <p:ext uri="{BB962C8B-B14F-4D97-AF65-F5344CB8AC3E}">
        <p14:creationId xmlns:p14="http://schemas.microsoft.com/office/powerpoint/2010/main" val="172920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[(10+20)</a:t>
            </a:r>
          </a:p>
          <a:p>
            <a:r>
              <a:rPr lang="en-IN" dirty="0"/>
              <a:t>The above expression has two opening brackets and one closing bracket, which means that both opening and closing brackets are not equal; therefore, the above expression is unbalanced.</a:t>
            </a:r>
          </a:p>
        </p:txBody>
      </p:sp>
      <p:sp>
        <p:nvSpPr>
          <p:cNvPr id="3" name="Title 2"/>
          <p:cNvSpPr>
            <a:spLocks noGrp="1"/>
          </p:cNvSpPr>
          <p:nvPr>
            <p:ph type="title"/>
          </p:nvPr>
        </p:nvSpPr>
        <p:spPr/>
        <p:txBody>
          <a:bodyPr/>
          <a:lstStyle/>
          <a:p>
            <a:r>
              <a:rPr lang="en-IN" dirty="0"/>
              <a:t>Unbalanced parenthesis</a:t>
            </a:r>
          </a:p>
        </p:txBody>
      </p:sp>
    </p:spTree>
    <p:extLst>
      <p:ext uri="{BB962C8B-B14F-4D97-AF65-F5344CB8AC3E}">
        <p14:creationId xmlns:p14="http://schemas.microsoft.com/office/powerpoint/2010/main" val="87231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430506"/>
            <a:ext cx="8534400" cy="5314950"/>
          </a:xfrm>
        </p:spPr>
        <p:txBody>
          <a:bodyPr>
            <a:normAutofit fontScale="77500" lnSpcReduction="20000"/>
          </a:bodyPr>
          <a:lstStyle/>
          <a:p>
            <a:pPr algn="just">
              <a:lnSpc>
                <a:spcPct val="170000"/>
              </a:lnSpc>
            </a:pPr>
            <a:r>
              <a:rPr lang="en-IN" dirty="0"/>
              <a:t>Initialize a character stack.</a:t>
            </a:r>
          </a:p>
          <a:p>
            <a:pPr algn="just">
              <a:lnSpc>
                <a:spcPct val="170000"/>
              </a:lnSpc>
            </a:pPr>
            <a:r>
              <a:rPr lang="en-IN" dirty="0"/>
              <a:t>Now traverse the expression string exp. </a:t>
            </a:r>
          </a:p>
          <a:p>
            <a:pPr algn="just">
              <a:lnSpc>
                <a:spcPct val="170000"/>
              </a:lnSpc>
            </a:pPr>
            <a:r>
              <a:rPr lang="en-IN" dirty="0"/>
              <a:t>If the current character is a starting bracket (‘(‘ or ‘{‘ or ‘[‘) then </a:t>
            </a:r>
            <a:r>
              <a:rPr lang="en-IN" b="1" dirty="0"/>
              <a:t>push</a:t>
            </a:r>
            <a:r>
              <a:rPr lang="en-IN" dirty="0"/>
              <a:t> it to stack.</a:t>
            </a:r>
          </a:p>
          <a:p>
            <a:pPr algn="just">
              <a:lnSpc>
                <a:spcPct val="170000"/>
              </a:lnSpc>
            </a:pPr>
            <a:r>
              <a:rPr lang="en-IN" dirty="0"/>
              <a:t>If the current character is a closing bracket (‘)’ or ‘}’ or ‘]’) then </a:t>
            </a:r>
            <a:r>
              <a:rPr lang="en-IN" b="1" dirty="0"/>
              <a:t>pop</a:t>
            </a:r>
            <a:r>
              <a:rPr lang="en-IN" dirty="0"/>
              <a:t> from stack and if the popped character is the matching starting bracket then </a:t>
            </a:r>
            <a:r>
              <a:rPr lang="en-IN" b="1" dirty="0"/>
              <a:t>balanced</a:t>
            </a:r>
            <a:r>
              <a:rPr lang="en-IN" dirty="0"/>
              <a:t> else brackets are </a:t>
            </a:r>
            <a:r>
              <a:rPr lang="en-IN" b="1" dirty="0"/>
              <a:t>not balanced</a:t>
            </a:r>
            <a:r>
              <a:rPr lang="en-IN" dirty="0"/>
              <a:t>.</a:t>
            </a:r>
          </a:p>
          <a:p>
            <a:pPr algn="just">
              <a:lnSpc>
                <a:spcPct val="170000"/>
              </a:lnSpc>
            </a:pPr>
            <a:r>
              <a:rPr lang="en-IN" dirty="0"/>
              <a:t>After complete traversal, if there is some starting bracket left in stack then </a:t>
            </a:r>
            <a:r>
              <a:rPr lang="en-IN" b="1" dirty="0"/>
              <a:t>not balanced</a:t>
            </a:r>
            <a:endParaRPr lang="en-IN" dirty="0"/>
          </a:p>
        </p:txBody>
      </p:sp>
      <p:sp>
        <p:nvSpPr>
          <p:cNvPr id="3" name="Title 2"/>
          <p:cNvSpPr>
            <a:spLocks noGrp="1"/>
          </p:cNvSpPr>
          <p:nvPr>
            <p:ph type="title"/>
          </p:nvPr>
        </p:nvSpPr>
        <p:spPr/>
        <p:txBody>
          <a:bodyPr/>
          <a:lstStyle/>
          <a:p>
            <a:r>
              <a:rPr lang="en-IN" dirty="0"/>
              <a:t>Algorithm </a:t>
            </a:r>
          </a:p>
        </p:txBody>
      </p:sp>
    </p:spTree>
    <p:extLst>
      <p:ext uri="{BB962C8B-B14F-4D97-AF65-F5344CB8AC3E}">
        <p14:creationId xmlns:p14="http://schemas.microsoft.com/office/powerpoint/2010/main" val="7468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IN" dirty="0"/>
              <a:t>A Sorting process is used to rearrange a given array or elements based upon selected algorithm/ sort function.</a:t>
            </a:r>
          </a:p>
          <a:p>
            <a:pPr marL="2743200" lvl="6" indent="0" algn="just">
              <a:lnSpc>
                <a:spcPct val="150000"/>
              </a:lnSpc>
              <a:buNone/>
            </a:pPr>
            <a:r>
              <a:rPr lang="en-IN" sz="3200" dirty="0">
                <a:solidFill>
                  <a:prstClr val="black"/>
                </a:solidFill>
              </a:rPr>
              <a:t>25 30 15 12 16</a:t>
            </a:r>
          </a:p>
          <a:p>
            <a:pPr marL="2743200" lvl="6" indent="0" algn="just">
              <a:lnSpc>
                <a:spcPct val="150000"/>
              </a:lnSpc>
              <a:buNone/>
            </a:pPr>
            <a:endParaRPr lang="en-IN" sz="3200" dirty="0">
              <a:solidFill>
                <a:prstClr val="black"/>
              </a:solidFill>
            </a:endParaRPr>
          </a:p>
          <a:p>
            <a:pPr marL="2743200" lvl="6" indent="0" algn="just">
              <a:lnSpc>
                <a:spcPct val="150000"/>
              </a:lnSpc>
              <a:buNone/>
            </a:pPr>
            <a:r>
              <a:rPr lang="en-IN" sz="3200" dirty="0">
                <a:solidFill>
                  <a:srgbClr val="FF0000"/>
                </a:solidFill>
              </a:rPr>
              <a:t>12 15 16 25 30</a:t>
            </a:r>
          </a:p>
          <a:p>
            <a:pPr marL="0" indent="0" algn="just">
              <a:buNone/>
            </a:pPr>
            <a:endParaRPr lang="en-IN" dirty="0"/>
          </a:p>
        </p:txBody>
      </p:sp>
      <p:sp>
        <p:nvSpPr>
          <p:cNvPr id="3" name="Title 2"/>
          <p:cNvSpPr>
            <a:spLocks noGrp="1"/>
          </p:cNvSpPr>
          <p:nvPr>
            <p:ph type="title"/>
          </p:nvPr>
        </p:nvSpPr>
        <p:spPr/>
        <p:txBody>
          <a:bodyPr/>
          <a:lstStyle/>
          <a:p>
            <a:r>
              <a:rPr lang="en-IN" dirty="0"/>
              <a:t>Sorting</a:t>
            </a:r>
          </a:p>
        </p:txBody>
      </p:sp>
      <p:sp>
        <p:nvSpPr>
          <p:cNvPr id="4" name="Down Arrow 3"/>
          <p:cNvSpPr/>
          <p:nvPr/>
        </p:nvSpPr>
        <p:spPr>
          <a:xfrm>
            <a:off x="4262907" y="4198513"/>
            <a:ext cx="746975" cy="114621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8365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err="1"/>
              <a:t>QuickSort</a:t>
            </a:r>
            <a:r>
              <a:rPr lang="en-IN" dirty="0"/>
              <a:t> is used for sorting a list of data elements. It follows a divide and conquer principle.</a:t>
            </a:r>
          </a:p>
          <a:p>
            <a:pPr algn="just"/>
            <a:r>
              <a:rPr lang="en-IN" dirty="0"/>
              <a:t>A large array is partitioned into two arrays one of which holds values smaller than the specified value, say pivot, based on which the partition is made and another array holds values greater than the pivot value.</a:t>
            </a:r>
          </a:p>
        </p:txBody>
      </p:sp>
      <p:sp>
        <p:nvSpPr>
          <p:cNvPr id="3" name="Title 2"/>
          <p:cNvSpPr>
            <a:spLocks noGrp="1"/>
          </p:cNvSpPr>
          <p:nvPr>
            <p:ph type="title"/>
          </p:nvPr>
        </p:nvSpPr>
        <p:spPr/>
        <p:txBody>
          <a:bodyPr/>
          <a:lstStyle/>
          <a:p>
            <a:r>
              <a:rPr lang="en-IN" dirty="0"/>
              <a:t>Quick Sort</a:t>
            </a:r>
          </a:p>
        </p:txBody>
      </p:sp>
    </p:spTree>
    <p:extLst>
      <p:ext uri="{BB962C8B-B14F-4D97-AF65-F5344CB8AC3E}">
        <p14:creationId xmlns:p14="http://schemas.microsoft.com/office/powerpoint/2010/main" val="36767698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3287</TotalTime>
  <Words>471</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Bahnschrift</vt:lpstr>
      <vt:lpstr>Bahnschrift SemiBold</vt:lpstr>
      <vt:lpstr>Office Theme</vt:lpstr>
      <vt:lpstr>PowerPoint Presentation</vt:lpstr>
      <vt:lpstr>Learning Outcomes</vt:lpstr>
      <vt:lpstr>Parenthesis checker</vt:lpstr>
      <vt:lpstr>Parenthesis</vt:lpstr>
      <vt:lpstr>Balanced parenthesis</vt:lpstr>
      <vt:lpstr>Unbalanced parenthesis</vt:lpstr>
      <vt:lpstr>Algorithm </vt:lpstr>
      <vt:lpstr>Sorting</vt:lpstr>
      <vt:lpstr>Quick Sort</vt:lpstr>
      <vt:lpstr>Quick sort</vt:lpstr>
      <vt:lpstr>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187</cp:revision>
  <dcterms:created xsi:type="dcterms:W3CDTF">2020-12-02T15:29:53Z</dcterms:created>
  <dcterms:modified xsi:type="dcterms:W3CDTF">2021-09-15T05:30:59Z</dcterms:modified>
</cp:coreProperties>
</file>