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1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Dequeue</a:t>
            </a:r>
            <a:r>
              <a:rPr lang="en-IN" dirty="0"/>
              <a:t>() is a function used to delete an element from the queue.</a:t>
            </a:r>
          </a:p>
          <a:p>
            <a:r>
              <a:rPr lang="en-IN" dirty="0"/>
              <a:t> In a queue, the element is always deleted from front position. </a:t>
            </a:r>
          </a:p>
          <a:p>
            <a:r>
              <a:rPr lang="en-IN" dirty="0"/>
              <a:t>The </a:t>
            </a:r>
            <a:r>
              <a:rPr lang="en-IN" dirty="0" err="1"/>
              <a:t>Dequeue</a:t>
            </a:r>
            <a:r>
              <a:rPr lang="en-IN" dirty="0"/>
              <a:t>() function does not take any value as parameter.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78525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Step 1: IF FRONT = -1 or FRONT &gt; REAR</a:t>
            </a:r>
          </a:p>
          <a:p>
            <a:r>
              <a:rPr lang="en-IN" dirty="0"/>
              <a:t>Write UNDERFLOW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SET VAL = QUEUE[FRONT]</a:t>
            </a:r>
          </a:p>
          <a:p>
            <a:r>
              <a:rPr lang="en-IN" dirty="0"/>
              <a:t>SET FRONT = FRONT + 1</a:t>
            </a:r>
          </a:p>
          <a:p>
            <a:r>
              <a:rPr lang="en-IN" dirty="0"/>
              <a:t>[END OF IF]</a:t>
            </a:r>
          </a:p>
          <a:p>
            <a:r>
              <a:rPr lang="en-IN" dirty="0"/>
              <a:t>Step 2: EXIT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err="1"/>
              <a:t>Dequeue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83216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1 - Check whether queue is EMPTY. (front == rear)</a:t>
            </a:r>
          </a:p>
          <a:p>
            <a:r>
              <a:rPr lang="en-IN" dirty="0"/>
              <a:t>Step 2 - If it is EMPTY, then display "Queue is EMPTY!!!" and terminate the function.</a:t>
            </a:r>
          </a:p>
          <a:p>
            <a:r>
              <a:rPr lang="en-IN" dirty="0"/>
              <a:t>Step 3 - If it is NOT EMPTY, then define an integer variable '</a:t>
            </a:r>
            <a:r>
              <a:rPr lang="en-IN" dirty="0" err="1"/>
              <a:t>i</a:t>
            </a:r>
            <a:r>
              <a:rPr lang="en-IN" dirty="0"/>
              <a:t>' and set '</a:t>
            </a:r>
            <a:r>
              <a:rPr lang="en-IN" dirty="0" err="1"/>
              <a:t>i</a:t>
            </a:r>
            <a:r>
              <a:rPr lang="en-IN" dirty="0"/>
              <a:t> = front+1'.</a:t>
            </a:r>
          </a:p>
          <a:p>
            <a:r>
              <a:rPr lang="en-IN" dirty="0"/>
              <a:t>Step 4 - Display 'queue[</a:t>
            </a:r>
            <a:r>
              <a:rPr lang="en-IN" dirty="0" err="1"/>
              <a:t>i</a:t>
            </a:r>
            <a:r>
              <a:rPr lang="en-IN" dirty="0"/>
              <a:t>]' value and increment '</a:t>
            </a:r>
            <a:r>
              <a:rPr lang="en-IN" dirty="0" err="1"/>
              <a:t>i</a:t>
            </a:r>
            <a:r>
              <a:rPr lang="en-IN" dirty="0"/>
              <a:t>' value by one (</a:t>
            </a:r>
            <a:r>
              <a:rPr lang="en-IN" dirty="0" err="1"/>
              <a:t>i</a:t>
            </a:r>
            <a:r>
              <a:rPr lang="en-IN" dirty="0"/>
              <a:t>++). Repeat the same until '</a:t>
            </a:r>
            <a:r>
              <a:rPr lang="en-IN" dirty="0" err="1"/>
              <a:t>i</a:t>
            </a:r>
            <a:r>
              <a:rPr lang="en-IN" dirty="0"/>
              <a:t>' value reaches to rear (</a:t>
            </a:r>
            <a:r>
              <a:rPr lang="en-IN" dirty="0" err="1"/>
              <a:t>i</a:t>
            </a:r>
            <a:r>
              <a:rPr lang="en-IN" dirty="0"/>
              <a:t> &lt;= rear)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display() - Displays the elements of a Queue</a:t>
            </a:r>
          </a:p>
        </p:txBody>
      </p:sp>
    </p:spTree>
    <p:extLst>
      <p:ext uri="{BB962C8B-B14F-4D97-AF65-F5344CB8AC3E}">
        <p14:creationId xmlns:p14="http://schemas.microsoft.com/office/powerpoint/2010/main" val="299901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Memory wastage</a:t>
            </a:r>
          </a:p>
          <a:p>
            <a:r>
              <a:rPr lang="en-IN" dirty="0"/>
              <a:t>Array size declaration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array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898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Due to the drawbacks of array. The array implementation can not be used for the large scale applications where the queues are implemented.</a:t>
            </a:r>
          </a:p>
          <a:p>
            <a:pPr algn="just"/>
            <a:r>
              <a:rPr lang="en-IN" dirty="0"/>
              <a:t>The alternative of array implementation is linked list implementation of queue.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Queue using Linked List </a:t>
            </a:r>
          </a:p>
        </p:txBody>
      </p:sp>
    </p:spTree>
    <p:extLst>
      <p:ext uri="{BB962C8B-B14F-4D97-AF65-F5344CB8AC3E}">
        <p14:creationId xmlns:p14="http://schemas.microsoft.com/office/powerpoint/2010/main" val="293842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1064"/>
            <a:ext cx="8534400" cy="3173140"/>
          </a:xfrm>
        </p:spPr>
        <p:txBody>
          <a:bodyPr>
            <a:normAutofit/>
          </a:bodyPr>
          <a:lstStyle/>
          <a:p>
            <a:r>
              <a:rPr lang="en-IN" dirty="0"/>
              <a:t>In a linked queue, each node of the queue consists of two parts i.e. </a:t>
            </a:r>
            <a:r>
              <a:rPr lang="en-IN" b="1" dirty="0"/>
              <a:t>data part </a:t>
            </a:r>
            <a:r>
              <a:rPr lang="en-IN" dirty="0"/>
              <a:t>and the </a:t>
            </a:r>
            <a:r>
              <a:rPr lang="en-IN" b="1" dirty="0"/>
              <a:t>link part</a:t>
            </a:r>
            <a:r>
              <a:rPr lang="en-IN" dirty="0"/>
              <a:t>. </a:t>
            </a:r>
          </a:p>
          <a:p>
            <a:r>
              <a:rPr lang="en-IN" dirty="0"/>
              <a:t>Each element of the queue points to its immediate next element in the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Queue using Linked List </a:t>
            </a:r>
          </a:p>
        </p:txBody>
      </p:sp>
    </p:spTree>
    <p:extLst>
      <p:ext uri="{BB962C8B-B14F-4D97-AF65-F5344CB8AC3E}">
        <p14:creationId xmlns:p14="http://schemas.microsoft.com/office/powerpoint/2010/main" val="244862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00846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In the linked queue, there are two pointers maintained in the memory i.e. </a:t>
            </a:r>
            <a:r>
              <a:rPr lang="en-IN" b="1" dirty="0"/>
              <a:t>front pointer </a:t>
            </a:r>
            <a:r>
              <a:rPr lang="en-IN" dirty="0"/>
              <a:t>and </a:t>
            </a:r>
            <a:r>
              <a:rPr lang="en-IN" b="1" dirty="0"/>
              <a:t>rear pointer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front pointer contains the address of the starting element of the queue while the rear pointer contains the address of the last element of the queue.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Queue using Linked List </a:t>
            </a:r>
          </a:p>
        </p:txBody>
      </p:sp>
    </p:spTree>
    <p:extLst>
      <p:ext uri="{BB962C8B-B14F-4D97-AF65-F5344CB8AC3E}">
        <p14:creationId xmlns:p14="http://schemas.microsoft.com/office/powerpoint/2010/main" val="187749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55313"/>
            <a:ext cx="8534400" cy="530609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There can be the two scenario of inserting this new node </a:t>
            </a:r>
            <a:r>
              <a:rPr lang="en-IN" dirty="0" err="1"/>
              <a:t>ptr</a:t>
            </a:r>
            <a:r>
              <a:rPr lang="en-IN" dirty="0"/>
              <a:t> into the linked queue.</a:t>
            </a:r>
          </a:p>
          <a:p>
            <a:pPr algn="just"/>
            <a:r>
              <a:rPr lang="en-IN" dirty="0"/>
              <a:t>In the first scenario, we insert element into an empty queue. In this case, the condition front = NULL becomes true.</a:t>
            </a:r>
          </a:p>
          <a:p>
            <a:pPr algn="just"/>
            <a:r>
              <a:rPr lang="en-IN" dirty="0"/>
              <a:t>In the second case, the queue contains more than one element. The condition front = NULL becomes false.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Linked Queue: </a:t>
            </a:r>
            <a:r>
              <a:rPr lang="en-IN" dirty="0">
                <a:effectLst/>
              </a:rPr>
              <a:t>Insert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9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214" y="1416676"/>
            <a:ext cx="8706118" cy="54413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Step 1: Allocate the space for the new node PTR</a:t>
            </a:r>
          </a:p>
          <a:p>
            <a:pPr marL="0" indent="0">
              <a:buNone/>
            </a:pPr>
            <a:r>
              <a:rPr lang="en-IN" dirty="0"/>
              <a:t>Step 2: SET PTR -&gt; DATA = VAL</a:t>
            </a:r>
          </a:p>
          <a:p>
            <a:pPr marL="0" indent="0">
              <a:buNone/>
            </a:pPr>
            <a:r>
              <a:rPr lang="en-IN" dirty="0"/>
              <a:t>Step 3: IF FRONT = NULL</a:t>
            </a:r>
          </a:p>
          <a:p>
            <a:pPr marL="0" indent="0">
              <a:buNone/>
            </a:pPr>
            <a:r>
              <a:rPr lang="en-IN" dirty="0"/>
              <a:t>SET FRONT = REAR = PTR</a:t>
            </a:r>
          </a:p>
          <a:p>
            <a:pPr marL="0" indent="0">
              <a:buNone/>
            </a:pPr>
            <a:r>
              <a:rPr lang="en-IN" dirty="0"/>
              <a:t>SET FRONT -&gt; NEXT = REAR -&gt; NEXT = NULL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SET REAR -&gt; NEXT = PTR</a:t>
            </a:r>
          </a:p>
          <a:p>
            <a:pPr marL="0" indent="0">
              <a:buNone/>
            </a:pPr>
            <a:r>
              <a:rPr lang="en-IN" dirty="0"/>
              <a:t>SET REAR = PTR</a:t>
            </a:r>
          </a:p>
          <a:p>
            <a:pPr marL="0" indent="0">
              <a:buNone/>
            </a:pPr>
            <a:r>
              <a:rPr lang="en-IN" dirty="0"/>
              <a:t>SET REAR -&gt; NEXT = NULL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4: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321022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Deletion operation removes the element that is first inserted among all the queue elements</a:t>
            </a:r>
          </a:p>
          <a:p>
            <a:pPr algn="just"/>
            <a:r>
              <a:rPr lang="en-IN" dirty="0"/>
              <a:t>The condition front == NULL becomes true if the list is empty. </a:t>
            </a:r>
          </a:p>
          <a:p>
            <a:pPr algn="just"/>
            <a:r>
              <a:rPr lang="en-IN" dirty="0"/>
              <a:t>Otherwise, we will delete the element that is pointed by the pointer front.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Queue: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24090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implementation of queue data structure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1: IF FRONT = NULL</a:t>
            </a:r>
          </a:p>
          <a:p>
            <a:r>
              <a:rPr lang="en-IN" dirty="0"/>
              <a:t>Write " Underflow "</a:t>
            </a:r>
          </a:p>
          <a:p>
            <a:r>
              <a:rPr lang="en-IN" dirty="0"/>
              <a:t>Go to Step 5</a:t>
            </a:r>
          </a:p>
          <a:p>
            <a:r>
              <a:rPr lang="en-IN" dirty="0"/>
              <a:t>[END OF IF]</a:t>
            </a:r>
          </a:p>
          <a:p>
            <a:r>
              <a:rPr lang="en-IN" dirty="0"/>
              <a:t>Step 2: SET PTR = FRONT</a:t>
            </a:r>
          </a:p>
          <a:p>
            <a:r>
              <a:rPr lang="en-IN" dirty="0"/>
              <a:t>Step 3: SET FRONT = FRONT -&gt; NEXT</a:t>
            </a:r>
          </a:p>
          <a:p>
            <a:r>
              <a:rPr lang="en-IN" dirty="0"/>
              <a:t>Step 4: FREE PTR</a:t>
            </a:r>
          </a:p>
          <a:p>
            <a:r>
              <a:rPr lang="en-IN" dirty="0"/>
              <a:t>Step 5: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319151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68192"/>
            <a:ext cx="3734068" cy="5199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void delete (</a:t>
            </a:r>
            <a:r>
              <a:rPr lang="en-IN" dirty="0" err="1"/>
              <a:t>struct</a:t>
            </a:r>
            <a:r>
              <a:rPr lang="en-IN" dirty="0"/>
              <a:t> node *</a:t>
            </a:r>
            <a:r>
              <a:rPr lang="en-IN" dirty="0" err="1"/>
              <a:t>ptr</a:t>
            </a:r>
            <a:r>
              <a:rPr lang="en-IN" dirty="0"/>
              <a:t>) 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 if(front == NULL)  </a:t>
            </a:r>
          </a:p>
          <a:p>
            <a:pPr marL="0" indent="0">
              <a:buNone/>
            </a:pPr>
            <a:r>
              <a:rPr lang="en-IN" dirty="0"/>
              <a:t>    {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nUNDERFLOW</a:t>
            </a:r>
            <a:r>
              <a:rPr lang="en-IN" dirty="0"/>
              <a:t>\n");  </a:t>
            </a:r>
          </a:p>
          <a:p>
            <a:pPr marL="0" indent="0">
              <a:buNone/>
            </a:pPr>
            <a:r>
              <a:rPr lang="en-IN" dirty="0"/>
              <a:t>        return;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Queue: Delete operation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945487" y="1596980"/>
            <a:ext cx="3979572" cy="5261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else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front;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front = front -&gt; 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free(</a:t>
            </a:r>
            <a:r>
              <a:rPr lang="en-IN" dirty="0" err="1"/>
              <a:t>ptr</a:t>
            </a:r>
            <a:r>
              <a:rPr lang="en-IN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 </a:t>
            </a:r>
          </a:p>
        </p:txBody>
      </p:sp>
      <p:cxnSp>
        <p:nvCxnSpPr>
          <p:cNvPr id="6" name="Elbow Connector 5"/>
          <p:cNvCxnSpPr/>
          <p:nvPr/>
        </p:nvCxnSpPr>
        <p:spPr>
          <a:xfrm rot="5400000" flipH="1" flipV="1">
            <a:off x="2373135" y="3628422"/>
            <a:ext cx="4018209" cy="805332"/>
          </a:xfrm>
          <a:prstGeom prst="bentConnector3">
            <a:avLst>
              <a:gd name="adj1" fmla="val 996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0170" y="6040193"/>
            <a:ext cx="13394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9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Queue is a linear data structure and also called abstract data structure</a:t>
            </a:r>
          </a:p>
          <a:p>
            <a:pPr algn="just"/>
            <a:r>
              <a:rPr lang="en-IN" dirty="0"/>
              <a:t>Queue follow First In First Out (FIFO) method</a:t>
            </a:r>
          </a:p>
          <a:p>
            <a:pPr algn="just"/>
            <a:r>
              <a:rPr lang="en-IN" dirty="0"/>
              <a:t>It enables insert operations to be performed at one end called </a:t>
            </a:r>
            <a:r>
              <a:rPr lang="en-IN" b="1" dirty="0"/>
              <a:t>REAR</a:t>
            </a:r>
            <a:r>
              <a:rPr lang="en-IN" dirty="0"/>
              <a:t> and delete operations to be performed at another end called </a:t>
            </a:r>
            <a:r>
              <a:rPr lang="en-IN" b="1" dirty="0"/>
              <a:t>FRONT.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</a:t>
            </a:r>
          </a:p>
        </p:txBody>
      </p:sp>
    </p:spTree>
    <p:extLst>
      <p:ext uri="{BB962C8B-B14F-4D97-AF65-F5344CB8AC3E}">
        <p14:creationId xmlns:p14="http://schemas.microsoft.com/office/powerpoint/2010/main" val="32809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555302"/>
              </p:ext>
            </p:extLst>
          </p:nvPr>
        </p:nvGraphicFramePr>
        <p:xfrm>
          <a:off x="1633470" y="3812146"/>
          <a:ext cx="5868474" cy="927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72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representation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84" y="5155705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9" y="287992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</a:t>
            </a:r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183" y="2879929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5155706"/>
            <a:ext cx="8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122609" y="3374263"/>
            <a:ext cx="373487" cy="100455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7662930" y="3374263"/>
            <a:ext cx="476518" cy="965916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Queue can be implemented using:</a:t>
            </a:r>
          </a:p>
          <a:p>
            <a:pPr algn="just"/>
            <a:r>
              <a:rPr lang="en-IN" b="1" dirty="0"/>
              <a:t>Array</a:t>
            </a:r>
          </a:p>
          <a:p>
            <a:pPr algn="just"/>
            <a:r>
              <a:rPr lang="en-IN" b="1" dirty="0"/>
              <a:t>Linked List</a:t>
            </a:r>
          </a:p>
          <a:p>
            <a:pPr algn="just"/>
            <a:r>
              <a:rPr lang="en-IN" b="1" dirty="0"/>
              <a:t>Stack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queues</a:t>
            </a:r>
          </a:p>
        </p:txBody>
      </p:sp>
    </p:spTree>
    <p:extLst>
      <p:ext uri="{BB962C8B-B14F-4D97-AF65-F5344CB8AC3E}">
        <p14:creationId xmlns:p14="http://schemas.microsoft.com/office/powerpoint/2010/main" val="32051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86780"/>
            <a:ext cx="8534400" cy="51244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queue can be implemented using one dimensional array.</a:t>
            </a:r>
          </a:p>
          <a:p>
            <a:r>
              <a:rPr lang="en-IN" dirty="0"/>
              <a:t>Queue implemented using array stores only fixed number of data values. </a:t>
            </a:r>
          </a:p>
          <a:p>
            <a:r>
              <a:rPr lang="en-IN" dirty="0"/>
              <a:t>Two variables </a:t>
            </a:r>
            <a:r>
              <a:rPr lang="en-IN" b="1" dirty="0"/>
              <a:t>front</a:t>
            </a:r>
            <a:r>
              <a:rPr lang="en-IN" dirty="0"/>
              <a:t> and </a:t>
            </a:r>
            <a:r>
              <a:rPr lang="en-IN" b="1" dirty="0"/>
              <a:t>rear</a:t>
            </a:r>
            <a:r>
              <a:rPr lang="en-IN" dirty="0"/>
              <a:t>, that are implemented in queue. Front and rear variables point to the position from where insertions and deletions are performed in a queue.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implementation Using Array</a:t>
            </a:r>
          </a:p>
        </p:txBody>
      </p:sp>
    </p:spTree>
    <p:extLst>
      <p:ext uri="{BB962C8B-B14F-4D97-AF65-F5344CB8AC3E}">
        <p14:creationId xmlns:p14="http://schemas.microsoft.com/office/powerpoint/2010/main" val="70249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00847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Initially both </a:t>
            </a:r>
            <a:r>
              <a:rPr lang="en-IN" b="1" dirty="0"/>
              <a:t>front</a:t>
            </a:r>
            <a:r>
              <a:rPr lang="en-IN" dirty="0"/>
              <a:t> and </a:t>
            </a:r>
            <a:r>
              <a:rPr lang="en-IN" b="1" dirty="0"/>
              <a:t>rear</a:t>
            </a:r>
            <a:r>
              <a:rPr lang="en-IN" dirty="0"/>
              <a:t> are set to -1.</a:t>
            </a:r>
          </a:p>
          <a:p>
            <a:pPr algn="just"/>
            <a:r>
              <a:rPr lang="en-IN" dirty="0"/>
              <a:t>For insert a new value into the queue, increment </a:t>
            </a:r>
            <a:r>
              <a:rPr lang="en-IN" b="1" dirty="0"/>
              <a:t>rear</a:t>
            </a:r>
            <a:r>
              <a:rPr lang="en-IN" dirty="0"/>
              <a:t> value by one and then insert at that position. </a:t>
            </a:r>
          </a:p>
          <a:p>
            <a:pPr algn="just"/>
            <a:r>
              <a:rPr lang="en-IN" dirty="0"/>
              <a:t>For delete a value from the queue, then delete the element which is at </a:t>
            </a:r>
            <a:r>
              <a:rPr lang="en-IN" b="1" dirty="0"/>
              <a:t>front</a:t>
            </a:r>
            <a:r>
              <a:rPr lang="en-IN" dirty="0"/>
              <a:t> position and increment </a:t>
            </a:r>
            <a:r>
              <a:rPr lang="en-IN" b="1" dirty="0"/>
              <a:t>front</a:t>
            </a:r>
            <a:r>
              <a:rPr lang="en-IN" dirty="0"/>
              <a:t> value by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implementation Using Array</a:t>
            </a:r>
          </a:p>
        </p:txBody>
      </p:sp>
    </p:spTree>
    <p:extLst>
      <p:ext uri="{BB962C8B-B14F-4D97-AF65-F5344CB8AC3E}">
        <p14:creationId xmlns:p14="http://schemas.microsoft.com/office/powerpoint/2010/main" val="13168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/>
              <a:t>Enqueue</a:t>
            </a:r>
            <a:r>
              <a:rPr lang="en-IN" dirty="0"/>
              <a:t>()  function is used to insert a new element into the queue</a:t>
            </a:r>
          </a:p>
          <a:p>
            <a:pPr algn="just"/>
            <a:r>
              <a:rPr lang="en-IN" dirty="0"/>
              <a:t>In a queue, the new element is always inserted at rear position. 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enQueue</a:t>
            </a:r>
            <a:r>
              <a:rPr lang="en-IN" dirty="0"/>
              <a:t>() function takes one integer value as a parameter and inserts that value into the queue.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00354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9555"/>
            <a:ext cx="8534400" cy="54284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Step 1: IF REAR = MAX - 1</a:t>
            </a:r>
          </a:p>
          <a:p>
            <a:pPr marL="0" indent="0">
              <a:buNone/>
            </a:pPr>
            <a:r>
              <a:rPr lang="en-IN" dirty="0"/>
              <a:t>Write OVERFLOW</a:t>
            </a:r>
          </a:p>
          <a:p>
            <a:pPr marL="0" indent="0">
              <a:buNone/>
            </a:pPr>
            <a:r>
              <a:rPr lang="en-IN" dirty="0"/>
              <a:t>Go to step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2: IF FRONT = -1 and REAR = -1</a:t>
            </a:r>
          </a:p>
          <a:p>
            <a:pPr marL="0" indent="0">
              <a:buNone/>
            </a:pPr>
            <a:r>
              <a:rPr lang="en-IN" dirty="0"/>
              <a:t>SET FRONT = REAR = 0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SET REAR = REAR + 1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3: Set QUEUE[REAR] = NUM</a:t>
            </a:r>
          </a:p>
          <a:p>
            <a:pPr marL="0" indent="0">
              <a:buNone/>
            </a:pPr>
            <a:r>
              <a:rPr lang="en-IN" dirty="0"/>
              <a:t>Step 4: EXIT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 </a:t>
            </a:r>
            <a:r>
              <a:rPr lang="en-IN" dirty="0" err="1"/>
              <a:t>Enqueue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73543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4531</TotalTime>
  <Words>938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Queue </vt:lpstr>
      <vt:lpstr>Queue representation </vt:lpstr>
      <vt:lpstr>Implementation of queues</vt:lpstr>
      <vt:lpstr>Queue implementation Using Array</vt:lpstr>
      <vt:lpstr>Queue implementation Using Array</vt:lpstr>
      <vt:lpstr>Enqueue operation</vt:lpstr>
      <vt:lpstr>Algorithm:  Enqueue operation</vt:lpstr>
      <vt:lpstr>Dequeue operation</vt:lpstr>
      <vt:lpstr>Algorithm: Dequeue operation</vt:lpstr>
      <vt:lpstr>display() - Displays the elements of a Queue</vt:lpstr>
      <vt:lpstr>Disadvantages of array implementation</vt:lpstr>
      <vt:lpstr>Implementation of Queue using Linked List </vt:lpstr>
      <vt:lpstr>Implementation of Queue using Linked List </vt:lpstr>
      <vt:lpstr>Implementation of Queue using Linked List </vt:lpstr>
      <vt:lpstr>Linked Queue: Insert operation</vt:lpstr>
      <vt:lpstr>Algorithm </vt:lpstr>
      <vt:lpstr>Linked Queue: Delete operation</vt:lpstr>
      <vt:lpstr>Algorithm </vt:lpstr>
      <vt:lpstr>Linked Queue: Delete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263</cp:revision>
  <dcterms:created xsi:type="dcterms:W3CDTF">2020-12-02T15:29:53Z</dcterms:created>
  <dcterms:modified xsi:type="dcterms:W3CDTF">2021-09-21T07:12:04Z</dcterms:modified>
</cp:coreProperties>
</file>