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4" r:id="rId4"/>
    <p:sldId id="325" r:id="rId5"/>
    <p:sldId id="323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42" r:id="rId16"/>
    <p:sldId id="338" r:id="rId17"/>
    <p:sldId id="339" r:id="rId18"/>
    <p:sldId id="340" r:id="rId19"/>
    <p:sldId id="341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AF1"/>
    <a:srgbClr val="1F1F1F"/>
    <a:srgbClr val="2C2C2C"/>
    <a:srgbClr val="191919"/>
    <a:srgbClr val="636973"/>
    <a:srgbClr val="999999"/>
    <a:srgbClr val="C2C2C2"/>
    <a:srgbClr val="00203F"/>
    <a:srgbClr val="ADF0D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>
        <p:scale>
          <a:sx n="33" d="100"/>
          <a:sy n="33" d="100"/>
        </p:scale>
        <p:origin x="284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ClicX</a:t>
            </a:r>
            <a:r>
              <a:rPr lang="en-US" dirty="0"/>
              <a:t>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Insertions in B-Tree performed only at the leaf node level.</a:t>
            </a:r>
          </a:p>
          <a:p>
            <a:r>
              <a:rPr lang="en-IN" dirty="0"/>
              <a:t>Inserting operation performed with two steps: searching the appropriate node to insert the element and splitting the node if required.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Operation</a:t>
            </a:r>
          </a:p>
        </p:txBody>
      </p:sp>
    </p:spTree>
    <p:extLst>
      <p:ext uri="{BB962C8B-B14F-4D97-AF65-F5344CB8AC3E}">
        <p14:creationId xmlns:p14="http://schemas.microsoft.com/office/powerpoint/2010/main" val="256571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Check whether tree is Empty.</a:t>
            </a:r>
          </a:p>
          <a:p>
            <a:r>
              <a:rPr lang="en-IN" dirty="0"/>
              <a:t>If tree is Empty, then create a new node with new key value and insert it into the tree as a root node</a:t>
            </a:r>
          </a:p>
          <a:p>
            <a:r>
              <a:rPr lang="en-IN" dirty="0"/>
              <a:t>If tree is not Empty, then, find the appropriate leaf node at which the node can be inserted.</a:t>
            </a:r>
          </a:p>
          <a:p>
            <a:r>
              <a:rPr lang="en-IN" dirty="0"/>
              <a:t>If the leaf node contain less than m-1 keys then insert the element in the increasing order.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algorithm </a:t>
            </a:r>
          </a:p>
        </p:txBody>
      </p:sp>
    </p:spTree>
    <p:extLst>
      <p:ext uri="{BB962C8B-B14F-4D97-AF65-F5344CB8AC3E}">
        <p14:creationId xmlns:p14="http://schemas.microsoft.com/office/powerpoint/2010/main" val="378766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Else, if the leaf node contains m-1 keys, then follow the following steps.</a:t>
            </a:r>
          </a:p>
          <a:p>
            <a:pPr marL="0" indent="0">
              <a:buNone/>
            </a:pPr>
            <a:r>
              <a:rPr lang="en-IN" dirty="0"/>
              <a:t>	-Insert the new element in the increasing order of 	elements.</a:t>
            </a:r>
          </a:p>
          <a:p>
            <a:pPr marL="0" indent="0">
              <a:buNone/>
            </a:pPr>
            <a:r>
              <a:rPr lang="en-IN" dirty="0"/>
              <a:t>	-Split the node into the two nodes at the median.</a:t>
            </a:r>
          </a:p>
          <a:p>
            <a:pPr marL="0" indent="0">
              <a:buNone/>
            </a:pPr>
            <a:r>
              <a:rPr lang="en-IN" dirty="0"/>
              <a:t>	-Push the median element </a:t>
            </a:r>
            <a:r>
              <a:rPr lang="en-IN" dirty="0" err="1"/>
              <a:t>upto</a:t>
            </a:r>
            <a:r>
              <a:rPr lang="en-IN" dirty="0"/>
              <a:t> its parent node.</a:t>
            </a:r>
          </a:p>
          <a:p>
            <a:pPr marL="0" indent="0">
              <a:buNone/>
            </a:pPr>
            <a:r>
              <a:rPr lang="en-IN" dirty="0"/>
              <a:t>	-If the parent node also contain m-1 number of 	keys, 	then split it 	too by following the same steps.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algorithm </a:t>
            </a:r>
          </a:p>
        </p:txBody>
      </p:sp>
    </p:spTree>
    <p:extLst>
      <p:ext uri="{BB962C8B-B14F-4D97-AF65-F5344CB8AC3E}">
        <p14:creationId xmlns:p14="http://schemas.microsoft.com/office/powerpoint/2010/main" val="273982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case of deletion from B-Tree user need to follow more rule as compared to search and insertion.</a:t>
            </a:r>
          </a:p>
          <a:p>
            <a:r>
              <a:rPr lang="en-IN" dirty="0"/>
              <a:t>Three case for deletion from B-Tree</a:t>
            </a:r>
          </a:p>
          <a:p>
            <a:pPr marL="0" indent="0">
              <a:buNone/>
            </a:pPr>
            <a:r>
              <a:rPr lang="en-IN" dirty="0"/>
              <a:t>	If the key is in the leaf node</a:t>
            </a:r>
          </a:p>
          <a:p>
            <a:pPr marL="0" indent="0">
              <a:buNone/>
            </a:pPr>
            <a:r>
              <a:rPr lang="en-IN" dirty="0"/>
              <a:t>	If the key is in an internal node</a:t>
            </a:r>
          </a:p>
          <a:p>
            <a:pPr marL="0" indent="0">
              <a:buNone/>
            </a:pPr>
            <a:r>
              <a:rPr lang="en-IN" dirty="0"/>
              <a:t>	If the key is in a root node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Deletion operation </a:t>
            </a:r>
          </a:p>
        </p:txBody>
      </p:sp>
    </p:spTree>
    <p:extLst>
      <p:ext uri="{BB962C8B-B14F-4D97-AF65-F5344CB8AC3E}">
        <p14:creationId xmlns:p14="http://schemas.microsoft.com/office/powerpoint/2010/main" val="60182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6214" y="1429555"/>
            <a:ext cx="8693240" cy="5428445"/>
          </a:xfrm>
        </p:spPr>
        <p:txBody>
          <a:bodyPr>
            <a:noAutofit/>
          </a:bodyPr>
          <a:lstStyle/>
          <a:p>
            <a:pPr algn="just"/>
            <a:r>
              <a:rPr lang="en-IN" dirty="0"/>
              <a:t>Target is in the leaf node, </a:t>
            </a:r>
            <a:r>
              <a:rPr lang="en-IN" b="1" dirty="0"/>
              <a:t>more than min keys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Deleting this will not violate the property of B Tree</a:t>
            </a:r>
          </a:p>
          <a:p>
            <a:pPr algn="just"/>
            <a:r>
              <a:rPr lang="en-IN" dirty="0"/>
              <a:t>Target is in leaf node, </a:t>
            </a:r>
            <a:r>
              <a:rPr lang="en-IN" b="1" dirty="0"/>
              <a:t>it has min key nodes</a:t>
            </a:r>
          </a:p>
          <a:p>
            <a:pPr algn="just"/>
            <a:r>
              <a:rPr lang="en-IN" dirty="0"/>
              <a:t> Deleting this will violate the property of B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is in the leaf node, case-1</a:t>
            </a:r>
          </a:p>
        </p:txBody>
      </p:sp>
    </p:spTree>
    <p:extLst>
      <p:ext uri="{BB962C8B-B14F-4D97-AF65-F5344CB8AC3E}">
        <p14:creationId xmlns:p14="http://schemas.microsoft.com/office/powerpoint/2010/main" val="662017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6214" y="1429555"/>
            <a:ext cx="8693240" cy="5428445"/>
          </a:xfrm>
        </p:spPr>
        <p:txBody>
          <a:bodyPr>
            <a:noAutofit/>
          </a:bodyPr>
          <a:lstStyle/>
          <a:p>
            <a:pPr algn="just"/>
            <a:r>
              <a:rPr lang="en-IN" sz="2400" dirty="0"/>
              <a:t>Target node can borrow key from immediate left node, or</a:t>
            </a:r>
            <a:br>
              <a:rPr lang="en-IN" sz="2400" dirty="0"/>
            </a:br>
            <a:r>
              <a:rPr lang="en-IN" sz="2400" dirty="0"/>
              <a:t> immediate right node (sibling)</a:t>
            </a:r>
          </a:p>
          <a:p>
            <a:pPr algn="just"/>
            <a:r>
              <a:rPr lang="en-IN" sz="2400" dirty="0"/>
              <a:t> The sibling will say yes if it has more than minimum number of keys</a:t>
            </a:r>
          </a:p>
          <a:p>
            <a:pPr algn="just"/>
            <a:r>
              <a:rPr lang="en-IN" sz="2400" dirty="0"/>
              <a:t> The key will be borrowed from the parent node, the max value will be transferred to a parent, the max value of the parent node will be transferred to the target node, and remove the target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is in the leaf node, case-1</a:t>
            </a:r>
          </a:p>
        </p:txBody>
      </p:sp>
    </p:spTree>
    <p:extLst>
      <p:ext uri="{BB962C8B-B14F-4D97-AF65-F5344CB8AC3E}">
        <p14:creationId xmlns:p14="http://schemas.microsoft.com/office/powerpoint/2010/main" val="1269903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Target is in the leaf node, but no siblings have more than min number of keys Search for key</a:t>
            </a:r>
          </a:p>
          <a:p>
            <a:r>
              <a:rPr lang="en-IN" dirty="0"/>
              <a:t>Merge with siblings and the minimum of parent nodes</a:t>
            </a:r>
          </a:p>
          <a:p>
            <a:r>
              <a:rPr lang="en-IN" dirty="0"/>
              <a:t>Total keys will be now more than min</a:t>
            </a:r>
          </a:p>
          <a:p>
            <a:r>
              <a:rPr lang="en-IN" dirty="0"/>
              <a:t>The target key will be replaced with the minimum of a parent node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is in the leaf node, case-1</a:t>
            </a:r>
          </a:p>
        </p:txBody>
      </p:sp>
    </p:spTree>
    <p:extLst>
      <p:ext uri="{BB962C8B-B14F-4D97-AF65-F5344CB8AC3E}">
        <p14:creationId xmlns:p14="http://schemas.microsoft.com/office/powerpoint/2010/main" val="725409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Either choose, in- order predecessor or in-order successor</a:t>
            </a:r>
          </a:p>
          <a:p>
            <a:r>
              <a:rPr lang="en-IN" dirty="0"/>
              <a:t>In case the of in-order predecessor, the maximum key from its left sub tree will be selected</a:t>
            </a:r>
          </a:p>
          <a:p>
            <a:r>
              <a:rPr lang="en-IN" dirty="0"/>
              <a:t>In case of in-order successor, the minimum key from its right sub tree will be selected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is in an internal node, case-2</a:t>
            </a:r>
          </a:p>
        </p:txBody>
      </p:sp>
    </p:spTree>
    <p:extLst>
      <p:ext uri="{BB962C8B-B14F-4D97-AF65-F5344CB8AC3E}">
        <p14:creationId xmlns:p14="http://schemas.microsoft.com/office/powerpoint/2010/main" val="68858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If the target key’s in-order predecessor has more than the min keys, only then it can replace the target key with the max of the in-order predecessor</a:t>
            </a:r>
          </a:p>
          <a:p>
            <a:r>
              <a:rPr lang="en-IN" dirty="0"/>
              <a:t>If the target key’s in-order predecessor does not have more than min keys, look for in-order successor’s minimum key.</a:t>
            </a:r>
          </a:p>
          <a:p>
            <a:r>
              <a:rPr lang="en-IN" dirty="0"/>
              <a:t>If the target key’s in-order predecessor and successor both have less than min keys, then merge the predecessor and successor.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is in an internal node, case-2</a:t>
            </a:r>
          </a:p>
        </p:txBody>
      </p:sp>
    </p:spTree>
    <p:extLst>
      <p:ext uri="{BB962C8B-B14F-4D97-AF65-F5344CB8AC3E}">
        <p14:creationId xmlns:p14="http://schemas.microsoft.com/office/powerpoint/2010/main" val="278115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Replace with the maximum element of the in-order predecessor sub tree</a:t>
            </a:r>
          </a:p>
          <a:p>
            <a:r>
              <a:rPr lang="en-IN" dirty="0"/>
              <a:t>If, after deletion, the target has less than min keys, then the target node will borrow max value from its sibling via sibling’s parent.</a:t>
            </a:r>
          </a:p>
          <a:p>
            <a:r>
              <a:rPr lang="en-IN" dirty="0"/>
              <a:t>The max value of the parent will be taken by a target, but with the nodes of the max value of the sibling.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Key is in a root node, Case- 3</a:t>
            </a:r>
          </a:p>
        </p:txBody>
      </p:sp>
    </p:spTree>
    <p:extLst>
      <p:ext uri="{BB962C8B-B14F-4D97-AF65-F5344CB8AC3E}">
        <p14:creationId xmlns:p14="http://schemas.microsoft.com/office/powerpoint/2010/main" val="198606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en-IN" dirty="0"/>
              <a:t>Understand B tree operations</a:t>
            </a:r>
          </a:p>
          <a:p>
            <a:pPr marL="457200" lvl="1" indent="0">
              <a:buNone/>
            </a:pPr>
            <a:r>
              <a:rPr lang="en-IN" dirty="0"/>
              <a:t>		Search Operation</a:t>
            </a:r>
          </a:p>
          <a:p>
            <a:pPr marL="457200" lvl="1" indent="0">
              <a:buNone/>
            </a:pPr>
            <a:r>
              <a:rPr lang="en-IN" dirty="0"/>
              <a:t>		Insert Operation</a:t>
            </a:r>
          </a:p>
          <a:p>
            <a:pPr marL="457200" lvl="1" indent="0">
              <a:buNone/>
            </a:pPr>
            <a:r>
              <a:rPr lang="en-IN" dirty="0"/>
              <a:t>		Delete Operation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 Tree is a self-balancing data structure.</a:t>
            </a:r>
          </a:p>
          <a:p>
            <a:r>
              <a:rPr lang="en-IN" dirty="0"/>
              <a:t>For better memory efficiency user need to follow specific set of rules for searching, inserting, and deleting operations.</a:t>
            </a:r>
          </a:p>
          <a:p>
            <a:r>
              <a:rPr lang="en-IN" dirty="0"/>
              <a:t>B Tree is a </a:t>
            </a:r>
            <a:r>
              <a:rPr lang="en-IN" b="1" dirty="0"/>
              <a:t>m</a:t>
            </a:r>
            <a:r>
              <a:rPr lang="en-IN" dirty="0"/>
              <a:t>-way tree that can be used for disk access.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 Tree</a:t>
            </a:r>
          </a:p>
        </p:txBody>
      </p:sp>
    </p:spTree>
    <p:extLst>
      <p:ext uri="{BB962C8B-B14F-4D97-AF65-F5344CB8AC3E}">
        <p14:creationId xmlns:p14="http://schemas.microsoft.com/office/powerpoint/2010/main" val="272501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 B Tree of order m can have at most m-1 keys and m children.</a:t>
            </a:r>
          </a:p>
          <a:p>
            <a:pPr marL="0" indent="0">
              <a:buNone/>
            </a:pPr>
            <a:r>
              <a:rPr lang="en-IN" dirty="0"/>
              <a:t>				or</a:t>
            </a:r>
          </a:p>
          <a:p>
            <a:r>
              <a:rPr lang="en-IN" dirty="0"/>
              <a:t> Each node can contain more than one key</a:t>
            </a:r>
          </a:p>
          <a:p>
            <a:r>
              <a:rPr lang="en-IN" dirty="0"/>
              <a:t> Each node can have more than two children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 Tree</a:t>
            </a:r>
          </a:p>
        </p:txBody>
      </p:sp>
    </p:spTree>
    <p:extLst>
      <p:ext uri="{BB962C8B-B14F-4D97-AF65-F5344CB8AC3E}">
        <p14:creationId xmlns:p14="http://schemas.microsoft.com/office/powerpoint/2010/main" val="31092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 tree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64870" y="2721468"/>
            <a:ext cx="1506828" cy="502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89481" y="3504128"/>
            <a:ext cx="1506828" cy="5022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60  80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06878" y="3504128"/>
            <a:ext cx="1506828" cy="5022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30  40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16382" y="4666446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90  100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72050" y="4710716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55  57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27718" y="4666446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42   47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0050" y="4636395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10  20</a:t>
            </a:r>
          </a:p>
        </p:txBody>
      </p:sp>
      <p:cxnSp>
        <p:nvCxnSpPr>
          <p:cNvPr id="29" name="Straight Connector 28"/>
          <p:cNvCxnSpPr>
            <a:stCxn id="21" idx="1"/>
          </p:cNvCxnSpPr>
          <p:nvPr/>
        </p:nvCxnSpPr>
        <p:spPr>
          <a:xfrm flipH="1">
            <a:off x="2827718" y="2972606"/>
            <a:ext cx="1037152" cy="531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5" idx="0"/>
          </p:cNvCxnSpPr>
          <p:nvPr/>
        </p:nvCxnSpPr>
        <p:spPr>
          <a:xfrm flipH="1">
            <a:off x="5725464" y="3968710"/>
            <a:ext cx="670574" cy="7420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71699" y="2963952"/>
            <a:ext cx="1255286" cy="5401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0"/>
          </p:cNvCxnSpPr>
          <p:nvPr/>
        </p:nvCxnSpPr>
        <p:spPr>
          <a:xfrm flipH="1" flipV="1">
            <a:off x="3024339" y="4006405"/>
            <a:ext cx="556793" cy="6600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443458" y="4006404"/>
            <a:ext cx="800200" cy="6299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96686" y="4006404"/>
            <a:ext cx="759854" cy="6600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2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B-Tree of Order m has the following properties:</a:t>
            </a:r>
          </a:p>
          <a:p>
            <a:pPr marL="0" indent="0">
              <a:buNone/>
            </a:pPr>
            <a:r>
              <a:rPr lang="en-IN" dirty="0"/>
              <a:t>1 - All leaf nodes must be at same level.</a:t>
            </a:r>
          </a:p>
          <a:p>
            <a:pPr marL="0" indent="0">
              <a:buNone/>
            </a:pPr>
            <a:r>
              <a:rPr lang="en-IN" dirty="0"/>
              <a:t>2 - All nodes except root must have at least [m/2]-1 keys and maximum of m-1 keys.</a:t>
            </a:r>
          </a:p>
          <a:p>
            <a:pPr marL="0" indent="0">
              <a:buNone/>
            </a:pPr>
            <a:r>
              <a:rPr lang="en-IN" dirty="0"/>
              <a:t>3 - All non leaf nodes except root (i.e. all internal nodes) must have at least m/2 children.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303027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4 - If the root node is a non leaf node, then it must have at least 2 children.</a:t>
            </a:r>
          </a:p>
          <a:p>
            <a:pPr marL="0" indent="0">
              <a:buNone/>
            </a:pPr>
            <a:r>
              <a:rPr lang="en-IN" dirty="0"/>
              <a:t>5 - A non leaf node with n-1 keys must have n number of children.</a:t>
            </a:r>
          </a:p>
          <a:p>
            <a:pPr marL="0" indent="0">
              <a:buNone/>
            </a:pPr>
            <a:r>
              <a:rPr lang="en-IN" dirty="0"/>
              <a:t>6 - All the key values in a node must be in Ascending Order.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256734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search operation in B-Tree is similar to the search operation in Binary Search Tree.</a:t>
            </a:r>
          </a:p>
          <a:p>
            <a:r>
              <a:rPr lang="en-IN" dirty="0"/>
              <a:t>In B-Tree search process starts from the root node but here we make an n-way decision every time. Where 'n' is the total number of children the node has.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Operation</a:t>
            </a:r>
          </a:p>
        </p:txBody>
      </p:sp>
    </p:spTree>
    <p:extLst>
      <p:ext uri="{BB962C8B-B14F-4D97-AF65-F5344CB8AC3E}">
        <p14:creationId xmlns:p14="http://schemas.microsoft.com/office/powerpoint/2010/main" val="354531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743950" cy="531495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Let the key (the value) to be searched by “X”.</a:t>
            </a:r>
          </a:p>
          <a:p>
            <a:pPr algn="just"/>
            <a:r>
              <a:rPr lang="en-IN" dirty="0"/>
              <a:t>Start searching from the root and recursively traverse down.</a:t>
            </a:r>
          </a:p>
          <a:p>
            <a:pPr algn="just"/>
            <a:r>
              <a:rPr lang="en-IN" dirty="0"/>
              <a:t>If X is lesser than the root value, search left sub tree, if X is greater than the root value, search the right sub tree.</a:t>
            </a:r>
          </a:p>
          <a:p>
            <a:pPr algn="just"/>
            <a:r>
              <a:rPr lang="en-IN" dirty="0"/>
              <a:t>If the node has the found X, simply return the node.</a:t>
            </a:r>
          </a:p>
          <a:p>
            <a:pPr algn="just"/>
            <a:r>
              <a:rPr lang="en-IN" dirty="0"/>
              <a:t>If the X is not found in the node, traverse down to the child with a greater Key.</a:t>
            </a:r>
          </a:p>
          <a:p>
            <a:pPr algn="just"/>
            <a:r>
              <a:rPr lang="en-IN" dirty="0"/>
              <a:t>If X is not found in the tree, we return NULL.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algorithm </a:t>
            </a:r>
          </a:p>
        </p:txBody>
      </p:sp>
    </p:spTree>
    <p:extLst>
      <p:ext uri="{BB962C8B-B14F-4D97-AF65-F5344CB8AC3E}">
        <p14:creationId xmlns:p14="http://schemas.microsoft.com/office/powerpoint/2010/main" val="9174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7252</TotalTime>
  <Words>1037</Words>
  <Application>Microsoft Office PowerPoint</Application>
  <PresentationFormat>On-screen Show (4:3)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B Tree</vt:lpstr>
      <vt:lpstr>B Tree</vt:lpstr>
      <vt:lpstr>B tree</vt:lpstr>
      <vt:lpstr>B Tree properties</vt:lpstr>
      <vt:lpstr>B Tree properties</vt:lpstr>
      <vt:lpstr>Search Operation</vt:lpstr>
      <vt:lpstr>Search algorithm </vt:lpstr>
      <vt:lpstr>Insertion Operation</vt:lpstr>
      <vt:lpstr>Insertion algorithm </vt:lpstr>
      <vt:lpstr>Insertion algorithm </vt:lpstr>
      <vt:lpstr>Deletion operation </vt:lpstr>
      <vt:lpstr>Key is in the leaf node, case-1</vt:lpstr>
      <vt:lpstr>Key is in the leaf node, case-1</vt:lpstr>
      <vt:lpstr>Key is in the leaf node, case-1</vt:lpstr>
      <vt:lpstr>Key is in an internal node, case-2</vt:lpstr>
      <vt:lpstr>Key is in an internal node, case-2</vt:lpstr>
      <vt:lpstr> Key is in a root node, Case- 3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394</cp:revision>
  <dcterms:created xsi:type="dcterms:W3CDTF">2020-12-02T15:29:53Z</dcterms:created>
  <dcterms:modified xsi:type="dcterms:W3CDTF">2021-10-07T09:39:56Z</dcterms:modified>
</cp:coreProperties>
</file>