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78" r:id="rId2"/>
    <p:sldId id="968" r:id="rId3"/>
    <p:sldId id="972" r:id="rId4"/>
    <p:sldId id="973" r:id="rId5"/>
    <p:sldId id="1018" r:id="rId6"/>
    <p:sldId id="1017" r:id="rId7"/>
    <p:sldId id="1019" r:id="rId8"/>
    <p:sldId id="974" r:id="rId9"/>
    <p:sldId id="1020" r:id="rId10"/>
    <p:sldId id="975" r:id="rId11"/>
    <p:sldId id="999" r:id="rId12"/>
    <p:sldId id="1004" r:id="rId13"/>
    <p:sldId id="1000" r:id="rId14"/>
    <p:sldId id="1005" r:id="rId15"/>
    <p:sldId id="998" r:id="rId16"/>
    <p:sldId id="1006" r:id="rId17"/>
    <p:sldId id="1001" r:id="rId18"/>
    <p:sldId id="1008" r:id="rId19"/>
    <p:sldId id="997" r:id="rId20"/>
    <p:sldId id="1009" r:id="rId21"/>
    <p:sldId id="1003" r:id="rId22"/>
    <p:sldId id="996" r:id="rId23"/>
    <p:sldId id="995" r:id="rId24"/>
    <p:sldId id="1010" r:id="rId25"/>
    <p:sldId id="1011" r:id="rId26"/>
    <p:sldId id="994" r:id="rId27"/>
    <p:sldId id="1012" r:id="rId28"/>
    <p:sldId id="992" r:id="rId29"/>
    <p:sldId id="993" r:id="rId30"/>
    <p:sldId id="990" r:id="rId31"/>
    <p:sldId id="991" r:id="rId32"/>
    <p:sldId id="1013" r:id="rId33"/>
    <p:sldId id="988" r:id="rId34"/>
    <p:sldId id="989" r:id="rId35"/>
    <p:sldId id="1014" r:id="rId36"/>
    <p:sldId id="986" r:id="rId37"/>
    <p:sldId id="987" r:id="rId38"/>
    <p:sldId id="982" r:id="rId39"/>
    <p:sldId id="983" r:id="rId40"/>
    <p:sldId id="1015" r:id="rId41"/>
    <p:sldId id="984" r:id="rId42"/>
    <p:sldId id="985" r:id="rId43"/>
    <p:sldId id="980" r:id="rId44"/>
    <p:sldId id="981" r:id="rId45"/>
    <p:sldId id="1016" r:id="rId46"/>
    <p:sldId id="767" r:id="rId47"/>
    <p:sldId id="343" r:id="rId48"/>
    <p:sldId id="34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F28"/>
    <a:srgbClr val="262626"/>
    <a:srgbClr val="03232C"/>
    <a:srgbClr val="A8004B"/>
    <a:srgbClr val="ABABAB"/>
    <a:srgbClr val="02222C"/>
    <a:srgbClr val="01141A"/>
    <a:srgbClr val="034155"/>
    <a:srgbClr val="3B3C3E"/>
    <a:srgbClr val="35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726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B094A-E93E-4A10-8D78-1AFE4384E4E4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8CC4-D715-4817-89B9-D7A8346017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73F6C7C8-5BB9-4050-92B0-EEE9CB938B0C}"/>
              </a:ext>
            </a:extLst>
          </p:cNvPr>
          <p:cNvSpPr/>
          <p:nvPr userDrawn="1"/>
        </p:nvSpPr>
        <p:spPr>
          <a:xfrm>
            <a:off x="2053250" y="288036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F2172F3-CB68-4658-A4DE-52AB5450F5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2503E38A-BFA0-46A8-B53D-72232D4502F4}"/>
              </a:ext>
            </a:extLst>
          </p:cNvPr>
          <p:cNvSpPr/>
          <p:nvPr userDrawn="1"/>
        </p:nvSpPr>
        <p:spPr>
          <a:xfrm>
            <a:off x="0" y="0"/>
            <a:ext cx="6021193" cy="6858000"/>
          </a:xfrm>
          <a:custGeom>
            <a:avLst/>
            <a:gdLst>
              <a:gd name="connsiteX0" fmla="*/ 2786349 w 5995885"/>
              <a:gd name="connsiteY0" fmla="*/ 6835334 h 6858000"/>
              <a:gd name="connsiteX1" fmla="*/ 2849505 w 5995885"/>
              <a:gd name="connsiteY1" fmla="*/ 6839005 h 6858000"/>
              <a:gd name="connsiteX2" fmla="*/ 2890335 w 5995885"/>
              <a:gd name="connsiteY2" fmla="*/ 6858000 h 6858000"/>
              <a:gd name="connsiteX3" fmla="*/ 2729743 w 5995885"/>
              <a:gd name="connsiteY3" fmla="*/ 6858000 h 6858000"/>
              <a:gd name="connsiteX4" fmla="*/ 2786349 w 5995885"/>
              <a:gd name="connsiteY4" fmla="*/ 6835334 h 6858000"/>
              <a:gd name="connsiteX5" fmla="*/ 4042563 w 5995885"/>
              <a:gd name="connsiteY5" fmla="*/ 6707894 h 6858000"/>
              <a:gd name="connsiteX6" fmla="*/ 4061084 w 5995885"/>
              <a:gd name="connsiteY6" fmla="*/ 6709455 h 6858000"/>
              <a:gd name="connsiteX7" fmla="*/ 4092836 w 5995885"/>
              <a:gd name="connsiteY7" fmla="*/ 6766101 h 6858000"/>
              <a:gd name="connsiteX8" fmla="*/ 4034684 w 5995885"/>
              <a:gd name="connsiteY8" fmla="*/ 6797034 h 6858000"/>
              <a:gd name="connsiteX9" fmla="*/ 4002932 w 5995885"/>
              <a:gd name="connsiteY9" fmla="*/ 6740384 h 6858000"/>
              <a:gd name="connsiteX10" fmla="*/ 4042563 w 5995885"/>
              <a:gd name="connsiteY10" fmla="*/ 6707894 h 6858000"/>
              <a:gd name="connsiteX11" fmla="*/ 2285686 w 5995885"/>
              <a:gd name="connsiteY11" fmla="*/ 6634079 h 6858000"/>
              <a:gd name="connsiteX12" fmla="*/ 2322953 w 5995885"/>
              <a:gd name="connsiteY12" fmla="*/ 6640875 h 6858000"/>
              <a:gd name="connsiteX13" fmla="*/ 2452635 w 5995885"/>
              <a:gd name="connsiteY13" fmla="*/ 6858000 h 6858000"/>
              <a:gd name="connsiteX14" fmla="*/ 2087733 w 5995885"/>
              <a:gd name="connsiteY14" fmla="*/ 6858000 h 6858000"/>
              <a:gd name="connsiteX15" fmla="*/ 2090195 w 5995885"/>
              <a:gd name="connsiteY15" fmla="*/ 6764661 h 6858000"/>
              <a:gd name="connsiteX16" fmla="*/ 2248863 w 5995885"/>
              <a:gd name="connsiteY16" fmla="*/ 6634650 h 6858000"/>
              <a:gd name="connsiteX17" fmla="*/ 2285686 w 5995885"/>
              <a:gd name="connsiteY17" fmla="*/ 6634079 h 6858000"/>
              <a:gd name="connsiteX18" fmla="*/ 3497508 w 5995885"/>
              <a:gd name="connsiteY18" fmla="*/ 6508176 h 6858000"/>
              <a:gd name="connsiteX19" fmla="*/ 3534533 w 5995885"/>
              <a:gd name="connsiteY19" fmla="*/ 6511191 h 6858000"/>
              <a:gd name="connsiteX20" fmla="*/ 3598109 w 5995885"/>
              <a:gd name="connsiteY20" fmla="*/ 6624692 h 6858000"/>
              <a:gd name="connsiteX21" fmla="*/ 3481731 w 5995885"/>
              <a:gd name="connsiteY21" fmla="*/ 6686550 h 6858000"/>
              <a:gd name="connsiteX22" fmla="*/ 3418086 w 5995885"/>
              <a:gd name="connsiteY22" fmla="*/ 6573120 h 6858000"/>
              <a:gd name="connsiteX23" fmla="*/ 3497508 w 5995885"/>
              <a:gd name="connsiteY23" fmla="*/ 6508176 h 6858000"/>
              <a:gd name="connsiteX24" fmla="*/ 349881 w 5995885"/>
              <a:gd name="connsiteY24" fmla="*/ 6479986 h 6858000"/>
              <a:gd name="connsiteX25" fmla="*/ 269408 w 5995885"/>
              <a:gd name="connsiteY25" fmla="*/ 6529570 h 6858000"/>
              <a:gd name="connsiteX26" fmla="*/ 309607 w 5995885"/>
              <a:gd name="connsiteY26" fmla="*/ 6613580 h 6858000"/>
              <a:gd name="connsiteX27" fmla="*/ 409723 w 5995885"/>
              <a:gd name="connsiteY27" fmla="*/ 6569758 h 6858000"/>
              <a:gd name="connsiteX28" fmla="*/ 349881 w 5995885"/>
              <a:gd name="connsiteY28" fmla="*/ 6479986 h 6858000"/>
              <a:gd name="connsiteX29" fmla="*/ 1749745 w 5995885"/>
              <a:gd name="connsiteY29" fmla="*/ 6434135 h 6858000"/>
              <a:gd name="connsiteX30" fmla="*/ 1796328 w 5995885"/>
              <a:gd name="connsiteY30" fmla="*/ 6442610 h 6858000"/>
              <a:gd name="connsiteX31" fmla="*/ 1955301 w 5995885"/>
              <a:gd name="connsiteY31" fmla="*/ 6725913 h 6858000"/>
              <a:gd name="connsiteX32" fmla="*/ 1849695 w 5995885"/>
              <a:gd name="connsiteY32" fmla="*/ 6858000 h 6858000"/>
              <a:gd name="connsiteX33" fmla="*/ 1610534 w 5995885"/>
              <a:gd name="connsiteY33" fmla="*/ 6858000 h 6858000"/>
              <a:gd name="connsiteX34" fmla="*/ 1505492 w 5995885"/>
              <a:gd name="connsiteY34" fmla="*/ 6597464 h 6858000"/>
              <a:gd name="connsiteX35" fmla="*/ 1703719 w 5995885"/>
              <a:gd name="connsiteY35" fmla="*/ 6434876 h 6858000"/>
              <a:gd name="connsiteX36" fmla="*/ 1749745 w 5995885"/>
              <a:gd name="connsiteY36" fmla="*/ 6434135 h 6858000"/>
              <a:gd name="connsiteX37" fmla="*/ 2952364 w 5995885"/>
              <a:gd name="connsiteY37" fmla="*/ 6308468 h 6858000"/>
              <a:gd name="connsiteX38" fmla="*/ 3007913 w 5995885"/>
              <a:gd name="connsiteY38" fmla="*/ 6313131 h 6858000"/>
              <a:gd name="connsiteX39" fmla="*/ 3103310 w 5995885"/>
              <a:gd name="connsiteY39" fmla="*/ 6483209 h 6858000"/>
              <a:gd name="connsiteX40" fmla="*/ 2928709 w 5995885"/>
              <a:gd name="connsiteY40" fmla="*/ 6576067 h 6858000"/>
              <a:gd name="connsiteX41" fmla="*/ 2833382 w 5995885"/>
              <a:gd name="connsiteY41" fmla="*/ 6405922 h 6858000"/>
              <a:gd name="connsiteX42" fmla="*/ 2952364 w 5995885"/>
              <a:gd name="connsiteY42" fmla="*/ 6308468 h 6858000"/>
              <a:gd name="connsiteX43" fmla="*/ 4201032 w 5995885"/>
              <a:gd name="connsiteY43" fmla="*/ 6182052 h 6858000"/>
              <a:gd name="connsiteX44" fmla="*/ 4219635 w 5995885"/>
              <a:gd name="connsiteY44" fmla="*/ 6183585 h 6858000"/>
              <a:gd name="connsiteX45" fmla="*/ 4251246 w 5995885"/>
              <a:gd name="connsiteY45" fmla="*/ 6240232 h 6858000"/>
              <a:gd name="connsiteX46" fmla="*/ 4193092 w 5995885"/>
              <a:gd name="connsiteY46" fmla="*/ 6271160 h 6858000"/>
              <a:gd name="connsiteX47" fmla="*/ 4161342 w 5995885"/>
              <a:gd name="connsiteY47" fmla="*/ 6214514 h 6858000"/>
              <a:gd name="connsiteX48" fmla="*/ 4201032 w 5995885"/>
              <a:gd name="connsiteY48" fmla="*/ 6182052 h 6858000"/>
              <a:gd name="connsiteX49" fmla="*/ 2444095 w 5995885"/>
              <a:gd name="connsiteY49" fmla="*/ 6108160 h 6858000"/>
              <a:gd name="connsiteX50" fmla="*/ 2481362 w 5995885"/>
              <a:gd name="connsiteY50" fmla="*/ 6114868 h 6858000"/>
              <a:gd name="connsiteX51" fmla="*/ 2608440 w 5995885"/>
              <a:gd name="connsiteY51" fmla="*/ 6341662 h 6858000"/>
              <a:gd name="connsiteX52" fmla="*/ 2375756 w 5995885"/>
              <a:gd name="connsiteY52" fmla="*/ 6465516 h 6858000"/>
              <a:gd name="connsiteX53" fmla="*/ 2248605 w 5995885"/>
              <a:gd name="connsiteY53" fmla="*/ 6238793 h 6858000"/>
              <a:gd name="connsiteX54" fmla="*/ 2407272 w 5995885"/>
              <a:gd name="connsiteY54" fmla="*/ 6108790 h 6858000"/>
              <a:gd name="connsiteX55" fmla="*/ 2444095 w 5995885"/>
              <a:gd name="connsiteY55" fmla="*/ 6108160 h 6858000"/>
              <a:gd name="connsiteX56" fmla="*/ 3655917 w 5995885"/>
              <a:gd name="connsiteY56" fmla="*/ 5982383 h 6858000"/>
              <a:gd name="connsiteX57" fmla="*/ 3692943 w 5995885"/>
              <a:gd name="connsiteY57" fmla="*/ 5985455 h 6858000"/>
              <a:gd name="connsiteX58" fmla="*/ 3756519 w 5995885"/>
              <a:gd name="connsiteY58" fmla="*/ 6098819 h 6858000"/>
              <a:gd name="connsiteX59" fmla="*/ 3639998 w 5995885"/>
              <a:gd name="connsiteY59" fmla="*/ 6160676 h 6858000"/>
              <a:gd name="connsiteX60" fmla="*/ 3576494 w 5995885"/>
              <a:gd name="connsiteY60" fmla="*/ 6047384 h 6858000"/>
              <a:gd name="connsiteX61" fmla="*/ 3655917 w 5995885"/>
              <a:gd name="connsiteY61" fmla="*/ 5982383 h 6858000"/>
              <a:gd name="connsiteX62" fmla="*/ 508289 w 5995885"/>
              <a:gd name="connsiteY62" fmla="*/ 5954255 h 6858000"/>
              <a:gd name="connsiteX63" fmla="*/ 427818 w 5995885"/>
              <a:gd name="connsiteY63" fmla="*/ 6003701 h 6858000"/>
              <a:gd name="connsiteX64" fmla="*/ 468159 w 5995885"/>
              <a:gd name="connsiteY64" fmla="*/ 6087848 h 6858000"/>
              <a:gd name="connsiteX65" fmla="*/ 568131 w 5995885"/>
              <a:gd name="connsiteY65" fmla="*/ 6043888 h 6858000"/>
              <a:gd name="connsiteX66" fmla="*/ 508289 w 5995885"/>
              <a:gd name="connsiteY66" fmla="*/ 5954255 h 6858000"/>
              <a:gd name="connsiteX67" fmla="*/ 1908154 w 5995885"/>
              <a:gd name="connsiteY67" fmla="*/ 5908305 h 6858000"/>
              <a:gd name="connsiteX68" fmla="*/ 1954738 w 5995885"/>
              <a:gd name="connsiteY68" fmla="*/ 5916742 h 6858000"/>
              <a:gd name="connsiteX69" fmla="*/ 2113709 w 5995885"/>
              <a:gd name="connsiteY69" fmla="*/ 6200182 h 6858000"/>
              <a:gd name="connsiteX70" fmla="*/ 1822730 w 5995885"/>
              <a:gd name="connsiteY70" fmla="*/ 6355035 h 6858000"/>
              <a:gd name="connsiteX71" fmla="*/ 1663900 w 5995885"/>
              <a:gd name="connsiteY71" fmla="*/ 6071594 h 6858000"/>
              <a:gd name="connsiteX72" fmla="*/ 1862127 w 5995885"/>
              <a:gd name="connsiteY72" fmla="*/ 5909063 h 6858000"/>
              <a:gd name="connsiteX73" fmla="*/ 1908154 w 5995885"/>
              <a:gd name="connsiteY73" fmla="*/ 5908305 h 6858000"/>
              <a:gd name="connsiteX74" fmla="*/ 3110773 w 5995885"/>
              <a:gd name="connsiteY74" fmla="*/ 5782733 h 6858000"/>
              <a:gd name="connsiteX75" fmla="*/ 3166323 w 5995885"/>
              <a:gd name="connsiteY75" fmla="*/ 5787396 h 6858000"/>
              <a:gd name="connsiteX76" fmla="*/ 3261718 w 5995885"/>
              <a:gd name="connsiteY76" fmla="*/ 5957339 h 6858000"/>
              <a:gd name="connsiteX77" fmla="*/ 3087117 w 5995885"/>
              <a:gd name="connsiteY77" fmla="*/ 6050197 h 6858000"/>
              <a:gd name="connsiteX78" fmla="*/ 2991791 w 5995885"/>
              <a:gd name="connsiteY78" fmla="*/ 5880187 h 6858000"/>
              <a:gd name="connsiteX79" fmla="*/ 3110773 w 5995885"/>
              <a:gd name="connsiteY79" fmla="*/ 5782733 h 6858000"/>
              <a:gd name="connsiteX80" fmla="*/ 4359381 w 5995885"/>
              <a:gd name="connsiteY80" fmla="*/ 5656270 h 6858000"/>
              <a:gd name="connsiteX81" fmla="*/ 4377903 w 5995885"/>
              <a:gd name="connsiteY81" fmla="*/ 5657850 h 6858000"/>
              <a:gd name="connsiteX82" fmla="*/ 4409654 w 5995885"/>
              <a:gd name="connsiteY82" fmla="*/ 5714496 h 6858000"/>
              <a:gd name="connsiteX83" fmla="*/ 4351501 w 5995885"/>
              <a:gd name="connsiteY83" fmla="*/ 5745425 h 6858000"/>
              <a:gd name="connsiteX84" fmla="*/ 4319750 w 5995885"/>
              <a:gd name="connsiteY84" fmla="*/ 5688779 h 6858000"/>
              <a:gd name="connsiteX85" fmla="*/ 4359381 w 5995885"/>
              <a:gd name="connsiteY85" fmla="*/ 5656270 h 6858000"/>
              <a:gd name="connsiteX86" fmla="*/ 2602504 w 5995885"/>
              <a:gd name="connsiteY86" fmla="*/ 5582381 h 6858000"/>
              <a:gd name="connsiteX87" fmla="*/ 2639772 w 5995885"/>
              <a:gd name="connsiteY87" fmla="*/ 5589131 h 6858000"/>
              <a:gd name="connsiteX88" fmla="*/ 2766987 w 5995885"/>
              <a:gd name="connsiteY88" fmla="*/ 5815926 h 6858000"/>
              <a:gd name="connsiteX89" fmla="*/ 2534164 w 5995885"/>
              <a:gd name="connsiteY89" fmla="*/ 5939646 h 6858000"/>
              <a:gd name="connsiteX90" fmla="*/ 2407013 w 5995885"/>
              <a:gd name="connsiteY90" fmla="*/ 5713056 h 6858000"/>
              <a:gd name="connsiteX91" fmla="*/ 2565681 w 5995885"/>
              <a:gd name="connsiteY91" fmla="*/ 5582987 h 6858000"/>
              <a:gd name="connsiteX92" fmla="*/ 2602504 w 5995885"/>
              <a:gd name="connsiteY92" fmla="*/ 5582381 h 6858000"/>
              <a:gd name="connsiteX93" fmla="*/ 3814348 w 5995885"/>
              <a:gd name="connsiteY93" fmla="*/ 5456570 h 6858000"/>
              <a:gd name="connsiteX94" fmla="*/ 3851351 w 5995885"/>
              <a:gd name="connsiteY94" fmla="*/ 5459585 h 6858000"/>
              <a:gd name="connsiteX95" fmla="*/ 3914927 w 5995885"/>
              <a:gd name="connsiteY95" fmla="*/ 5573083 h 6858000"/>
              <a:gd name="connsiteX96" fmla="*/ 3798549 w 5995885"/>
              <a:gd name="connsiteY96" fmla="*/ 5634946 h 6858000"/>
              <a:gd name="connsiteX97" fmla="*/ 3735042 w 5995885"/>
              <a:gd name="connsiteY97" fmla="*/ 5521514 h 6858000"/>
              <a:gd name="connsiteX98" fmla="*/ 3814348 w 5995885"/>
              <a:gd name="connsiteY98" fmla="*/ 5456570 h 6858000"/>
              <a:gd name="connsiteX99" fmla="*/ 666838 w 5995885"/>
              <a:gd name="connsiteY99" fmla="*/ 5428381 h 6858000"/>
              <a:gd name="connsiteX100" fmla="*/ 586156 w 5995885"/>
              <a:gd name="connsiteY100" fmla="*/ 5477966 h 6858000"/>
              <a:gd name="connsiteX101" fmla="*/ 626425 w 5995885"/>
              <a:gd name="connsiteY101" fmla="*/ 5561974 h 6858000"/>
              <a:gd name="connsiteX102" fmla="*/ 726541 w 5995885"/>
              <a:gd name="connsiteY102" fmla="*/ 5518016 h 6858000"/>
              <a:gd name="connsiteX103" fmla="*/ 666838 w 5995885"/>
              <a:gd name="connsiteY103" fmla="*/ 5428381 h 6858000"/>
              <a:gd name="connsiteX104" fmla="*/ 2066609 w 5995885"/>
              <a:gd name="connsiteY104" fmla="*/ 5382661 h 6858000"/>
              <a:gd name="connsiteX105" fmla="*/ 2113147 w 5995885"/>
              <a:gd name="connsiteY105" fmla="*/ 5391144 h 6858000"/>
              <a:gd name="connsiteX106" fmla="*/ 2272118 w 5995885"/>
              <a:gd name="connsiteY106" fmla="*/ 5674447 h 6858000"/>
              <a:gd name="connsiteX107" fmla="*/ 1981139 w 5995885"/>
              <a:gd name="connsiteY107" fmla="*/ 5829162 h 6858000"/>
              <a:gd name="connsiteX108" fmla="*/ 1822309 w 5995885"/>
              <a:gd name="connsiteY108" fmla="*/ 5545859 h 6858000"/>
              <a:gd name="connsiteX109" fmla="*/ 2020615 w 5995885"/>
              <a:gd name="connsiteY109" fmla="*/ 5383386 h 6858000"/>
              <a:gd name="connsiteX110" fmla="*/ 2066609 w 5995885"/>
              <a:gd name="connsiteY110" fmla="*/ 5382661 h 6858000"/>
              <a:gd name="connsiteX111" fmla="*/ 110790 w 5995885"/>
              <a:gd name="connsiteY111" fmla="*/ 5341492 h 6858000"/>
              <a:gd name="connsiteX112" fmla="*/ 110225 w 5995885"/>
              <a:gd name="connsiteY112" fmla="*/ 5341902 h 6858000"/>
              <a:gd name="connsiteX113" fmla="*/ 110506 w 5995885"/>
              <a:gd name="connsiteY113" fmla="*/ 5342383 h 6858000"/>
              <a:gd name="connsiteX114" fmla="*/ 111140 w 5995885"/>
              <a:gd name="connsiteY114" fmla="*/ 5342108 h 6858000"/>
              <a:gd name="connsiteX115" fmla="*/ 110790 w 5995885"/>
              <a:gd name="connsiteY115" fmla="*/ 5341492 h 6858000"/>
              <a:gd name="connsiteX116" fmla="*/ 3269261 w 5995885"/>
              <a:gd name="connsiteY116" fmla="*/ 5256920 h 6858000"/>
              <a:gd name="connsiteX117" fmla="*/ 3324869 w 5995885"/>
              <a:gd name="connsiteY117" fmla="*/ 5261526 h 6858000"/>
              <a:gd name="connsiteX118" fmla="*/ 3420127 w 5995885"/>
              <a:gd name="connsiteY118" fmla="*/ 5431604 h 6858000"/>
              <a:gd name="connsiteX119" fmla="*/ 3245527 w 5995885"/>
              <a:gd name="connsiteY119" fmla="*/ 5524462 h 6858000"/>
              <a:gd name="connsiteX120" fmla="*/ 3150199 w 5995885"/>
              <a:gd name="connsiteY120" fmla="*/ 5354313 h 6858000"/>
              <a:gd name="connsiteX121" fmla="*/ 3269261 w 5995885"/>
              <a:gd name="connsiteY121" fmla="*/ 5256920 h 6858000"/>
              <a:gd name="connsiteX122" fmla="*/ 4517790 w 5995885"/>
              <a:gd name="connsiteY122" fmla="*/ 5130504 h 6858000"/>
              <a:gd name="connsiteX123" fmla="*/ 4536311 w 5995885"/>
              <a:gd name="connsiteY123" fmla="*/ 5132115 h 6858000"/>
              <a:gd name="connsiteX124" fmla="*/ 4568204 w 5995885"/>
              <a:gd name="connsiteY124" fmla="*/ 5188761 h 6858000"/>
              <a:gd name="connsiteX125" fmla="*/ 4509909 w 5995885"/>
              <a:gd name="connsiteY125" fmla="*/ 5219694 h 6858000"/>
              <a:gd name="connsiteX126" fmla="*/ 4478159 w 5995885"/>
              <a:gd name="connsiteY126" fmla="*/ 5162910 h 6858000"/>
              <a:gd name="connsiteX127" fmla="*/ 4517790 w 5995885"/>
              <a:gd name="connsiteY127" fmla="*/ 5130504 h 6858000"/>
              <a:gd name="connsiteX128" fmla="*/ 2760912 w 5995885"/>
              <a:gd name="connsiteY128" fmla="*/ 5056646 h 6858000"/>
              <a:gd name="connsiteX129" fmla="*/ 2798180 w 5995885"/>
              <a:gd name="connsiteY129" fmla="*/ 5063396 h 6858000"/>
              <a:gd name="connsiteX130" fmla="*/ 2925258 w 5995885"/>
              <a:gd name="connsiteY130" fmla="*/ 5290191 h 6858000"/>
              <a:gd name="connsiteX131" fmla="*/ 2692574 w 5995885"/>
              <a:gd name="connsiteY131" fmla="*/ 5413911 h 6858000"/>
              <a:gd name="connsiteX132" fmla="*/ 2565422 w 5995885"/>
              <a:gd name="connsiteY132" fmla="*/ 5187321 h 6858000"/>
              <a:gd name="connsiteX133" fmla="*/ 2724089 w 5995885"/>
              <a:gd name="connsiteY133" fmla="*/ 5057252 h 6858000"/>
              <a:gd name="connsiteX134" fmla="*/ 2760912 w 5995885"/>
              <a:gd name="connsiteY134" fmla="*/ 5056646 h 6858000"/>
              <a:gd name="connsiteX135" fmla="*/ 3972735 w 5995885"/>
              <a:gd name="connsiteY135" fmla="*/ 4930762 h 6858000"/>
              <a:gd name="connsiteX136" fmla="*/ 4009760 w 5995885"/>
              <a:gd name="connsiteY136" fmla="*/ 4933850 h 6858000"/>
              <a:gd name="connsiteX137" fmla="*/ 4073336 w 5995885"/>
              <a:gd name="connsiteY137" fmla="*/ 5047215 h 6858000"/>
              <a:gd name="connsiteX138" fmla="*/ 3956957 w 5995885"/>
              <a:gd name="connsiteY138" fmla="*/ 5109209 h 6858000"/>
              <a:gd name="connsiteX139" fmla="*/ 3893313 w 5995885"/>
              <a:gd name="connsiteY139" fmla="*/ 4995918 h 6858000"/>
              <a:gd name="connsiteX140" fmla="*/ 3972735 w 5995885"/>
              <a:gd name="connsiteY140" fmla="*/ 4930762 h 6858000"/>
              <a:gd name="connsiteX141" fmla="*/ 825107 w 5995885"/>
              <a:gd name="connsiteY141" fmla="*/ 4902646 h 6858000"/>
              <a:gd name="connsiteX142" fmla="*/ 744635 w 5995885"/>
              <a:gd name="connsiteY142" fmla="*/ 4952231 h 6858000"/>
              <a:gd name="connsiteX143" fmla="*/ 784834 w 5995885"/>
              <a:gd name="connsiteY143" fmla="*/ 5036239 h 6858000"/>
              <a:gd name="connsiteX144" fmla="*/ 885090 w 5995885"/>
              <a:gd name="connsiteY144" fmla="*/ 4992279 h 6858000"/>
              <a:gd name="connsiteX145" fmla="*/ 825107 w 5995885"/>
              <a:gd name="connsiteY145" fmla="*/ 4902646 h 6858000"/>
              <a:gd name="connsiteX146" fmla="*/ 2225108 w 5995885"/>
              <a:gd name="connsiteY146" fmla="*/ 4856833 h 6858000"/>
              <a:gd name="connsiteX147" fmla="*/ 2271698 w 5995885"/>
              <a:gd name="connsiteY147" fmla="*/ 4865270 h 6858000"/>
              <a:gd name="connsiteX148" fmla="*/ 2430528 w 5995885"/>
              <a:gd name="connsiteY148" fmla="*/ 5148711 h 6858000"/>
              <a:gd name="connsiteX149" fmla="*/ 2139690 w 5995885"/>
              <a:gd name="connsiteY149" fmla="*/ 5303426 h 6858000"/>
              <a:gd name="connsiteX150" fmla="*/ 1980717 w 5995885"/>
              <a:gd name="connsiteY150" fmla="*/ 5020124 h 6858000"/>
              <a:gd name="connsiteX151" fmla="*/ 2179065 w 5995885"/>
              <a:gd name="connsiteY151" fmla="*/ 4857592 h 6858000"/>
              <a:gd name="connsiteX152" fmla="*/ 2225108 w 5995885"/>
              <a:gd name="connsiteY152" fmla="*/ 4856833 h 6858000"/>
              <a:gd name="connsiteX153" fmla="*/ 269198 w 5995885"/>
              <a:gd name="connsiteY153" fmla="*/ 4815757 h 6858000"/>
              <a:gd name="connsiteX154" fmla="*/ 268635 w 5995885"/>
              <a:gd name="connsiteY154" fmla="*/ 4816167 h 6858000"/>
              <a:gd name="connsiteX155" fmla="*/ 268913 w 5995885"/>
              <a:gd name="connsiteY155" fmla="*/ 4816648 h 6858000"/>
              <a:gd name="connsiteX156" fmla="*/ 269408 w 5995885"/>
              <a:gd name="connsiteY156" fmla="*/ 4816372 h 6858000"/>
              <a:gd name="connsiteX157" fmla="*/ 269198 w 5995885"/>
              <a:gd name="connsiteY157" fmla="*/ 4815757 h 6858000"/>
              <a:gd name="connsiteX158" fmla="*/ 3427671 w 5995885"/>
              <a:gd name="connsiteY158" fmla="*/ 4731130 h 6858000"/>
              <a:gd name="connsiteX159" fmla="*/ 3483277 w 5995885"/>
              <a:gd name="connsiteY159" fmla="*/ 4735791 h 6858000"/>
              <a:gd name="connsiteX160" fmla="*/ 3578535 w 5995885"/>
              <a:gd name="connsiteY160" fmla="*/ 4905734 h 6858000"/>
              <a:gd name="connsiteX161" fmla="*/ 3404073 w 5995885"/>
              <a:gd name="connsiteY161" fmla="*/ 4998726 h 6858000"/>
              <a:gd name="connsiteX162" fmla="*/ 3308747 w 5995885"/>
              <a:gd name="connsiteY162" fmla="*/ 4828715 h 6858000"/>
              <a:gd name="connsiteX163" fmla="*/ 3427671 w 5995885"/>
              <a:gd name="connsiteY163" fmla="*/ 4731130 h 6858000"/>
              <a:gd name="connsiteX164" fmla="*/ 4676261 w 5995885"/>
              <a:gd name="connsiteY164" fmla="*/ 4604712 h 6858000"/>
              <a:gd name="connsiteX165" fmla="*/ 4694862 w 5995885"/>
              <a:gd name="connsiteY165" fmla="*/ 4606245 h 6858000"/>
              <a:gd name="connsiteX166" fmla="*/ 4726614 w 5995885"/>
              <a:gd name="connsiteY166" fmla="*/ 4662891 h 6858000"/>
              <a:gd name="connsiteX167" fmla="*/ 4668319 w 5995885"/>
              <a:gd name="connsiteY167" fmla="*/ 4693820 h 6858000"/>
              <a:gd name="connsiteX168" fmla="*/ 4636705 w 5995885"/>
              <a:gd name="connsiteY168" fmla="*/ 4637175 h 6858000"/>
              <a:gd name="connsiteX169" fmla="*/ 4676261 w 5995885"/>
              <a:gd name="connsiteY169" fmla="*/ 4604712 h 6858000"/>
              <a:gd name="connsiteX170" fmla="*/ 2919363 w 5995885"/>
              <a:gd name="connsiteY170" fmla="*/ 4530876 h 6858000"/>
              <a:gd name="connsiteX171" fmla="*/ 2956589 w 5995885"/>
              <a:gd name="connsiteY171" fmla="*/ 4537665 h 6858000"/>
              <a:gd name="connsiteX172" fmla="*/ 3083805 w 5995885"/>
              <a:gd name="connsiteY172" fmla="*/ 4764321 h 6858000"/>
              <a:gd name="connsiteX173" fmla="*/ 2850983 w 5995885"/>
              <a:gd name="connsiteY173" fmla="*/ 4888175 h 6858000"/>
              <a:gd name="connsiteX174" fmla="*/ 2723973 w 5995885"/>
              <a:gd name="connsiteY174" fmla="*/ 4661590 h 6858000"/>
              <a:gd name="connsiteX175" fmla="*/ 2882561 w 5995885"/>
              <a:gd name="connsiteY175" fmla="*/ 4531462 h 6858000"/>
              <a:gd name="connsiteX176" fmla="*/ 2919363 w 5995885"/>
              <a:gd name="connsiteY176" fmla="*/ 4530876 h 6858000"/>
              <a:gd name="connsiteX177" fmla="*/ 4131145 w 5995885"/>
              <a:gd name="connsiteY177" fmla="*/ 4404968 h 6858000"/>
              <a:gd name="connsiteX178" fmla="*/ 4168170 w 5995885"/>
              <a:gd name="connsiteY178" fmla="*/ 4407982 h 6858000"/>
              <a:gd name="connsiteX179" fmla="*/ 4231745 w 5995885"/>
              <a:gd name="connsiteY179" fmla="*/ 4521479 h 6858000"/>
              <a:gd name="connsiteX180" fmla="*/ 4115366 w 5995885"/>
              <a:gd name="connsiteY180" fmla="*/ 4583337 h 6858000"/>
              <a:gd name="connsiteX181" fmla="*/ 4051859 w 5995885"/>
              <a:gd name="connsiteY181" fmla="*/ 4470044 h 6858000"/>
              <a:gd name="connsiteX182" fmla="*/ 4131145 w 5995885"/>
              <a:gd name="connsiteY182" fmla="*/ 4404968 h 6858000"/>
              <a:gd name="connsiteX183" fmla="*/ 983516 w 5995885"/>
              <a:gd name="connsiteY183" fmla="*/ 4376914 h 6858000"/>
              <a:gd name="connsiteX184" fmla="*/ 903044 w 5995885"/>
              <a:gd name="connsiteY184" fmla="*/ 4426361 h 6858000"/>
              <a:gd name="connsiteX185" fmla="*/ 943386 w 5995885"/>
              <a:gd name="connsiteY185" fmla="*/ 4510508 h 6858000"/>
              <a:gd name="connsiteX186" fmla="*/ 1043358 w 5995885"/>
              <a:gd name="connsiteY186" fmla="*/ 4466548 h 6858000"/>
              <a:gd name="connsiteX187" fmla="*/ 983516 w 5995885"/>
              <a:gd name="connsiteY187" fmla="*/ 4376914 h 6858000"/>
              <a:gd name="connsiteX188" fmla="*/ 2383475 w 5995885"/>
              <a:gd name="connsiteY188" fmla="*/ 4331054 h 6858000"/>
              <a:gd name="connsiteX189" fmla="*/ 2430106 w 5995885"/>
              <a:gd name="connsiteY189" fmla="*/ 4339535 h 6858000"/>
              <a:gd name="connsiteX190" fmla="*/ 2588936 w 5995885"/>
              <a:gd name="connsiteY190" fmla="*/ 4622842 h 6858000"/>
              <a:gd name="connsiteX191" fmla="*/ 2298098 w 5995885"/>
              <a:gd name="connsiteY191" fmla="*/ 4777558 h 6858000"/>
              <a:gd name="connsiteX192" fmla="*/ 2139127 w 5995885"/>
              <a:gd name="connsiteY192" fmla="*/ 4494116 h 6858000"/>
              <a:gd name="connsiteX193" fmla="*/ 2337414 w 5995885"/>
              <a:gd name="connsiteY193" fmla="*/ 4331778 h 6858000"/>
              <a:gd name="connsiteX194" fmla="*/ 2383475 w 5995885"/>
              <a:gd name="connsiteY194" fmla="*/ 4331054 h 6858000"/>
              <a:gd name="connsiteX195" fmla="*/ 427607 w 5995885"/>
              <a:gd name="connsiteY195" fmla="*/ 4290022 h 6858000"/>
              <a:gd name="connsiteX196" fmla="*/ 427042 w 5995885"/>
              <a:gd name="connsiteY196" fmla="*/ 4290297 h 6858000"/>
              <a:gd name="connsiteX197" fmla="*/ 427322 w 5995885"/>
              <a:gd name="connsiteY197" fmla="*/ 4290775 h 6858000"/>
              <a:gd name="connsiteX198" fmla="*/ 427960 w 5995885"/>
              <a:gd name="connsiteY198" fmla="*/ 4290569 h 6858000"/>
              <a:gd name="connsiteX199" fmla="*/ 427607 w 5995885"/>
              <a:gd name="connsiteY199" fmla="*/ 4290022 h 6858000"/>
              <a:gd name="connsiteX200" fmla="*/ 3586020 w 5995885"/>
              <a:gd name="connsiteY200" fmla="*/ 4205316 h 6858000"/>
              <a:gd name="connsiteX201" fmla="*/ 3641549 w 5995885"/>
              <a:gd name="connsiteY201" fmla="*/ 4209922 h 6858000"/>
              <a:gd name="connsiteX202" fmla="*/ 3736945 w 5995885"/>
              <a:gd name="connsiteY202" fmla="*/ 4379999 h 6858000"/>
              <a:gd name="connsiteX203" fmla="*/ 3562482 w 5995885"/>
              <a:gd name="connsiteY203" fmla="*/ 4472857 h 6858000"/>
              <a:gd name="connsiteX204" fmla="*/ 3467018 w 5995885"/>
              <a:gd name="connsiteY204" fmla="*/ 4302847 h 6858000"/>
              <a:gd name="connsiteX205" fmla="*/ 3586020 w 5995885"/>
              <a:gd name="connsiteY205" fmla="*/ 4205316 h 6858000"/>
              <a:gd name="connsiteX206" fmla="*/ 4834670 w 5995885"/>
              <a:gd name="connsiteY206" fmla="*/ 4078890 h 6858000"/>
              <a:gd name="connsiteX207" fmla="*/ 4853271 w 5995885"/>
              <a:gd name="connsiteY207" fmla="*/ 4080371 h 6858000"/>
              <a:gd name="connsiteX208" fmla="*/ 4885023 w 5995885"/>
              <a:gd name="connsiteY208" fmla="*/ 4137018 h 6858000"/>
              <a:gd name="connsiteX209" fmla="*/ 4826728 w 5995885"/>
              <a:gd name="connsiteY209" fmla="*/ 4168085 h 6858000"/>
              <a:gd name="connsiteX210" fmla="*/ 4795115 w 5995885"/>
              <a:gd name="connsiteY210" fmla="*/ 4111438 h 6858000"/>
              <a:gd name="connsiteX211" fmla="*/ 4834670 w 5995885"/>
              <a:gd name="connsiteY211" fmla="*/ 4078890 h 6858000"/>
              <a:gd name="connsiteX212" fmla="*/ 3077771 w 5995885"/>
              <a:gd name="connsiteY212" fmla="*/ 4005041 h 6858000"/>
              <a:gd name="connsiteX213" fmla="*/ 3114997 w 5995885"/>
              <a:gd name="connsiteY213" fmla="*/ 4011791 h 6858000"/>
              <a:gd name="connsiteX214" fmla="*/ 3242213 w 5995885"/>
              <a:gd name="connsiteY214" fmla="*/ 4238586 h 6858000"/>
              <a:gd name="connsiteX215" fmla="*/ 3009391 w 5995885"/>
              <a:gd name="connsiteY215" fmla="*/ 4362306 h 6858000"/>
              <a:gd name="connsiteX216" fmla="*/ 2882382 w 5995885"/>
              <a:gd name="connsiteY216" fmla="*/ 4135579 h 6858000"/>
              <a:gd name="connsiteX217" fmla="*/ 3040969 w 5995885"/>
              <a:gd name="connsiteY217" fmla="*/ 4005645 h 6858000"/>
              <a:gd name="connsiteX218" fmla="*/ 3077771 w 5995885"/>
              <a:gd name="connsiteY218" fmla="*/ 4005041 h 6858000"/>
              <a:gd name="connsiteX219" fmla="*/ 4289575 w 5995885"/>
              <a:gd name="connsiteY219" fmla="*/ 3879174 h 6858000"/>
              <a:gd name="connsiteX220" fmla="*/ 4326578 w 5995885"/>
              <a:gd name="connsiteY220" fmla="*/ 3882245 h 6858000"/>
              <a:gd name="connsiteX221" fmla="*/ 4390292 w 5995885"/>
              <a:gd name="connsiteY221" fmla="*/ 3995610 h 6858000"/>
              <a:gd name="connsiteX222" fmla="*/ 4273917 w 5995885"/>
              <a:gd name="connsiteY222" fmla="*/ 4057606 h 6858000"/>
              <a:gd name="connsiteX223" fmla="*/ 4210267 w 5995885"/>
              <a:gd name="connsiteY223" fmla="*/ 3944309 h 6858000"/>
              <a:gd name="connsiteX224" fmla="*/ 4289575 w 5995885"/>
              <a:gd name="connsiteY224" fmla="*/ 3879174 h 6858000"/>
              <a:gd name="connsiteX225" fmla="*/ 1142067 w 5995885"/>
              <a:gd name="connsiteY225" fmla="*/ 3851178 h 6858000"/>
              <a:gd name="connsiteX226" fmla="*/ 1061454 w 5995885"/>
              <a:gd name="connsiteY226" fmla="*/ 3900626 h 6858000"/>
              <a:gd name="connsiteX227" fmla="*/ 1101794 w 5995885"/>
              <a:gd name="connsiteY227" fmla="*/ 3984773 h 6858000"/>
              <a:gd name="connsiteX228" fmla="*/ 1201909 w 5995885"/>
              <a:gd name="connsiteY228" fmla="*/ 3940813 h 6858000"/>
              <a:gd name="connsiteX229" fmla="*/ 1142067 w 5995885"/>
              <a:gd name="connsiteY229" fmla="*/ 3851178 h 6858000"/>
              <a:gd name="connsiteX230" fmla="*/ 2541931 w 5995885"/>
              <a:gd name="connsiteY230" fmla="*/ 3805188 h 6858000"/>
              <a:gd name="connsiteX231" fmla="*/ 2588515 w 5995885"/>
              <a:gd name="connsiteY231" fmla="*/ 3813665 h 6858000"/>
              <a:gd name="connsiteX232" fmla="*/ 2747486 w 5995885"/>
              <a:gd name="connsiteY232" fmla="*/ 4097106 h 6858000"/>
              <a:gd name="connsiteX233" fmla="*/ 2456507 w 5995885"/>
              <a:gd name="connsiteY233" fmla="*/ 4251821 h 6858000"/>
              <a:gd name="connsiteX234" fmla="*/ 2297536 w 5995885"/>
              <a:gd name="connsiteY234" fmla="*/ 3968381 h 6858000"/>
              <a:gd name="connsiteX235" fmla="*/ 2495903 w 5995885"/>
              <a:gd name="connsiteY235" fmla="*/ 3805927 h 6858000"/>
              <a:gd name="connsiteX236" fmla="*/ 2541931 w 5995885"/>
              <a:gd name="connsiteY236" fmla="*/ 3805188 h 6858000"/>
              <a:gd name="connsiteX237" fmla="*/ 586015 w 5995885"/>
              <a:gd name="connsiteY237" fmla="*/ 3764286 h 6858000"/>
              <a:gd name="connsiteX238" fmla="*/ 585452 w 5995885"/>
              <a:gd name="connsiteY238" fmla="*/ 3764562 h 6858000"/>
              <a:gd name="connsiteX239" fmla="*/ 585733 w 5995885"/>
              <a:gd name="connsiteY239" fmla="*/ 3765043 h 6858000"/>
              <a:gd name="connsiteX240" fmla="*/ 586226 w 5995885"/>
              <a:gd name="connsiteY240" fmla="*/ 3764767 h 6858000"/>
              <a:gd name="connsiteX241" fmla="*/ 586015 w 5995885"/>
              <a:gd name="connsiteY241" fmla="*/ 3764286 h 6858000"/>
              <a:gd name="connsiteX242" fmla="*/ 3744487 w 5995885"/>
              <a:gd name="connsiteY242" fmla="*/ 3679524 h 6858000"/>
              <a:gd name="connsiteX243" fmla="*/ 3800096 w 5995885"/>
              <a:gd name="connsiteY243" fmla="*/ 3684187 h 6858000"/>
              <a:gd name="connsiteX244" fmla="*/ 3895354 w 5995885"/>
              <a:gd name="connsiteY244" fmla="*/ 3854125 h 6858000"/>
              <a:gd name="connsiteX245" fmla="*/ 3720890 w 5995885"/>
              <a:gd name="connsiteY245" fmla="*/ 3946983 h 6858000"/>
              <a:gd name="connsiteX246" fmla="*/ 3625426 w 5995885"/>
              <a:gd name="connsiteY246" fmla="*/ 3777111 h 6858000"/>
              <a:gd name="connsiteX247" fmla="*/ 3744487 w 5995885"/>
              <a:gd name="connsiteY247" fmla="*/ 3679524 h 6858000"/>
              <a:gd name="connsiteX248" fmla="*/ 4993157 w 5995885"/>
              <a:gd name="connsiteY248" fmla="*/ 3553106 h 6858000"/>
              <a:gd name="connsiteX249" fmla="*/ 5011681 w 5995885"/>
              <a:gd name="connsiteY249" fmla="*/ 3554636 h 6858000"/>
              <a:gd name="connsiteX250" fmla="*/ 5043431 w 5995885"/>
              <a:gd name="connsiteY250" fmla="*/ 3611286 h 6858000"/>
              <a:gd name="connsiteX251" fmla="*/ 4985279 w 5995885"/>
              <a:gd name="connsiteY251" fmla="*/ 3642216 h 6858000"/>
              <a:gd name="connsiteX252" fmla="*/ 4953523 w 5995885"/>
              <a:gd name="connsiteY252" fmla="*/ 3585570 h 6858000"/>
              <a:gd name="connsiteX253" fmla="*/ 4993157 w 5995885"/>
              <a:gd name="connsiteY253" fmla="*/ 3553106 h 6858000"/>
              <a:gd name="connsiteX254" fmla="*/ 3236181 w 5995885"/>
              <a:gd name="connsiteY254" fmla="*/ 3479267 h 6858000"/>
              <a:gd name="connsiteX255" fmla="*/ 3273406 w 5995885"/>
              <a:gd name="connsiteY255" fmla="*/ 3486057 h 6858000"/>
              <a:gd name="connsiteX256" fmla="*/ 3400623 w 5995885"/>
              <a:gd name="connsiteY256" fmla="*/ 3712717 h 6858000"/>
              <a:gd name="connsiteX257" fmla="*/ 3167801 w 5995885"/>
              <a:gd name="connsiteY257" fmla="*/ 3836432 h 6858000"/>
              <a:gd name="connsiteX258" fmla="*/ 3040790 w 5995885"/>
              <a:gd name="connsiteY258" fmla="*/ 3609847 h 6858000"/>
              <a:gd name="connsiteX259" fmla="*/ 3199378 w 5995885"/>
              <a:gd name="connsiteY259" fmla="*/ 3479853 h 6858000"/>
              <a:gd name="connsiteX260" fmla="*/ 3236181 w 5995885"/>
              <a:gd name="connsiteY260" fmla="*/ 3479267 h 6858000"/>
              <a:gd name="connsiteX261" fmla="*/ 4447983 w 5995885"/>
              <a:gd name="connsiteY261" fmla="*/ 3353418 h 6858000"/>
              <a:gd name="connsiteX262" fmla="*/ 4484987 w 5995885"/>
              <a:gd name="connsiteY262" fmla="*/ 3356373 h 6858000"/>
              <a:gd name="connsiteX263" fmla="*/ 4548700 w 5995885"/>
              <a:gd name="connsiteY263" fmla="*/ 3469875 h 6858000"/>
              <a:gd name="connsiteX264" fmla="*/ 4432183 w 5995885"/>
              <a:gd name="connsiteY264" fmla="*/ 3531732 h 6858000"/>
              <a:gd name="connsiteX265" fmla="*/ 4368677 w 5995885"/>
              <a:gd name="connsiteY265" fmla="*/ 3418439 h 6858000"/>
              <a:gd name="connsiteX266" fmla="*/ 4447983 w 5995885"/>
              <a:gd name="connsiteY266" fmla="*/ 3353418 h 6858000"/>
              <a:gd name="connsiteX267" fmla="*/ 1300333 w 5995885"/>
              <a:gd name="connsiteY267" fmla="*/ 3325305 h 6858000"/>
              <a:gd name="connsiteX268" fmla="*/ 1219862 w 5995885"/>
              <a:gd name="connsiteY268" fmla="*/ 3374891 h 6858000"/>
              <a:gd name="connsiteX269" fmla="*/ 1260203 w 5995885"/>
              <a:gd name="connsiteY269" fmla="*/ 3458899 h 6858000"/>
              <a:gd name="connsiteX270" fmla="*/ 1360175 w 5995885"/>
              <a:gd name="connsiteY270" fmla="*/ 3414940 h 6858000"/>
              <a:gd name="connsiteX271" fmla="*/ 1300333 w 5995885"/>
              <a:gd name="connsiteY271" fmla="*/ 3325305 h 6858000"/>
              <a:gd name="connsiteX272" fmla="*/ 2700341 w 5995885"/>
              <a:gd name="connsiteY272" fmla="*/ 3279449 h 6858000"/>
              <a:gd name="connsiteX273" fmla="*/ 2746924 w 5995885"/>
              <a:gd name="connsiteY273" fmla="*/ 3287931 h 6858000"/>
              <a:gd name="connsiteX274" fmla="*/ 2905753 w 5995885"/>
              <a:gd name="connsiteY274" fmla="*/ 3571233 h 6858000"/>
              <a:gd name="connsiteX275" fmla="*/ 2614917 w 5995885"/>
              <a:gd name="connsiteY275" fmla="*/ 3725953 h 6858000"/>
              <a:gd name="connsiteX276" fmla="*/ 2455944 w 5995885"/>
              <a:gd name="connsiteY276" fmla="*/ 3442646 h 6858000"/>
              <a:gd name="connsiteX277" fmla="*/ 2654312 w 5995885"/>
              <a:gd name="connsiteY277" fmla="*/ 3280175 h 6858000"/>
              <a:gd name="connsiteX278" fmla="*/ 2700341 w 5995885"/>
              <a:gd name="connsiteY278" fmla="*/ 3279449 h 6858000"/>
              <a:gd name="connsiteX279" fmla="*/ 744425 w 5995885"/>
              <a:gd name="connsiteY279" fmla="*/ 3238417 h 6858000"/>
              <a:gd name="connsiteX280" fmla="*/ 743860 w 5995885"/>
              <a:gd name="connsiteY280" fmla="*/ 3238689 h 6858000"/>
              <a:gd name="connsiteX281" fmla="*/ 744139 w 5995885"/>
              <a:gd name="connsiteY281" fmla="*/ 3239308 h 6858000"/>
              <a:gd name="connsiteX282" fmla="*/ 744778 w 5995885"/>
              <a:gd name="connsiteY282" fmla="*/ 3238964 h 6858000"/>
              <a:gd name="connsiteX283" fmla="*/ 744425 w 5995885"/>
              <a:gd name="connsiteY283" fmla="*/ 3238417 h 6858000"/>
              <a:gd name="connsiteX284" fmla="*/ 3902898 w 5995885"/>
              <a:gd name="connsiteY284" fmla="*/ 3153708 h 6858000"/>
              <a:gd name="connsiteX285" fmla="*/ 3958504 w 5995885"/>
              <a:gd name="connsiteY285" fmla="*/ 3158313 h 6858000"/>
              <a:gd name="connsiteX286" fmla="*/ 4053762 w 5995885"/>
              <a:gd name="connsiteY286" fmla="*/ 3328394 h 6858000"/>
              <a:gd name="connsiteX287" fmla="*/ 3879300 w 5995885"/>
              <a:gd name="connsiteY287" fmla="*/ 3421253 h 6858000"/>
              <a:gd name="connsiteX288" fmla="*/ 3783972 w 5995885"/>
              <a:gd name="connsiteY288" fmla="*/ 3251104 h 6858000"/>
              <a:gd name="connsiteX289" fmla="*/ 3902898 w 5995885"/>
              <a:gd name="connsiteY289" fmla="*/ 3153708 h 6858000"/>
              <a:gd name="connsiteX290" fmla="*/ 5151565 w 5995885"/>
              <a:gd name="connsiteY290" fmla="*/ 3027372 h 6858000"/>
              <a:gd name="connsiteX291" fmla="*/ 5170089 w 5995885"/>
              <a:gd name="connsiteY291" fmla="*/ 3028905 h 6858000"/>
              <a:gd name="connsiteX292" fmla="*/ 5201841 w 5995885"/>
              <a:gd name="connsiteY292" fmla="*/ 3085551 h 6858000"/>
              <a:gd name="connsiteX293" fmla="*/ 5143687 w 5995885"/>
              <a:gd name="connsiteY293" fmla="*/ 3116480 h 6858000"/>
              <a:gd name="connsiteX294" fmla="*/ 5111932 w 5995885"/>
              <a:gd name="connsiteY294" fmla="*/ 3059834 h 6858000"/>
              <a:gd name="connsiteX295" fmla="*/ 5151565 w 5995885"/>
              <a:gd name="connsiteY295" fmla="*/ 3027372 h 6858000"/>
              <a:gd name="connsiteX296" fmla="*/ 3394687 w 5995885"/>
              <a:gd name="connsiteY296" fmla="*/ 2953439 h 6858000"/>
              <a:gd name="connsiteX297" fmla="*/ 3431953 w 5995885"/>
              <a:gd name="connsiteY297" fmla="*/ 2960187 h 6858000"/>
              <a:gd name="connsiteX298" fmla="*/ 3559031 w 5995885"/>
              <a:gd name="connsiteY298" fmla="*/ 3186981 h 6858000"/>
              <a:gd name="connsiteX299" fmla="*/ 3326347 w 5995885"/>
              <a:gd name="connsiteY299" fmla="*/ 3310702 h 6858000"/>
              <a:gd name="connsiteX300" fmla="*/ 3199200 w 5995885"/>
              <a:gd name="connsiteY300" fmla="*/ 3084112 h 6858000"/>
              <a:gd name="connsiteX301" fmla="*/ 3357865 w 5995885"/>
              <a:gd name="connsiteY301" fmla="*/ 2954052 h 6858000"/>
              <a:gd name="connsiteX302" fmla="*/ 3394687 w 5995885"/>
              <a:gd name="connsiteY302" fmla="*/ 2953439 h 6858000"/>
              <a:gd name="connsiteX303" fmla="*/ 4606513 w 5995885"/>
              <a:gd name="connsiteY303" fmla="*/ 2827684 h 6858000"/>
              <a:gd name="connsiteX304" fmla="*/ 4643538 w 5995885"/>
              <a:gd name="connsiteY304" fmla="*/ 2830775 h 6858000"/>
              <a:gd name="connsiteX305" fmla="*/ 4707109 w 5995885"/>
              <a:gd name="connsiteY305" fmla="*/ 2944138 h 6858000"/>
              <a:gd name="connsiteX306" fmla="*/ 4590593 w 5995885"/>
              <a:gd name="connsiteY306" fmla="*/ 3005997 h 6858000"/>
              <a:gd name="connsiteX307" fmla="*/ 4527227 w 5995885"/>
              <a:gd name="connsiteY307" fmla="*/ 2892704 h 6858000"/>
              <a:gd name="connsiteX308" fmla="*/ 4606513 w 5995885"/>
              <a:gd name="connsiteY308" fmla="*/ 2827684 h 6858000"/>
              <a:gd name="connsiteX309" fmla="*/ 1458885 w 5995885"/>
              <a:gd name="connsiteY309" fmla="*/ 2799436 h 6858000"/>
              <a:gd name="connsiteX310" fmla="*/ 1378271 w 5995885"/>
              <a:gd name="connsiteY310" fmla="*/ 2849154 h 6858000"/>
              <a:gd name="connsiteX311" fmla="*/ 1418613 w 5995885"/>
              <a:gd name="connsiteY311" fmla="*/ 2933168 h 6858000"/>
              <a:gd name="connsiteX312" fmla="*/ 1518585 w 5995885"/>
              <a:gd name="connsiteY312" fmla="*/ 2889209 h 6858000"/>
              <a:gd name="connsiteX313" fmla="*/ 1458885 w 5995885"/>
              <a:gd name="connsiteY313" fmla="*/ 2799436 h 6858000"/>
              <a:gd name="connsiteX314" fmla="*/ 2858749 w 5995885"/>
              <a:gd name="connsiteY314" fmla="*/ 2753623 h 6858000"/>
              <a:gd name="connsiteX315" fmla="*/ 2905333 w 5995885"/>
              <a:gd name="connsiteY315" fmla="*/ 2762061 h 6858000"/>
              <a:gd name="connsiteX316" fmla="*/ 3064163 w 5995885"/>
              <a:gd name="connsiteY316" fmla="*/ 3045503 h 6858000"/>
              <a:gd name="connsiteX317" fmla="*/ 2773325 w 5995885"/>
              <a:gd name="connsiteY317" fmla="*/ 3200217 h 6858000"/>
              <a:gd name="connsiteX318" fmla="*/ 2614495 w 5995885"/>
              <a:gd name="connsiteY318" fmla="*/ 2916915 h 6858000"/>
              <a:gd name="connsiteX319" fmla="*/ 2812722 w 5995885"/>
              <a:gd name="connsiteY319" fmla="*/ 2754382 h 6858000"/>
              <a:gd name="connsiteX320" fmla="*/ 2858749 w 5995885"/>
              <a:gd name="connsiteY320" fmla="*/ 2753623 h 6858000"/>
              <a:gd name="connsiteX321" fmla="*/ 902834 w 5995885"/>
              <a:gd name="connsiteY321" fmla="*/ 2712681 h 6858000"/>
              <a:gd name="connsiteX322" fmla="*/ 902271 w 5995885"/>
              <a:gd name="connsiteY322" fmla="*/ 2712957 h 6858000"/>
              <a:gd name="connsiteX323" fmla="*/ 902550 w 5995885"/>
              <a:gd name="connsiteY323" fmla="*/ 2713434 h 6858000"/>
              <a:gd name="connsiteX324" fmla="*/ 903186 w 5995885"/>
              <a:gd name="connsiteY324" fmla="*/ 2713229 h 6858000"/>
              <a:gd name="connsiteX325" fmla="*/ 902834 w 5995885"/>
              <a:gd name="connsiteY325" fmla="*/ 2712681 h 6858000"/>
              <a:gd name="connsiteX326" fmla="*/ 4061365 w 5995885"/>
              <a:gd name="connsiteY326" fmla="*/ 2627916 h 6858000"/>
              <a:gd name="connsiteX327" fmla="*/ 4116913 w 5995885"/>
              <a:gd name="connsiteY327" fmla="*/ 2632582 h 6858000"/>
              <a:gd name="connsiteX328" fmla="*/ 4212172 w 5995885"/>
              <a:gd name="connsiteY328" fmla="*/ 2802521 h 6858000"/>
              <a:gd name="connsiteX329" fmla="*/ 4037709 w 5995885"/>
              <a:gd name="connsiteY329" fmla="*/ 2895516 h 6858000"/>
              <a:gd name="connsiteX330" fmla="*/ 3942245 w 5995885"/>
              <a:gd name="connsiteY330" fmla="*/ 2725369 h 6858000"/>
              <a:gd name="connsiteX331" fmla="*/ 4061365 w 5995885"/>
              <a:gd name="connsiteY331" fmla="*/ 2627916 h 6858000"/>
              <a:gd name="connsiteX332" fmla="*/ 5309975 w 5995885"/>
              <a:gd name="connsiteY332" fmla="*/ 2501501 h 6858000"/>
              <a:gd name="connsiteX333" fmla="*/ 5328498 w 5995885"/>
              <a:gd name="connsiteY333" fmla="*/ 2503032 h 6858000"/>
              <a:gd name="connsiteX334" fmla="*/ 5360249 w 5995885"/>
              <a:gd name="connsiteY334" fmla="*/ 2559677 h 6858000"/>
              <a:gd name="connsiteX335" fmla="*/ 5302096 w 5995885"/>
              <a:gd name="connsiteY335" fmla="*/ 2590611 h 6858000"/>
              <a:gd name="connsiteX336" fmla="*/ 5270340 w 5995885"/>
              <a:gd name="connsiteY336" fmla="*/ 2533961 h 6858000"/>
              <a:gd name="connsiteX337" fmla="*/ 5309975 w 5995885"/>
              <a:gd name="connsiteY337" fmla="*/ 2501501 h 6858000"/>
              <a:gd name="connsiteX338" fmla="*/ 3553096 w 5995885"/>
              <a:gd name="connsiteY338" fmla="*/ 2427662 h 6858000"/>
              <a:gd name="connsiteX339" fmla="*/ 3590362 w 5995885"/>
              <a:gd name="connsiteY339" fmla="*/ 2434452 h 6858000"/>
              <a:gd name="connsiteX340" fmla="*/ 3717440 w 5995885"/>
              <a:gd name="connsiteY340" fmla="*/ 2661108 h 6858000"/>
              <a:gd name="connsiteX341" fmla="*/ 3484756 w 5995885"/>
              <a:gd name="connsiteY341" fmla="*/ 2784965 h 6858000"/>
              <a:gd name="connsiteX342" fmla="*/ 3357609 w 5995885"/>
              <a:gd name="connsiteY342" fmla="*/ 2558238 h 6858000"/>
              <a:gd name="connsiteX343" fmla="*/ 3516275 w 5995885"/>
              <a:gd name="connsiteY343" fmla="*/ 2428247 h 6858000"/>
              <a:gd name="connsiteX344" fmla="*/ 3553096 w 5995885"/>
              <a:gd name="connsiteY344" fmla="*/ 2427662 h 6858000"/>
              <a:gd name="connsiteX345" fmla="*/ 4764861 w 5995885"/>
              <a:gd name="connsiteY345" fmla="*/ 2301813 h 6858000"/>
              <a:gd name="connsiteX346" fmla="*/ 4801804 w 5995885"/>
              <a:gd name="connsiteY346" fmla="*/ 2304906 h 6858000"/>
              <a:gd name="connsiteX347" fmla="*/ 4865519 w 5995885"/>
              <a:gd name="connsiteY347" fmla="*/ 2418270 h 6858000"/>
              <a:gd name="connsiteX348" fmla="*/ 4749143 w 5995885"/>
              <a:gd name="connsiteY348" fmla="*/ 2480127 h 6858000"/>
              <a:gd name="connsiteX349" fmla="*/ 4685494 w 5995885"/>
              <a:gd name="connsiteY349" fmla="*/ 2366834 h 6858000"/>
              <a:gd name="connsiteX350" fmla="*/ 4764861 w 5995885"/>
              <a:gd name="connsiteY350" fmla="*/ 2301813 h 6858000"/>
              <a:gd name="connsiteX351" fmla="*/ 1617293 w 5995885"/>
              <a:gd name="connsiteY351" fmla="*/ 2273700 h 6858000"/>
              <a:gd name="connsiteX352" fmla="*/ 1536679 w 5995885"/>
              <a:gd name="connsiteY352" fmla="*/ 2323286 h 6858000"/>
              <a:gd name="connsiteX353" fmla="*/ 1577021 w 5995885"/>
              <a:gd name="connsiteY353" fmla="*/ 2407294 h 6858000"/>
              <a:gd name="connsiteX354" fmla="*/ 1677135 w 5995885"/>
              <a:gd name="connsiteY354" fmla="*/ 2363474 h 6858000"/>
              <a:gd name="connsiteX355" fmla="*/ 1617293 w 5995885"/>
              <a:gd name="connsiteY355" fmla="*/ 2273700 h 6858000"/>
              <a:gd name="connsiteX356" fmla="*/ 3017199 w 5995885"/>
              <a:gd name="connsiteY356" fmla="*/ 2227843 h 6858000"/>
              <a:gd name="connsiteX357" fmla="*/ 3063742 w 5995885"/>
              <a:gd name="connsiteY357" fmla="*/ 2236326 h 6858000"/>
              <a:gd name="connsiteX358" fmla="*/ 3222713 w 5995885"/>
              <a:gd name="connsiteY358" fmla="*/ 2519629 h 6858000"/>
              <a:gd name="connsiteX359" fmla="*/ 2931734 w 5995885"/>
              <a:gd name="connsiteY359" fmla="*/ 2674482 h 6858000"/>
              <a:gd name="connsiteX360" fmla="*/ 2772763 w 5995885"/>
              <a:gd name="connsiteY360" fmla="*/ 2391041 h 6858000"/>
              <a:gd name="connsiteX361" fmla="*/ 2971189 w 5995885"/>
              <a:gd name="connsiteY361" fmla="*/ 2228567 h 6858000"/>
              <a:gd name="connsiteX362" fmla="*/ 3017199 w 5995885"/>
              <a:gd name="connsiteY362" fmla="*/ 2227843 h 6858000"/>
              <a:gd name="connsiteX363" fmla="*/ 1061385 w 5995885"/>
              <a:gd name="connsiteY363" fmla="*/ 2186812 h 6858000"/>
              <a:gd name="connsiteX364" fmla="*/ 1060680 w 5995885"/>
              <a:gd name="connsiteY364" fmla="*/ 2187222 h 6858000"/>
              <a:gd name="connsiteX365" fmla="*/ 1060960 w 5995885"/>
              <a:gd name="connsiteY365" fmla="*/ 2187704 h 6858000"/>
              <a:gd name="connsiteX366" fmla="*/ 1061595 w 5995885"/>
              <a:gd name="connsiteY366" fmla="*/ 2187427 h 6858000"/>
              <a:gd name="connsiteX367" fmla="*/ 1061385 w 5995885"/>
              <a:gd name="connsiteY367" fmla="*/ 2186812 h 6858000"/>
              <a:gd name="connsiteX368" fmla="*/ 4219736 w 5995885"/>
              <a:gd name="connsiteY368" fmla="*/ 2102122 h 6858000"/>
              <a:gd name="connsiteX369" fmla="*/ 4275323 w 5995885"/>
              <a:gd name="connsiteY369" fmla="*/ 2106708 h 6858000"/>
              <a:gd name="connsiteX370" fmla="*/ 4370722 w 5995885"/>
              <a:gd name="connsiteY370" fmla="*/ 2276786 h 6858000"/>
              <a:gd name="connsiteX371" fmla="*/ 4196117 w 5995885"/>
              <a:gd name="connsiteY371" fmla="*/ 2369643 h 6858000"/>
              <a:gd name="connsiteX372" fmla="*/ 4100791 w 5995885"/>
              <a:gd name="connsiteY372" fmla="*/ 2199633 h 6858000"/>
              <a:gd name="connsiteX373" fmla="*/ 4219736 w 5995885"/>
              <a:gd name="connsiteY373" fmla="*/ 2102122 h 6858000"/>
              <a:gd name="connsiteX374" fmla="*/ 5468383 w 5995885"/>
              <a:gd name="connsiteY374" fmla="*/ 1975765 h 6858000"/>
              <a:gd name="connsiteX375" fmla="*/ 5486906 w 5995885"/>
              <a:gd name="connsiteY375" fmla="*/ 1977296 h 6858000"/>
              <a:gd name="connsiteX376" fmla="*/ 5518658 w 5995885"/>
              <a:gd name="connsiteY376" fmla="*/ 2033946 h 6858000"/>
              <a:gd name="connsiteX377" fmla="*/ 5460506 w 5995885"/>
              <a:gd name="connsiteY377" fmla="*/ 2064876 h 6858000"/>
              <a:gd name="connsiteX378" fmla="*/ 5428750 w 5995885"/>
              <a:gd name="connsiteY378" fmla="*/ 2008229 h 6858000"/>
              <a:gd name="connsiteX379" fmla="*/ 5468383 w 5995885"/>
              <a:gd name="connsiteY379" fmla="*/ 1975765 h 6858000"/>
              <a:gd name="connsiteX380" fmla="*/ 3711505 w 5995885"/>
              <a:gd name="connsiteY380" fmla="*/ 1901834 h 6858000"/>
              <a:gd name="connsiteX381" fmla="*/ 3748770 w 5995885"/>
              <a:gd name="connsiteY381" fmla="*/ 1908582 h 6858000"/>
              <a:gd name="connsiteX382" fmla="*/ 3875850 w 5995885"/>
              <a:gd name="connsiteY382" fmla="*/ 2135377 h 6858000"/>
              <a:gd name="connsiteX383" fmla="*/ 3643027 w 5995885"/>
              <a:gd name="connsiteY383" fmla="*/ 2259092 h 6858000"/>
              <a:gd name="connsiteX384" fmla="*/ 3516017 w 5995885"/>
              <a:gd name="connsiteY384" fmla="*/ 2032507 h 6858000"/>
              <a:gd name="connsiteX385" fmla="*/ 3674683 w 5995885"/>
              <a:gd name="connsiteY385" fmla="*/ 1902447 h 6858000"/>
              <a:gd name="connsiteX386" fmla="*/ 3711505 w 5995885"/>
              <a:gd name="connsiteY386" fmla="*/ 1901834 h 6858000"/>
              <a:gd name="connsiteX387" fmla="*/ 4923270 w 5995885"/>
              <a:gd name="connsiteY387" fmla="*/ 1776020 h 6858000"/>
              <a:gd name="connsiteX388" fmla="*/ 4960214 w 5995885"/>
              <a:gd name="connsiteY388" fmla="*/ 1779170 h 6858000"/>
              <a:gd name="connsiteX389" fmla="*/ 5023927 w 5995885"/>
              <a:gd name="connsiteY389" fmla="*/ 1892533 h 6858000"/>
              <a:gd name="connsiteX390" fmla="*/ 4907553 w 5995885"/>
              <a:gd name="connsiteY390" fmla="*/ 1954392 h 6858000"/>
              <a:gd name="connsiteX391" fmla="*/ 4843904 w 5995885"/>
              <a:gd name="connsiteY391" fmla="*/ 1841099 h 6858000"/>
              <a:gd name="connsiteX392" fmla="*/ 4923270 w 5995885"/>
              <a:gd name="connsiteY392" fmla="*/ 1776020 h 6858000"/>
              <a:gd name="connsiteX393" fmla="*/ 1775703 w 5995885"/>
              <a:gd name="connsiteY393" fmla="*/ 1747965 h 6858000"/>
              <a:gd name="connsiteX394" fmla="*/ 1695231 w 5995885"/>
              <a:gd name="connsiteY394" fmla="*/ 1797550 h 6858000"/>
              <a:gd name="connsiteX395" fmla="*/ 1735571 w 5995885"/>
              <a:gd name="connsiteY395" fmla="*/ 1881559 h 6858000"/>
              <a:gd name="connsiteX396" fmla="*/ 1835545 w 5995885"/>
              <a:gd name="connsiteY396" fmla="*/ 1837600 h 6858000"/>
              <a:gd name="connsiteX397" fmla="*/ 1775703 w 5995885"/>
              <a:gd name="connsiteY397" fmla="*/ 1747965 h 6858000"/>
              <a:gd name="connsiteX398" fmla="*/ 3175607 w 5995885"/>
              <a:gd name="connsiteY398" fmla="*/ 1702015 h 6858000"/>
              <a:gd name="connsiteX399" fmla="*/ 3222150 w 5995885"/>
              <a:gd name="connsiteY399" fmla="*/ 1710452 h 6858000"/>
              <a:gd name="connsiteX400" fmla="*/ 3381123 w 5995885"/>
              <a:gd name="connsiteY400" fmla="*/ 1993894 h 6858000"/>
              <a:gd name="connsiteX401" fmla="*/ 3090144 w 5995885"/>
              <a:gd name="connsiteY401" fmla="*/ 2148612 h 6858000"/>
              <a:gd name="connsiteX402" fmla="*/ 2931314 w 5995885"/>
              <a:gd name="connsiteY402" fmla="*/ 1865306 h 6858000"/>
              <a:gd name="connsiteX403" fmla="*/ 3129600 w 5995885"/>
              <a:gd name="connsiteY403" fmla="*/ 1702776 h 6858000"/>
              <a:gd name="connsiteX404" fmla="*/ 3175607 w 5995885"/>
              <a:gd name="connsiteY404" fmla="*/ 1702015 h 6858000"/>
              <a:gd name="connsiteX405" fmla="*/ 1219793 w 5995885"/>
              <a:gd name="connsiteY405" fmla="*/ 1661076 h 6858000"/>
              <a:gd name="connsiteX406" fmla="*/ 1219231 w 5995885"/>
              <a:gd name="connsiteY406" fmla="*/ 1661348 h 6858000"/>
              <a:gd name="connsiteX407" fmla="*/ 1219368 w 5995885"/>
              <a:gd name="connsiteY407" fmla="*/ 1661829 h 6858000"/>
              <a:gd name="connsiteX408" fmla="*/ 1220146 w 5995885"/>
              <a:gd name="connsiteY408" fmla="*/ 1661625 h 6858000"/>
              <a:gd name="connsiteX409" fmla="*/ 1219793 w 5995885"/>
              <a:gd name="connsiteY409" fmla="*/ 1661076 h 6858000"/>
              <a:gd name="connsiteX410" fmla="*/ 4378184 w 5995885"/>
              <a:gd name="connsiteY410" fmla="*/ 1576309 h 6858000"/>
              <a:gd name="connsiteX411" fmla="*/ 4433731 w 5995885"/>
              <a:gd name="connsiteY411" fmla="*/ 1580973 h 6858000"/>
              <a:gd name="connsiteX412" fmla="*/ 4529132 w 5995885"/>
              <a:gd name="connsiteY412" fmla="*/ 1750916 h 6858000"/>
              <a:gd name="connsiteX413" fmla="*/ 4354527 w 5995885"/>
              <a:gd name="connsiteY413" fmla="*/ 1843911 h 6858000"/>
              <a:gd name="connsiteX414" fmla="*/ 4259199 w 5995885"/>
              <a:gd name="connsiteY414" fmla="*/ 1673764 h 6858000"/>
              <a:gd name="connsiteX415" fmla="*/ 4378184 w 5995885"/>
              <a:gd name="connsiteY415" fmla="*/ 1576309 h 6858000"/>
              <a:gd name="connsiteX416" fmla="*/ 5626792 w 5995885"/>
              <a:gd name="connsiteY416" fmla="*/ 1449894 h 6858000"/>
              <a:gd name="connsiteX417" fmla="*/ 5645316 w 5995885"/>
              <a:gd name="connsiteY417" fmla="*/ 1451427 h 6858000"/>
              <a:gd name="connsiteX418" fmla="*/ 5677067 w 5995885"/>
              <a:gd name="connsiteY418" fmla="*/ 1508074 h 6858000"/>
              <a:gd name="connsiteX419" fmla="*/ 5618914 w 5995885"/>
              <a:gd name="connsiteY419" fmla="*/ 1539002 h 6858000"/>
              <a:gd name="connsiteX420" fmla="*/ 5587159 w 5995885"/>
              <a:gd name="connsiteY420" fmla="*/ 1482356 h 6858000"/>
              <a:gd name="connsiteX421" fmla="*/ 5626792 w 5995885"/>
              <a:gd name="connsiteY421" fmla="*/ 1449894 h 6858000"/>
              <a:gd name="connsiteX422" fmla="*/ 3869914 w 5995885"/>
              <a:gd name="connsiteY422" fmla="*/ 1376060 h 6858000"/>
              <a:gd name="connsiteX423" fmla="*/ 3907180 w 5995885"/>
              <a:gd name="connsiteY423" fmla="*/ 1382847 h 6858000"/>
              <a:gd name="connsiteX424" fmla="*/ 4034400 w 5995885"/>
              <a:gd name="connsiteY424" fmla="*/ 1609642 h 6858000"/>
              <a:gd name="connsiteX425" fmla="*/ 3801574 w 5995885"/>
              <a:gd name="connsiteY425" fmla="*/ 1733360 h 6858000"/>
              <a:gd name="connsiteX426" fmla="*/ 3674568 w 5995885"/>
              <a:gd name="connsiteY426" fmla="*/ 1506633 h 6858000"/>
              <a:gd name="connsiteX427" fmla="*/ 3833094 w 5995885"/>
              <a:gd name="connsiteY427" fmla="*/ 1376652 h 6858000"/>
              <a:gd name="connsiteX428" fmla="*/ 3869914 w 5995885"/>
              <a:gd name="connsiteY428" fmla="*/ 1376060 h 6858000"/>
              <a:gd name="connsiteX429" fmla="*/ 5081740 w 5995885"/>
              <a:gd name="connsiteY429" fmla="*/ 1250226 h 6858000"/>
              <a:gd name="connsiteX430" fmla="*/ 5118764 w 5995885"/>
              <a:gd name="connsiteY430" fmla="*/ 1253163 h 6858000"/>
              <a:gd name="connsiteX431" fmla="*/ 5182336 w 5995885"/>
              <a:gd name="connsiteY431" fmla="*/ 1366661 h 6858000"/>
              <a:gd name="connsiteX432" fmla="*/ 5065961 w 5995885"/>
              <a:gd name="connsiteY432" fmla="*/ 1428522 h 6858000"/>
              <a:gd name="connsiteX433" fmla="*/ 5002454 w 5995885"/>
              <a:gd name="connsiteY433" fmla="*/ 1315225 h 6858000"/>
              <a:gd name="connsiteX434" fmla="*/ 5081740 w 5995885"/>
              <a:gd name="connsiteY434" fmla="*/ 1250226 h 6858000"/>
              <a:gd name="connsiteX435" fmla="*/ 1934253 w 5995885"/>
              <a:gd name="connsiteY435" fmla="*/ 1222234 h 6858000"/>
              <a:gd name="connsiteX436" fmla="*/ 1853639 w 5995885"/>
              <a:gd name="connsiteY436" fmla="*/ 1271681 h 6858000"/>
              <a:gd name="connsiteX437" fmla="*/ 1893981 w 5995885"/>
              <a:gd name="connsiteY437" fmla="*/ 1355689 h 6858000"/>
              <a:gd name="connsiteX438" fmla="*/ 1993953 w 5995885"/>
              <a:gd name="connsiteY438" fmla="*/ 1311730 h 6858000"/>
              <a:gd name="connsiteX439" fmla="*/ 1934253 w 5995885"/>
              <a:gd name="connsiteY439" fmla="*/ 1222234 h 6858000"/>
              <a:gd name="connsiteX440" fmla="*/ 3334112 w 5995885"/>
              <a:gd name="connsiteY440" fmla="*/ 1176238 h 6858000"/>
              <a:gd name="connsiteX441" fmla="*/ 3380701 w 5995885"/>
              <a:gd name="connsiteY441" fmla="*/ 1184721 h 6858000"/>
              <a:gd name="connsiteX442" fmla="*/ 3539531 w 5995885"/>
              <a:gd name="connsiteY442" fmla="*/ 1468024 h 6858000"/>
              <a:gd name="connsiteX443" fmla="*/ 3248552 w 5995885"/>
              <a:gd name="connsiteY443" fmla="*/ 1622877 h 6858000"/>
              <a:gd name="connsiteX444" fmla="*/ 3089722 w 5995885"/>
              <a:gd name="connsiteY444" fmla="*/ 1339436 h 6858000"/>
              <a:gd name="connsiteX445" fmla="*/ 3288069 w 5995885"/>
              <a:gd name="connsiteY445" fmla="*/ 1176963 h 6858000"/>
              <a:gd name="connsiteX446" fmla="*/ 3334112 w 5995885"/>
              <a:gd name="connsiteY446" fmla="*/ 1176238 h 6858000"/>
              <a:gd name="connsiteX447" fmla="*/ 1378061 w 5995885"/>
              <a:gd name="connsiteY447" fmla="*/ 1135203 h 6858000"/>
              <a:gd name="connsiteX448" fmla="*/ 1377498 w 5995885"/>
              <a:gd name="connsiteY448" fmla="*/ 1135617 h 6858000"/>
              <a:gd name="connsiteX449" fmla="*/ 1377918 w 5995885"/>
              <a:gd name="connsiteY449" fmla="*/ 1136094 h 6858000"/>
              <a:gd name="connsiteX450" fmla="*/ 1378412 w 5995885"/>
              <a:gd name="connsiteY450" fmla="*/ 1135889 h 6858000"/>
              <a:gd name="connsiteX451" fmla="*/ 1378061 w 5995885"/>
              <a:gd name="connsiteY451" fmla="*/ 1135203 h 6858000"/>
              <a:gd name="connsiteX452" fmla="*/ 4536614 w 5995885"/>
              <a:gd name="connsiteY452" fmla="*/ 1050577 h 6858000"/>
              <a:gd name="connsiteX453" fmla="*/ 4592140 w 5995885"/>
              <a:gd name="connsiteY453" fmla="*/ 1055242 h 6858000"/>
              <a:gd name="connsiteX454" fmla="*/ 4687399 w 5995885"/>
              <a:gd name="connsiteY454" fmla="*/ 1225318 h 6858000"/>
              <a:gd name="connsiteX455" fmla="*/ 4512935 w 5995885"/>
              <a:gd name="connsiteY455" fmla="*/ 1318039 h 6858000"/>
              <a:gd name="connsiteX456" fmla="*/ 4417608 w 5995885"/>
              <a:gd name="connsiteY456" fmla="*/ 1148029 h 6858000"/>
              <a:gd name="connsiteX457" fmla="*/ 4536614 w 5995885"/>
              <a:gd name="connsiteY457" fmla="*/ 1050577 h 6858000"/>
              <a:gd name="connsiteX458" fmla="*/ 5785201 w 5995885"/>
              <a:gd name="connsiteY458" fmla="*/ 924160 h 6858000"/>
              <a:gd name="connsiteX459" fmla="*/ 5803725 w 5995885"/>
              <a:gd name="connsiteY459" fmla="*/ 925692 h 6858000"/>
              <a:gd name="connsiteX460" fmla="*/ 5835475 w 5995885"/>
              <a:gd name="connsiteY460" fmla="*/ 982337 h 6858000"/>
              <a:gd name="connsiteX461" fmla="*/ 5777323 w 5995885"/>
              <a:gd name="connsiteY461" fmla="*/ 1013271 h 6858000"/>
              <a:gd name="connsiteX462" fmla="*/ 5745567 w 5995885"/>
              <a:gd name="connsiteY462" fmla="*/ 956620 h 6858000"/>
              <a:gd name="connsiteX463" fmla="*/ 5785201 w 5995885"/>
              <a:gd name="connsiteY463" fmla="*/ 924160 h 6858000"/>
              <a:gd name="connsiteX464" fmla="*/ 4028323 w 5995885"/>
              <a:gd name="connsiteY464" fmla="*/ 850319 h 6858000"/>
              <a:gd name="connsiteX465" fmla="*/ 4065589 w 5995885"/>
              <a:gd name="connsiteY465" fmla="*/ 857112 h 6858000"/>
              <a:gd name="connsiteX466" fmla="*/ 4192808 w 5995885"/>
              <a:gd name="connsiteY466" fmla="*/ 1083768 h 6858000"/>
              <a:gd name="connsiteX467" fmla="*/ 3959982 w 5995885"/>
              <a:gd name="connsiteY467" fmla="*/ 1207625 h 6858000"/>
              <a:gd name="connsiteX468" fmla="*/ 3832977 w 5995885"/>
              <a:gd name="connsiteY468" fmla="*/ 980898 h 6858000"/>
              <a:gd name="connsiteX469" fmla="*/ 3991503 w 5995885"/>
              <a:gd name="connsiteY469" fmla="*/ 850897 h 6858000"/>
              <a:gd name="connsiteX470" fmla="*/ 4028323 w 5995885"/>
              <a:gd name="connsiteY470" fmla="*/ 850319 h 6858000"/>
              <a:gd name="connsiteX471" fmla="*/ 5240150 w 5995885"/>
              <a:gd name="connsiteY471" fmla="*/ 724472 h 6858000"/>
              <a:gd name="connsiteX472" fmla="*/ 5277172 w 5995885"/>
              <a:gd name="connsiteY472" fmla="*/ 727566 h 6858000"/>
              <a:gd name="connsiteX473" fmla="*/ 5340744 w 5995885"/>
              <a:gd name="connsiteY473" fmla="*/ 840929 h 6858000"/>
              <a:gd name="connsiteX474" fmla="*/ 5224370 w 5995885"/>
              <a:gd name="connsiteY474" fmla="*/ 902787 h 6858000"/>
              <a:gd name="connsiteX475" fmla="*/ 5160864 w 5995885"/>
              <a:gd name="connsiteY475" fmla="*/ 789494 h 6858000"/>
              <a:gd name="connsiteX476" fmla="*/ 5240150 w 5995885"/>
              <a:gd name="connsiteY476" fmla="*/ 724472 h 6858000"/>
              <a:gd name="connsiteX477" fmla="*/ 2092663 w 5995885"/>
              <a:gd name="connsiteY477" fmla="*/ 696360 h 6858000"/>
              <a:gd name="connsiteX478" fmla="*/ 2012049 w 5995885"/>
              <a:gd name="connsiteY478" fmla="*/ 745945 h 6858000"/>
              <a:gd name="connsiteX479" fmla="*/ 2052389 w 5995885"/>
              <a:gd name="connsiteY479" fmla="*/ 829954 h 6858000"/>
              <a:gd name="connsiteX480" fmla="*/ 2152362 w 5995885"/>
              <a:gd name="connsiteY480" fmla="*/ 785995 h 6858000"/>
              <a:gd name="connsiteX481" fmla="*/ 2092663 w 5995885"/>
              <a:gd name="connsiteY481" fmla="*/ 696360 h 6858000"/>
              <a:gd name="connsiteX482" fmla="*/ 3492526 w 5995885"/>
              <a:gd name="connsiteY482" fmla="*/ 650409 h 6858000"/>
              <a:gd name="connsiteX483" fmla="*/ 3539110 w 5995885"/>
              <a:gd name="connsiteY483" fmla="*/ 658847 h 6858000"/>
              <a:gd name="connsiteX484" fmla="*/ 3698081 w 5995885"/>
              <a:gd name="connsiteY484" fmla="*/ 942289 h 6858000"/>
              <a:gd name="connsiteX485" fmla="*/ 3407102 w 5995885"/>
              <a:gd name="connsiteY485" fmla="*/ 1097142 h 6858000"/>
              <a:gd name="connsiteX486" fmla="*/ 3248131 w 5995885"/>
              <a:gd name="connsiteY486" fmla="*/ 813701 h 6858000"/>
              <a:gd name="connsiteX487" fmla="*/ 3446498 w 5995885"/>
              <a:gd name="connsiteY487" fmla="*/ 651169 h 6858000"/>
              <a:gd name="connsiteX488" fmla="*/ 3492526 w 5995885"/>
              <a:gd name="connsiteY488" fmla="*/ 650409 h 6858000"/>
              <a:gd name="connsiteX489" fmla="*/ 1536611 w 5995885"/>
              <a:gd name="connsiteY489" fmla="*/ 609471 h 6858000"/>
              <a:gd name="connsiteX490" fmla="*/ 1536048 w 5995885"/>
              <a:gd name="connsiteY490" fmla="*/ 609882 h 6858000"/>
              <a:gd name="connsiteX491" fmla="*/ 1536328 w 5995885"/>
              <a:gd name="connsiteY491" fmla="*/ 610363 h 6858000"/>
              <a:gd name="connsiteX492" fmla="*/ 1536822 w 5995885"/>
              <a:gd name="connsiteY492" fmla="*/ 610020 h 6858000"/>
              <a:gd name="connsiteX493" fmla="*/ 1536611 w 5995885"/>
              <a:gd name="connsiteY493" fmla="*/ 609471 h 6858000"/>
              <a:gd name="connsiteX494" fmla="*/ 4695082 w 5995885"/>
              <a:gd name="connsiteY494" fmla="*/ 524822 h 6858000"/>
              <a:gd name="connsiteX495" fmla="*/ 4750691 w 5995885"/>
              <a:gd name="connsiteY495" fmla="*/ 529507 h 6858000"/>
              <a:gd name="connsiteX496" fmla="*/ 4845949 w 5995885"/>
              <a:gd name="connsiteY496" fmla="*/ 699446 h 6858000"/>
              <a:gd name="connsiteX497" fmla="*/ 4671487 w 5995885"/>
              <a:gd name="connsiteY497" fmla="*/ 792302 h 6858000"/>
              <a:gd name="connsiteX498" fmla="*/ 4576016 w 5995885"/>
              <a:gd name="connsiteY498" fmla="*/ 622292 h 6858000"/>
              <a:gd name="connsiteX499" fmla="*/ 4695082 w 5995885"/>
              <a:gd name="connsiteY499" fmla="*/ 524822 h 6858000"/>
              <a:gd name="connsiteX500" fmla="*/ 5943668 w 5995885"/>
              <a:gd name="connsiteY500" fmla="*/ 398348 h 6858000"/>
              <a:gd name="connsiteX501" fmla="*/ 5962271 w 5995885"/>
              <a:gd name="connsiteY501" fmla="*/ 399957 h 6858000"/>
              <a:gd name="connsiteX502" fmla="*/ 5994022 w 5995885"/>
              <a:gd name="connsiteY502" fmla="*/ 456607 h 6858000"/>
              <a:gd name="connsiteX503" fmla="*/ 5935869 w 5995885"/>
              <a:gd name="connsiteY503" fmla="*/ 487536 h 6858000"/>
              <a:gd name="connsiteX504" fmla="*/ 5903976 w 5995885"/>
              <a:gd name="connsiteY504" fmla="*/ 430889 h 6858000"/>
              <a:gd name="connsiteX505" fmla="*/ 5943668 w 5995885"/>
              <a:gd name="connsiteY505" fmla="*/ 398348 h 6858000"/>
              <a:gd name="connsiteX506" fmla="*/ 4186732 w 5995885"/>
              <a:gd name="connsiteY506" fmla="*/ 324455 h 6858000"/>
              <a:gd name="connsiteX507" fmla="*/ 4223997 w 5995885"/>
              <a:gd name="connsiteY507" fmla="*/ 331242 h 6858000"/>
              <a:gd name="connsiteX508" fmla="*/ 4351075 w 5995885"/>
              <a:gd name="connsiteY508" fmla="*/ 557898 h 6858000"/>
              <a:gd name="connsiteX509" fmla="*/ 4118391 w 5995885"/>
              <a:gd name="connsiteY509" fmla="*/ 681751 h 6858000"/>
              <a:gd name="connsiteX510" fmla="*/ 3991386 w 5995885"/>
              <a:gd name="connsiteY510" fmla="*/ 455167 h 6858000"/>
              <a:gd name="connsiteX511" fmla="*/ 4149913 w 5995885"/>
              <a:gd name="connsiteY511" fmla="*/ 325048 h 6858000"/>
              <a:gd name="connsiteX512" fmla="*/ 4186732 w 5995885"/>
              <a:gd name="connsiteY512" fmla="*/ 324455 h 6858000"/>
              <a:gd name="connsiteX513" fmla="*/ 5398558 w 5995885"/>
              <a:gd name="connsiteY513" fmla="*/ 198678 h 6858000"/>
              <a:gd name="connsiteX514" fmla="*/ 5435582 w 5995885"/>
              <a:gd name="connsiteY514" fmla="*/ 201692 h 6858000"/>
              <a:gd name="connsiteX515" fmla="*/ 5499153 w 5995885"/>
              <a:gd name="connsiteY515" fmla="*/ 315056 h 6858000"/>
              <a:gd name="connsiteX516" fmla="*/ 5382780 w 5995885"/>
              <a:gd name="connsiteY516" fmla="*/ 377051 h 6858000"/>
              <a:gd name="connsiteX517" fmla="*/ 5319272 w 5995885"/>
              <a:gd name="connsiteY517" fmla="*/ 263620 h 6858000"/>
              <a:gd name="connsiteX518" fmla="*/ 5398558 w 5995885"/>
              <a:gd name="connsiteY518" fmla="*/ 198678 h 6858000"/>
              <a:gd name="connsiteX519" fmla="*/ 2250930 w 5995885"/>
              <a:gd name="connsiteY519" fmla="*/ 170625 h 6858000"/>
              <a:gd name="connsiteX520" fmla="*/ 2170457 w 5995885"/>
              <a:gd name="connsiteY520" fmla="*/ 220072 h 6858000"/>
              <a:gd name="connsiteX521" fmla="*/ 2210798 w 5995885"/>
              <a:gd name="connsiteY521" fmla="*/ 304219 h 6858000"/>
              <a:gd name="connsiteX522" fmla="*/ 2310770 w 5995885"/>
              <a:gd name="connsiteY522" fmla="*/ 260125 h 6858000"/>
              <a:gd name="connsiteX523" fmla="*/ 2250930 w 5995885"/>
              <a:gd name="connsiteY523" fmla="*/ 170625 h 6858000"/>
              <a:gd name="connsiteX524" fmla="*/ 3650936 w 5995885"/>
              <a:gd name="connsiteY524" fmla="*/ 124634 h 6858000"/>
              <a:gd name="connsiteX525" fmla="*/ 3697519 w 5995885"/>
              <a:gd name="connsiteY525" fmla="*/ 133112 h 6858000"/>
              <a:gd name="connsiteX526" fmla="*/ 3856349 w 5995885"/>
              <a:gd name="connsiteY526" fmla="*/ 416419 h 6858000"/>
              <a:gd name="connsiteX527" fmla="*/ 3565369 w 5995885"/>
              <a:gd name="connsiteY527" fmla="*/ 571272 h 6858000"/>
              <a:gd name="connsiteX528" fmla="*/ 3406539 w 5995885"/>
              <a:gd name="connsiteY528" fmla="*/ 287831 h 6858000"/>
              <a:gd name="connsiteX529" fmla="*/ 3604907 w 5995885"/>
              <a:gd name="connsiteY529" fmla="*/ 125366 h 6858000"/>
              <a:gd name="connsiteX530" fmla="*/ 3650936 w 5995885"/>
              <a:gd name="connsiteY530" fmla="*/ 124634 h 6858000"/>
              <a:gd name="connsiteX531" fmla="*/ 1695019 w 5995885"/>
              <a:gd name="connsiteY531" fmla="*/ 83599 h 6858000"/>
              <a:gd name="connsiteX532" fmla="*/ 1694458 w 5995885"/>
              <a:gd name="connsiteY532" fmla="*/ 84008 h 6858000"/>
              <a:gd name="connsiteX533" fmla="*/ 1694736 w 5995885"/>
              <a:gd name="connsiteY533" fmla="*/ 84490 h 6858000"/>
              <a:gd name="connsiteX534" fmla="*/ 1695372 w 5995885"/>
              <a:gd name="connsiteY534" fmla="*/ 84285 h 6858000"/>
              <a:gd name="connsiteX535" fmla="*/ 1695019 w 5995885"/>
              <a:gd name="connsiteY535" fmla="*/ 83599 h 6858000"/>
              <a:gd name="connsiteX536" fmla="*/ 4846370 w 5995885"/>
              <a:gd name="connsiteY536" fmla="*/ 0 h 6858000"/>
              <a:gd name="connsiteX537" fmla="*/ 4892697 w 5995885"/>
              <a:gd name="connsiteY537" fmla="*/ 0 h 6858000"/>
              <a:gd name="connsiteX538" fmla="*/ 4909100 w 5995885"/>
              <a:gd name="connsiteY538" fmla="*/ 3633 h 6858000"/>
              <a:gd name="connsiteX539" fmla="*/ 5004359 w 5995885"/>
              <a:gd name="connsiteY539" fmla="*/ 173713 h 6858000"/>
              <a:gd name="connsiteX540" fmla="*/ 4829895 w 5995885"/>
              <a:gd name="connsiteY540" fmla="*/ 266571 h 6858000"/>
              <a:gd name="connsiteX541" fmla="*/ 4734426 w 5995885"/>
              <a:gd name="connsiteY541" fmla="*/ 96424 h 6858000"/>
              <a:gd name="connsiteX542" fmla="*/ 4846370 w 5995885"/>
              <a:gd name="connsiteY542" fmla="*/ 0 h 6858000"/>
              <a:gd name="connsiteX543" fmla="*/ 4143177 w 5995885"/>
              <a:gd name="connsiteY543" fmla="*/ 0 h 6858000"/>
              <a:gd name="connsiteX544" fmla="*/ 4516107 w 5995885"/>
              <a:gd name="connsiteY544" fmla="*/ 0 h 6858000"/>
              <a:gd name="connsiteX545" fmla="*/ 4509627 w 5995885"/>
              <a:gd name="connsiteY545" fmla="*/ 32163 h 6858000"/>
              <a:gd name="connsiteX546" fmla="*/ 4276942 w 5995885"/>
              <a:gd name="connsiteY546" fmla="*/ 156020 h 6858000"/>
              <a:gd name="connsiteX547" fmla="*/ 4143177 w 5995885"/>
              <a:gd name="connsiteY547" fmla="*/ 0 h 6858000"/>
              <a:gd name="connsiteX548" fmla="*/ 3637673 w 5995885"/>
              <a:gd name="connsiteY548" fmla="*/ 0 h 6858000"/>
              <a:gd name="connsiteX549" fmla="*/ 3942029 w 5995885"/>
              <a:gd name="connsiteY549" fmla="*/ 0 h 6858000"/>
              <a:gd name="connsiteX550" fmla="*/ 3723920 w 5995885"/>
              <a:gd name="connsiteY550" fmla="*/ 45537 h 6858000"/>
              <a:gd name="connsiteX551" fmla="*/ 3637673 w 5995885"/>
              <a:gd name="connsiteY551" fmla="*/ 0 h 6858000"/>
              <a:gd name="connsiteX552" fmla="*/ 0 w 5995885"/>
              <a:gd name="connsiteY552" fmla="*/ 0 h 6858000"/>
              <a:gd name="connsiteX553" fmla="*/ 2876890 w 5995885"/>
              <a:gd name="connsiteY553" fmla="*/ 0 h 6858000"/>
              <a:gd name="connsiteX554" fmla="*/ 2878931 w 5995885"/>
              <a:gd name="connsiteY554" fmla="*/ 18723 h 6858000"/>
              <a:gd name="connsiteX555" fmla="*/ 2897379 w 5995885"/>
              <a:gd name="connsiteY555" fmla="*/ 0 h 6858000"/>
              <a:gd name="connsiteX556" fmla="*/ 3286079 w 5995885"/>
              <a:gd name="connsiteY556" fmla="*/ 0 h 6858000"/>
              <a:gd name="connsiteX557" fmla="*/ 3361549 w 5995885"/>
              <a:gd name="connsiteY557" fmla="*/ 275006 h 6858000"/>
              <a:gd name="connsiteX558" fmla="*/ 3012416 w 5995885"/>
              <a:gd name="connsiteY558" fmla="*/ 460788 h 6858000"/>
              <a:gd name="connsiteX559" fmla="*/ 2813173 w 5995885"/>
              <a:gd name="connsiteY559" fmla="*/ 236668 h 6858000"/>
              <a:gd name="connsiteX560" fmla="*/ 2634417 w 5995885"/>
              <a:gd name="connsiteY560" fmla="*/ 352707 h 6858000"/>
              <a:gd name="connsiteX561" fmla="*/ 2720523 w 5995885"/>
              <a:gd name="connsiteY561" fmla="*/ 544458 h 6858000"/>
              <a:gd name="connsiteX562" fmla="*/ 3012416 w 5995885"/>
              <a:gd name="connsiteY562" fmla="*/ 460788 h 6858000"/>
              <a:gd name="connsiteX563" fmla="*/ 3203139 w 5995885"/>
              <a:gd name="connsiteY563" fmla="*/ 800876 h 6858000"/>
              <a:gd name="connsiteX564" fmla="*/ 2854008 w 5995885"/>
              <a:gd name="connsiteY564" fmla="*/ 986662 h 6858000"/>
              <a:gd name="connsiteX565" fmla="*/ 2654906 w 5995885"/>
              <a:gd name="connsiteY565" fmla="*/ 762542 h 6858000"/>
              <a:gd name="connsiteX566" fmla="*/ 2476150 w 5995885"/>
              <a:gd name="connsiteY566" fmla="*/ 878577 h 6858000"/>
              <a:gd name="connsiteX567" fmla="*/ 2562113 w 5995885"/>
              <a:gd name="connsiteY567" fmla="*/ 1070189 h 6858000"/>
              <a:gd name="connsiteX568" fmla="*/ 2854008 w 5995885"/>
              <a:gd name="connsiteY568" fmla="*/ 986662 h 6858000"/>
              <a:gd name="connsiteX569" fmla="*/ 3044731 w 5995885"/>
              <a:gd name="connsiteY569" fmla="*/ 1326611 h 6858000"/>
              <a:gd name="connsiteX570" fmla="*/ 2695599 w 5995885"/>
              <a:gd name="connsiteY570" fmla="*/ 1512393 h 6858000"/>
              <a:gd name="connsiteX571" fmla="*/ 2496496 w 5995885"/>
              <a:gd name="connsiteY571" fmla="*/ 1288273 h 6858000"/>
              <a:gd name="connsiteX572" fmla="*/ 2317598 w 5995885"/>
              <a:gd name="connsiteY572" fmla="*/ 1404312 h 6858000"/>
              <a:gd name="connsiteX573" fmla="*/ 2403705 w 5995885"/>
              <a:gd name="connsiteY573" fmla="*/ 1596063 h 6858000"/>
              <a:gd name="connsiteX574" fmla="*/ 2695599 w 5995885"/>
              <a:gd name="connsiteY574" fmla="*/ 1512393 h 6858000"/>
              <a:gd name="connsiteX575" fmla="*/ 2886322 w 5995885"/>
              <a:gd name="connsiteY575" fmla="*/ 1852485 h 6858000"/>
              <a:gd name="connsiteX576" fmla="*/ 2537191 w 5995885"/>
              <a:gd name="connsiteY576" fmla="*/ 2038267 h 6858000"/>
              <a:gd name="connsiteX577" fmla="*/ 2337946 w 5995885"/>
              <a:gd name="connsiteY577" fmla="*/ 1814147 h 6858000"/>
              <a:gd name="connsiteX578" fmla="*/ 2159190 w 5995885"/>
              <a:gd name="connsiteY578" fmla="*/ 1930185 h 6858000"/>
              <a:gd name="connsiteX579" fmla="*/ 2245296 w 5995885"/>
              <a:gd name="connsiteY579" fmla="*/ 2121798 h 6858000"/>
              <a:gd name="connsiteX580" fmla="*/ 2537191 w 5995885"/>
              <a:gd name="connsiteY580" fmla="*/ 2038267 h 6858000"/>
              <a:gd name="connsiteX581" fmla="*/ 2727776 w 5995885"/>
              <a:gd name="connsiteY581" fmla="*/ 2378216 h 6858000"/>
              <a:gd name="connsiteX582" fmla="*/ 2378781 w 5995885"/>
              <a:gd name="connsiteY582" fmla="*/ 2564002 h 6858000"/>
              <a:gd name="connsiteX583" fmla="*/ 2179538 w 5995885"/>
              <a:gd name="connsiteY583" fmla="*/ 2339882 h 6858000"/>
              <a:gd name="connsiteX584" fmla="*/ 2000781 w 5995885"/>
              <a:gd name="connsiteY584" fmla="*/ 2455917 h 6858000"/>
              <a:gd name="connsiteX585" fmla="*/ 2086886 w 5995885"/>
              <a:gd name="connsiteY585" fmla="*/ 2647529 h 6858000"/>
              <a:gd name="connsiteX586" fmla="*/ 2378781 w 5995885"/>
              <a:gd name="connsiteY586" fmla="*/ 2564002 h 6858000"/>
              <a:gd name="connsiteX587" fmla="*/ 2569368 w 5995885"/>
              <a:gd name="connsiteY587" fmla="*/ 2904090 h 6858000"/>
              <a:gd name="connsiteX588" fmla="*/ 2220372 w 5995885"/>
              <a:gd name="connsiteY588" fmla="*/ 3089733 h 6858000"/>
              <a:gd name="connsiteX589" fmla="*/ 2021128 w 5995885"/>
              <a:gd name="connsiteY589" fmla="*/ 2865614 h 6858000"/>
              <a:gd name="connsiteX590" fmla="*/ 1842373 w 5995885"/>
              <a:gd name="connsiteY590" fmla="*/ 2981790 h 6858000"/>
              <a:gd name="connsiteX591" fmla="*/ 1928336 w 5995885"/>
              <a:gd name="connsiteY591" fmla="*/ 3173542 h 6858000"/>
              <a:gd name="connsiteX592" fmla="*/ 2220372 w 5995885"/>
              <a:gd name="connsiteY592" fmla="*/ 3089733 h 6858000"/>
              <a:gd name="connsiteX593" fmla="*/ 2410958 w 5995885"/>
              <a:gd name="connsiteY593" fmla="*/ 3429825 h 6858000"/>
              <a:gd name="connsiteX594" fmla="*/ 2061964 w 5995885"/>
              <a:gd name="connsiteY594" fmla="*/ 3615607 h 6858000"/>
              <a:gd name="connsiteX595" fmla="*/ 1862719 w 5995885"/>
              <a:gd name="connsiteY595" fmla="*/ 3391486 h 6858000"/>
              <a:gd name="connsiteX596" fmla="*/ 1683963 w 5995885"/>
              <a:gd name="connsiteY596" fmla="*/ 3507525 h 6858000"/>
              <a:gd name="connsiteX597" fmla="*/ 1770069 w 5995885"/>
              <a:gd name="connsiteY597" fmla="*/ 3699272 h 6858000"/>
              <a:gd name="connsiteX598" fmla="*/ 2061964 w 5995885"/>
              <a:gd name="connsiteY598" fmla="*/ 3615607 h 6858000"/>
              <a:gd name="connsiteX599" fmla="*/ 2252549 w 5995885"/>
              <a:gd name="connsiteY599" fmla="*/ 3955694 h 6858000"/>
              <a:gd name="connsiteX600" fmla="*/ 1903413 w 5995885"/>
              <a:gd name="connsiteY600" fmla="*/ 4141342 h 6858000"/>
              <a:gd name="connsiteX601" fmla="*/ 1704311 w 5995885"/>
              <a:gd name="connsiteY601" fmla="*/ 3917223 h 6858000"/>
              <a:gd name="connsiteX602" fmla="*/ 1525554 w 5995885"/>
              <a:gd name="connsiteY602" fmla="*/ 4033395 h 6858000"/>
              <a:gd name="connsiteX603" fmla="*/ 1611518 w 5995885"/>
              <a:gd name="connsiteY603" fmla="*/ 4225146 h 6858000"/>
              <a:gd name="connsiteX604" fmla="*/ 1903413 w 5995885"/>
              <a:gd name="connsiteY604" fmla="*/ 4141342 h 6858000"/>
              <a:gd name="connsiteX605" fmla="*/ 2094141 w 5995885"/>
              <a:gd name="connsiteY605" fmla="*/ 4481429 h 6858000"/>
              <a:gd name="connsiteX606" fmla="*/ 1745004 w 5995885"/>
              <a:gd name="connsiteY606" fmla="*/ 4667073 h 6858000"/>
              <a:gd name="connsiteX607" fmla="*/ 1545901 w 5995885"/>
              <a:gd name="connsiteY607" fmla="*/ 4442954 h 6858000"/>
              <a:gd name="connsiteX608" fmla="*/ 1367146 w 5995885"/>
              <a:gd name="connsiteY608" fmla="*/ 4559130 h 6858000"/>
              <a:gd name="connsiteX609" fmla="*/ 1453252 w 5995885"/>
              <a:gd name="connsiteY609" fmla="*/ 4750742 h 6858000"/>
              <a:gd name="connsiteX610" fmla="*/ 1745004 w 5995885"/>
              <a:gd name="connsiteY610" fmla="*/ 4667073 h 6858000"/>
              <a:gd name="connsiteX611" fmla="*/ 1935731 w 5995885"/>
              <a:gd name="connsiteY611" fmla="*/ 5007164 h 6858000"/>
              <a:gd name="connsiteX612" fmla="*/ 1586595 w 5995885"/>
              <a:gd name="connsiteY612" fmla="*/ 5192947 h 6858000"/>
              <a:gd name="connsiteX613" fmla="*/ 1387492 w 5995885"/>
              <a:gd name="connsiteY613" fmla="*/ 4968826 h 6858000"/>
              <a:gd name="connsiteX614" fmla="*/ 1208737 w 5995885"/>
              <a:gd name="connsiteY614" fmla="*/ 5084865 h 6858000"/>
              <a:gd name="connsiteX615" fmla="*/ 1294842 w 5995885"/>
              <a:gd name="connsiteY615" fmla="*/ 5276479 h 6858000"/>
              <a:gd name="connsiteX616" fmla="*/ 1586595 w 5995885"/>
              <a:gd name="connsiteY616" fmla="*/ 5192947 h 6858000"/>
              <a:gd name="connsiteX617" fmla="*/ 1777322 w 5995885"/>
              <a:gd name="connsiteY617" fmla="*/ 5533034 h 6858000"/>
              <a:gd name="connsiteX618" fmla="*/ 1428187 w 5995885"/>
              <a:gd name="connsiteY618" fmla="*/ 5718682 h 6858000"/>
              <a:gd name="connsiteX619" fmla="*/ 1229084 w 5995885"/>
              <a:gd name="connsiteY619" fmla="*/ 5494563 h 6858000"/>
              <a:gd name="connsiteX620" fmla="*/ 1050190 w 5995885"/>
              <a:gd name="connsiteY620" fmla="*/ 5610596 h 6858000"/>
              <a:gd name="connsiteX621" fmla="*/ 1136292 w 5995885"/>
              <a:gd name="connsiteY621" fmla="*/ 5802347 h 6858000"/>
              <a:gd name="connsiteX622" fmla="*/ 1428187 w 5995885"/>
              <a:gd name="connsiteY622" fmla="*/ 5718682 h 6858000"/>
              <a:gd name="connsiteX623" fmla="*/ 1618914 w 5995885"/>
              <a:gd name="connsiteY623" fmla="*/ 6058769 h 6858000"/>
              <a:gd name="connsiteX624" fmla="*/ 1269777 w 5995885"/>
              <a:gd name="connsiteY624" fmla="*/ 6244551 h 6858000"/>
              <a:gd name="connsiteX625" fmla="*/ 1070538 w 5995885"/>
              <a:gd name="connsiteY625" fmla="*/ 6020293 h 6858000"/>
              <a:gd name="connsiteX626" fmla="*/ 891919 w 5995885"/>
              <a:gd name="connsiteY626" fmla="*/ 6136470 h 6858000"/>
              <a:gd name="connsiteX627" fmla="*/ 977882 w 5995885"/>
              <a:gd name="connsiteY627" fmla="*/ 6328084 h 6858000"/>
              <a:gd name="connsiteX628" fmla="*/ 1269777 w 5995885"/>
              <a:gd name="connsiteY628" fmla="*/ 6244551 h 6858000"/>
              <a:gd name="connsiteX629" fmla="*/ 1460431 w 5995885"/>
              <a:gd name="connsiteY629" fmla="*/ 6584504 h 6858000"/>
              <a:gd name="connsiteX630" fmla="*/ 1111300 w 5995885"/>
              <a:gd name="connsiteY630" fmla="*/ 6770286 h 6858000"/>
              <a:gd name="connsiteX631" fmla="*/ 912267 w 5995885"/>
              <a:gd name="connsiteY631" fmla="*/ 6546167 h 6858000"/>
              <a:gd name="connsiteX632" fmla="*/ 733372 w 5995885"/>
              <a:gd name="connsiteY632" fmla="*/ 6662205 h 6858000"/>
              <a:gd name="connsiteX633" fmla="*/ 819473 w 5995885"/>
              <a:gd name="connsiteY633" fmla="*/ 6853952 h 6858000"/>
              <a:gd name="connsiteX634" fmla="*/ 1111300 w 5995885"/>
              <a:gd name="connsiteY634" fmla="*/ 6770286 h 6858000"/>
              <a:gd name="connsiteX635" fmla="*/ 1248094 w 5995885"/>
              <a:gd name="connsiteY635" fmla="*/ 6858000 h 6858000"/>
              <a:gd name="connsiteX636" fmla="*/ 0 w 5995885"/>
              <a:gd name="connsiteY6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</a:cxnLst>
            <a:rect l="l" t="t" r="r" b="b"/>
            <a:pathLst>
              <a:path w="5995885" h="6858000">
                <a:moveTo>
                  <a:pt x="2786349" y="6835334"/>
                </a:moveTo>
                <a:cubicBezTo>
                  <a:pt x="2806785" y="6831923"/>
                  <a:pt x="2828311" y="6832900"/>
                  <a:pt x="2849505" y="6839005"/>
                </a:cubicBezTo>
                <a:cubicBezTo>
                  <a:pt x="2864497" y="6843254"/>
                  <a:pt x="2878226" y="6849705"/>
                  <a:pt x="2890335" y="6858000"/>
                </a:cubicBezTo>
                <a:lnTo>
                  <a:pt x="2729743" y="6858000"/>
                </a:lnTo>
                <a:cubicBezTo>
                  <a:pt x="2746570" y="6846549"/>
                  <a:pt x="2765915" y="6838747"/>
                  <a:pt x="2786349" y="6835334"/>
                </a:cubicBezTo>
                <a:close/>
                <a:moveTo>
                  <a:pt x="4042563" y="6707894"/>
                </a:moveTo>
                <a:cubicBezTo>
                  <a:pt x="4048610" y="6707209"/>
                  <a:pt x="4054889" y="6707672"/>
                  <a:pt x="4061084" y="6709455"/>
                </a:cubicBezTo>
                <a:cubicBezTo>
                  <a:pt x="4085867" y="6716450"/>
                  <a:pt x="4100158" y="6741894"/>
                  <a:pt x="4092836" y="6766101"/>
                </a:cubicBezTo>
                <a:cubicBezTo>
                  <a:pt x="4085583" y="6790245"/>
                  <a:pt x="4059465" y="6804167"/>
                  <a:pt x="4034684" y="6797034"/>
                </a:cubicBezTo>
                <a:cubicBezTo>
                  <a:pt x="4009901" y="6789969"/>
                  <a:pt x="3995610" y="6764528"/>
                  <a:pt x="4002932" y="6740384"/>
                </a:cubicBezTo>
                <a:cubicBezTo>
                  <a:pt x="4008368" y="6722333"/>
                  <a:pt x="4024422" y="6709949"/>
                  <a:pt x="4042563" y="6707894"/>
                </a:cubicBezTo>
                <a:close/>
                <a:moveTo>
                  <a:pt x="2285686" y="6634079"/>
                </a:moveTo>
                <a:cubicBezTo>
                  <a:pt x="2298086" y="6635089"/>
                  <a:pt x="2310561" y="6637326"/>
                  <a:pt x="2322953" y="6640875"/>
                </a:cubicBezTo>
                <a:cubicBezTo>
                  <a:pt x="2418844" y="6668170"/>
                  <a:pt x="2475377" y="6764389"/>
                  <a:pt x="2452635" y="6858000"/>
                </a:cubicBezTo>
                <a:lnTo>
                  <a:pt x="2087733" y="6858000"/>
                </a:lnTo>
                <a:cubicBezTo>
                  <a:pt x="2080411" y="6828101"/>
                  <a:pt x="2080691" y="6796143"/>
                  <a:pt x="2090195" y="6764661"/>
                </a:cubicBezTo>
                <a:cubicBezTo>
                  <a:pt x="2112055" y="6692190"/>
                  <a:pt x="2176291" y="6642825"/>
                  <a:pt x="2248863" y="6634650"/>
                </a:cubicBezTo>
                <a:cubicBezTo>
                  <a:pt x="2260958" y="6633288"/>
                  <a:pt x="2273285" y="6633070"/>
                  <a:pt x="2285686" y="6634079"/>
                </a:cubicBezTo>
                <a:close/>
                <a:moveTo>
                  <a:pt x="3497508" y="6508176"/>
                </a:moveTo>
                <a:cubicBezTo>
                  <a:pt x="3509607" y="6506784"/>
                  <a:pt x="3522161" y="6507676"/>
                  <a:pt x="3534533" y="6511191"/>
                </a:cubicBezTo>
                <a:cubicBezTo>
                  <a:pt x="3583955" y="6525389"/>
                  <a:pt x="3612682" y="6576481"/>
                  <a:pt x="3598109" y="6624692"/>
                </a:cubicBezTo>
                <a:cubicBezTo>
                  <a:pt x="3583534" y="6672904"/>
                  <a:pt x="3531151" y="6700610"/>
                  <a:pt x="3481731" y="6686550"/>
                </a:cubicBezTo>
                <a:cubicBezTo>
                  <a:pt x="3432095" y="6672356"/>
                  <a:pt x="3403652" y="6621331"/>
                  <a:pt x="3418086" y="6573120"/>
                </a:cubicBezTo>
                <a:cubicBezTo>
                  <a:pt x="3429014" y="6537063"/>
                  <a:pt x="3461213" y="6512348"/>
                  <a:pt x="3497508" y="6508176"/>
                </a:cubicBezTo>
                <a:close/>
                <a:moveTo>
                  <a:pt x="349881" y="6479986"/>
                </a:moveTo>
                <a:cubicBezTo>
                  <a:pt x="325240" y="6499806"/>
                  <a:pt x="298203" y="6516473"/>
                  <a:pt x="269408" y="6529570"/>
                </a:cubicBezTo>
                <a:cubicBezTo>
                  <a:pt x="286376" y="6555837"/>
                  <a:pt x="299822" y="6584090"/>
                  <a:pt x="309607" y="6613580"/>
                </a:cubicBezTo>
                <a:cubicBezTo>
                  <a:pt x="340094" y="6593692"/>
                  <a:pt x="373958" y="6578741"/>
                  <a:pt x="409723" y="6569758"/>
                </a:cubicBezTo>
                <a:cubicBezTo>
                  <a:pt x="384798" y="6543216"/>
                  <a:pt x="364593" y="6512836"/>
                  <a:pt x="349881" y="6479986"/>
                </a:cubicBezTo>
                <a:close/>
                <a:moveTo>
                  <a:pt x="1749745" y="6434135"/>
                </a:moveTo>
                <a:cubicBezTo>
                  <a:pt x="1765246" y="6435389"/>
                  <a:pt x="1780839" y="6438178"/>
                  <a:pt x="1796328" y="6442610"/>
                </a:cubicBezTo>
                <a:cubicBezTo>
                  <a:pt x="1920240" y="6477997"/>
                  <a:pt x="1991701" y="6605215"/>
                  <a:pt x="1955301" y="6725913"/>
                </a:cubicBezTo>
                <a:cubicBezTo>
                  <a:pt x="1937983" y="6783660"/>
                  <a:pt x="1899051" y="6829608"/>
                  <a:pt x="1849695" y="6858000"/>
                </a:cubicBezTo>
                <a:lnTo>
                  <a:pt x="1610534" y="6858000"/>
                </a:lnTo>
                <a:cubicBezTo>
                  <a:pt x="1520910" y="6805878"/>
                  <a:pt x="1474724" y="6699304"/>
                  <a:pt x="1505492" y="6597464"/>
                </a:cubicBezTo>
                <a:cubicBezTo>
                  <a:pt x="1532736" y="6506938"/>
                  <a:pt x="1613009" y="6445154"/>
                  <a:pt x="1703719" y="6434876"/>
                </a:cubicBezTo>
                <a:cubicBezTo>
                  <a:pt x="1718837" y="6433163"/>
                  <a:pt x="1734245" y="6432881"/>
                  <a:pt x="1749745" y="6434135"/>
                </a:cubicBezTo>
                <a:close/>
                <a:moveTo>
                  <a:pt x="2952364" y="6308468"/>
                </a:moveTo>
                <a:cubicBezTo>
                  <a:pt x="2970509" y="6306415"/>
                  <a:pt x="2989344" y="6307800"/>
                  <a:pt x="3007913" y="6313131"/>
                </a:cubicBezTo>
                <a:cubicBezTo>
                  <a:pt x="3082326" y="6334391"/>
                  <a:pt x="3125062" y="6410790"/>
                  <a:pt x="3103310" y="6483209"/>
                </a:cubicBezTo>
                <a:cubicBezTo>
                  <a:pt x="3081485" y="6555565"/>
                  <a:pt x="3002985" y="6597192"/>
                  <a:pt x="2928709" y="6576067"/>
                </a:cubicBezTo>
                <a:cubicBezTo>
                  <a:pt x="2854429" y="6554740"/>
                  <a:pt x="2811556" y="6478411"/>
                  <a:pt x="2833382" y="6405922"/>
                </a:cubicBezTo>
                <a:cubicBezTo>
                  <a:pt x="2849695" y="6351709"/>
                  <a:pt x="2897930" y="6314626"/>
                  <a:pt x="2952364" y="6308468"/>
                </a:cubicBezTo>
                <a:close/>
                <a:moveTo>
                  <a:pt x="4201032" y="6182052"/>
                </a:moveTo>
                <a:cubicBezTo>
                  <a:pt x="4207099" y="6181364"/>
                  <a:pt x="4213405" y="6181819"/>
                  <a:pt x="4219635" y="6183585"/>
                </a:cubicBezTo>
                <a:cubicBezTo>
                  <a:pt x="4244275" y="6190718"/>
                  <a:pt x="4258568" y="6216159"/>
                  <a:pt x="4251246" y="6240232"/>
                </a:cubicBezTo>
                <a:cubicBezTo>
                  <a:pt x="4243991" y="6264371"/>
                  <a:pt x="4217942" y="6278293"/>
                  <a:pt x="4193092" y="6271160"/>
                </a:cubicBezTo>
                <a:cubicBezTo>
                  <a:pt x="4168311" y="6264233"/>
                  <a:pt x="4154018" y="6238654"/>
                  <a:pt x="4161342" y="6214514"/>
                </a:cubicBezTo>
                <a:cubicBezTo>
                  <a:pt x="4166778" y="6196460"/>
                  <a:pt x="4182831" y="6184115"/>
                  <a:pt x="4201032" y="6182052"/>
                </a:cubicBezTo>
                <a:close/>
                <a:moveTo>
                  <a:pt x="2444095" y="6108160"/>
                </a:moveTo>
                <a:cubicBezTo>
                  <a:pt x="2456496" y="6109145"/>
                  <a:pt x="2468971" y="6111353"/>
                  <a:pt x="2481362" y="6114868"/>
                </a:cubicBezTo>
                <a:cubicBezTo>
                  <a:pt x="2580419" y="6143397"/>
                  <a:pt x="2637588" y="6245171"/>
                  <a:pt x="2608440" y="6341662"/>
                </a:cubicBezTo>
                <a:cubicBezTo>
                  <a:pt x="2579431" y="6438224"/>
                  <a:pt x="2474813" y="6493773"/>
                  <a:pt x="2375756" y="6465516"/>
                </a:cubicBezTo>
                <a:cubicBezTo>
                  <a:pt x="2276626" y="6437123"/>
                  <a:pt x="2219598" y="6335354"/>
                  <a:pt x="2248605" y="6238793"/>
                </a:cubicBezTo>
                <a:cubicBezTo>
                  <a:pt x="2270465" y="6166371"/>
                  <a:pt x="2334700" y="6117059"/>
                  <a:pt x="2407272" y="6108790"/>
                </a:cubicBezTo>
                <a:cubicBezTo>
                  <a:pt x="2419367" y="6107413"/>
                  <a:pt x="2431694" y="6107175"/>
                  <a:pt x="2444095" y="6108160"/>
                </a:cubicBezTo>
                <a:close/>
                <a:moveTo>
                  <a:pt x="3655917" y="5982383"/>
                </a:moveTo>
                <a:cubicBezTo>
                  <a:pt x="3668015" y="5980998"/>
                  <a:pt x="3680569" y="5981906"/>
                  <a:pt x="3692943" y="5985455"/>
                </a:cubicBezTo>
                <a:cubicBezTo>
                  <a:pt x="3742505" y="5999654"/>
                  <a:pt x="3771089" y="6050607"/>
                  <a:pt x="3756519" y="6098819"/>
                </a:cubicBezTo>
                <a:cubicBezTo>
                  <a:pt x="3741942" y="6147030"/>
                  <a:pt x="3689703" y="6174875"/>
                  <a:pt x="3639998" y="6160676"/>
                </a:cubicBezTo>
                <a:cubicBezTo>
                  <a:pt x="3590646" y="6146621"/>
                  <a:pt x="3562060" y="6095596"/>
                  <a:pt x="3576494" y="6047384"/>
                </a:cubicBezTo>
                <a:cubicBezTo>
                  <a:pt x="3587423" y="6011328"/>
                  <a:pt x="3619620" y="5986538"/>
                  <a:pt x="3655917" y="5982383"/>
                </a:cubicBezTo>
                <a:close/>
                <a:moveTo>
                  <a:pt x="508289" y="5954255"/>
                </a:moveTo>
                <a:cubicBezTo>
                  <a:pt x="483650" y="5973936"/>
                  <a:pt x="456612" y="5990599"/>
                  <a:pt x="427818" y="6003701"/>
                </a:cubicBezTo>
                <a:cubicBezTo>
                  <a:pt x="444787" y="6029967"/>
                  <a:pt x="458372" y="6058083"/>
                  <a:pt x="468159" y="6087848"/>
                </a:cubicBezTo>
                <a:cubicBezTo>
                  <a:pt x="498504" y="6067890"/>
                  <a:pt x="532365" y="6053009"/>
                  <a:pt x="568131" y="6043888"/>
                </a:cubicBezTo>
                <a:cubicBezTo>
                  <a:pt x="543207" y="6017484"/>
                  <a:pt x="523003" y="5987105"/>
                  <a:pt x="508289" y="5954255"/>
                </a:cubicBezTo>
                <a:close/>
                <a:moveTo>
                  <a:pt x="1908154" y="5908305"/>
                </a:moveTo>
                <a:cubicBezTo>
                  <a:pt x="1923655" y="5909550"/>
                  <a:pt x="1939248" y="5912327"/>
                  <a:pt x="1954738" y="5916742"/>
                </a:cubicBezTo>
                <a:cubicBezTo>
                  <a:pt x="2078649" y="5952266"/>
                  <a:pt x="2149968" y="6079480"/>
                  <a:pt x="2113709" y="6200182"/>
                </a:cubicBezTo>
                <a:cubicBezTo>
                  <a:pt x="2077239" y="6320884"/>
                  <a:pt x="1946642" y="6390422"/>
                  <a:pt x="1822730" y="6355035"/>
                </a:cubicBezTo>
                <a:cubicBezTo>
                  <a:pt x="1698961" y="6319510"/>
                  <a:pt x="1627499" y="6192296"/>
                  <a:pt x="1663900" y="6071594"/>
                </a:cubicBezTo>
                <a:cubicBezTo>
                  <a:pt x="1691146" y="5981068"/>
                  <a:pt x="1771419" y="5919360"/>
                  <a:pt x="1862127" y="5909063"/>
                </a:cubicBezTo>
                <a:cubicBezTo>
                  <a:pt x="1877245" y="5907347"/>
                  <a:pt x="1892653" y="5907060"/>
                  <a:pt x="1908154" y="5908305"/>
                </a:cubicBezTo>
                <a:close/>
                <a:moveTo>
                  <a:pt x="3110773" y="5782733"/>
                </a:moveTo>
                <a:cubicBezTo>
                  <a:pt x="3128918" y="5780680"/>
                  <a:pt x="3147753" y="5782065"/>
                  <a:pt x="3166323" y="5787396"/>
                </a:cubicBezTo>
                <a:cubicBezTo>
                  <a:pt x="3240735" y="5808521"/>
                  <a:pt x="3283470" y="5885055"/>
                  <a:pt x="3261718" y="5957339"/>
                </a:cubicBezTo>
                <a:cubicBezTo>
                  <a:pt x="3239893" y="6029828"/>
                  <a:pt x="3161532" y="6071457"/>
                  <a:pt x="3087117" y="6050197"/>
                </a:cubicBezTo>
                <a:cubicBezTo>
                  <a:pt x="3012838" y="6029005"/>
                  <a:pt x="2969966" y="5952539"/>
                  <a:pt x="2991791" y="5880187"/>
                </a:cubicBezTo>
                <a:cubicBezTo>
                  <a:pt x="3008105" y="5825974"/>
                  <a:pt x="3056339" y="5788889"/>
                  <a:pt x="3110773" y="5782733"/>
                </a:cubicBezTo>
                <a:close/>
                <a:moveTo>
                  <a:pt x="4359381" y="5656270"/>
                </a:moveTo>
                <a:cubicBezTo>
                  <a:pt x="4365428" y="5655596"/>
                  <a:pt x="4371708" y="5656067"/>
                  <a:pt x="4377903" y="5657850"/>
                </a:cubicBezTo>
                <a:cubicBezTo>
                  <a:pt x="4402685" y="5664983"/>
                  <a:pt x="4416976" y="5690424"/>
                  <a:pt x="4409654" y="5714496"/>
                </a:cubicBezTo>
                <a:cubicBezTo>
                  <a:pt x="4402542" y="5738635"/>
                  <a:pt x="4376283" y="5752558"/>
                  <a:pt x="4351501" y="5745425"/>
                </a:cubicBezTo>
                <a:cubicBezTo>
                  <a:pt x="4326720" y="5738364"/>
                  <a:pt x="4312566" y="5712919"/>
                  <a:pt x="4319750" y="5688779"/>
                </a:cubicBezTo>
                <a:cubicBezTo>
                  <a:pt x="4325187" y="5670624"/>
                  <a:pt x="4341240" y="5658292"/>
                  <a:pt x="4359381" y="5656270"/>
                </a:cubicBezTo>
                <a:close/>
                <a:moveTo>
                  <a:pt x="2602504" y="5582381"/>
                </a:moveTo>
                <a:cubicBezTo>
                  <a:pt x="2614905" y="5583377"/>
                  <a:pt x="2627380" y="5585599"/>
                  <a:pt x="2639772" y="5589131"/>
                </a:cubicBezTo>
                <a:cubicBezTo>
                  <a:pt x="2738970" y="5617524"/>
                  <a:pt x="2795997" y="5719298"/>
                  <a:pt x="2766987" y="5815926"/>
                </a:cubicBezTo>
                <a:cubicBezTo>
                  <a:pt x="2737839" y="5912351"/>
                  <a:pt x="2633364" y="5968038"/>
                  <a:pt x="2534164" y="5939646"/>
                </a:cubicBezTo>
                <a:cubicBezTo>
                  <a:pt x="2435035" y="5911391"/>
                  <a:pt x="2378008" y="5809619"/>
                  <a:pt x="2407013" y="5713056"/>
                </a:cubicBezTo>
                <a:cubicBezTo>
                  <a:pt x="2428872" y="5640585"/>
                  <a:pt x="2493108" y="5591221"/>
                  <a:pt x="2565681" y="5582987"/>
                </a:cubicBezTo>
                <a:cubicBezTo>
                  <a:pt x="2577777" y="5581614"/>
                  <a:pt x="2590104" y="5581384"/>
                  <a:pt x="2602504" y="5582381"/>
                </a:cubicBezTo>
                <a:close/>
                <a:moveTo>
                  <a:pt x="3814348" y="5456570"/>
                </a:moveTo>
                <a:cubicBezTo>
                  <a:pt x="3826433" y="5455179"/>
                  <a:pt x="3838978" y="5456070"/>
                  <a:pt x="3851351" y="5459585"/>
                </a:cubicBezTo>
                <a:cubicBezTo>
                  <a:pt x="3900772" y="5473780"/>
                  <a:pt x="3929499" y="5524872"/>
                  <a:pt x="3914927" y="5573083"/>
                </a:cubicBezTo>
                <a:cubicBezTo>
                  <a:pt x="3900493" y="5621295"/>
                  <a:pt x="3848111" y="5649002"/>
                  <a:pt x="3798549" y="5634946"/>
                </a:cubicBezTo>
                <a:cubicBezTo>
                  <a:pt x="3749054" y="5620886"/>
                  <a:pt x="3720470" y="5569726"/>
                  <a:pt x="3735042" y="5521514"/>
                </a:cubicBezTo>
                <a:cubicBezTo>
                  <a:pt x="3745974" y="5485456"/>
                  <a:pt x="3778092" y="5460741"/>
                  <a:pt x="3814348" y="5456570"/>
                </a:cubicBezTo>
                <a:close/>
                <a:moveTo>
                  <a:pt x="666838" y="5428381"/>
                </a:moveTo>
                <a:cubicBezTo>
                  <a:pt x="642057" y="5448201"/>
                  <a:pt x="615022" y="5464864"/>
                  <a:pt x="586156" y="5477966"/>
                </a:cubicBezTo>
                <a:cubicBezTo>
                  <a:pt x="603196" y="5504232"/>
                  <a:pt x="616782" y="5532486"/>
                  <a:pt x="626425" y="5561974"/>
                </a:cubicBezTo>
                <a:cubicBezTo>
                  <a:pt x="657050" y="5542155"/>
                  <a:pt x="690915" y="5527274"/>
                  <a:pt x="726541" y="5518016"/>
                </a:cubicBezTo>
                <a:cubicBezTo>
                  <a:pt x="701615" y="5491612"/>
                  <a:pt x="681411" y="5461231"/>
                  <a:pt x="666838" y="5428381"/>
                </a:cubicBezTo>
                <a:close/>
                <a:moveTo>
                  <a:pt x="2066609" y="5382661"/>
                </a:moveTo>
                <a:cubicBezTo>
                  <a:pt x="2082097" y="5383919"/>
                  <a:pt x="2097675" y="5386712"/>
                  <a:pt x="2113147" y="5391144"/>
                </a:cubicBezTo>
                <a:cubicBezTo>
                  <a:pt x="2237057" y="5426530"/>
                  <a:pt x="2308378" y="5553745"/>
                  <a:pt x="2272118" y="5674447"/>
                </a:cubicBezTo>
                <a:cubicBezTo>
                  <a:pt x="2235790" y="5795010"/>
                  <a:pt x="2105051" y="5864687"/>
                  <a:pt x="1981139" y="5829162"/>
                </a:cubicBezTo>
                <a:cubicBezTo>
                  <a:pt x="1857369" y="5793775"/>
                  <a:pt x="1785909" y="5666422"/>
                  <a:pt x="1822309" y="5545859"/>
                </a:cubicBezTo>
                <a:cubicBezTo>
                  <a:pt x="1849660" y="5455333"/>
                  <a:pt x="1929961" y="5393625"/>
                  <a:pt x="2020615" y="5383386"/>
                </a:cubicBezTo>
                <a:cubicBezTo>
                  <a:pt x="2035725" y="5381679"/>
                  <a:pt x="2051122" y="5381403"/>
                  <a:pt x="2066609" y="5382661"/>
                </a:cubicBezTo>
                <a:close/>
                <a:moveTo>
                  <a:pt x="110790" y="5341492"/>
                </a:moveTo>
                <a:cubicBezTo>
                  <a:pt x="110646" y="5341627"/>
                  <a:pt x="110368" y="5341764"/>
                  <a:pt x="110225" y="5341902"/>
                </a:cubicBezTo>
                <a:cubicBezTo>
                  <a:pt x="110225" y="5342041"/>
                  <a:pt x="110368" y="5342245"/>
                  <a:pt x="110506" y="5342383"/>
                </a:cubicBezTo>
                <a:cubicBezTo>
                  <a:pt x="110790" y="5342245"/>
                  <a:pt x="110930" y="5342245"/>
                  <a:pt x="111140" y="5342108"/>
                </a:cubicBezTo>
                <a:cubicBezTo>
                  <a:pt x="110930" y="5341902"/>
                  <a:pt x="110790" y="5341764"/>
                  <a:pt x="110790" y="5341492"/>
                </a:cubicBezTo>
                <a:close/>
                <a:moveTo>
                  <a:pt x="3269261" y="5256920"/>
                </a:moveTo>
                <a:cubicBezTo>
                  <a:pt x="3287414" y="5254861"/>
                  <a:pt x="3306265" y="5256228"/>
                  <a:pt x="3324869" y="5261526"/>
                </a:cubicBezTo>
                <a:cubicBezTo>
                  <a:pt x="3399145" y="5282786"/>
                  <a:pt x="3442020" y="5359185"/>
                  <a:pt x="3420127" y="5431604"/>
                </a:cubicBezTo>
                <a:cubicBezTo>
                  <a:pt x="3398302" y="5503956"/>
                  <a:pt x="3319939" y="5545720"/>
                  <a:pt x="3245527" y="5524462"/>
                </a:cubicBezTo>
                <a:cubicBezTo>
                  <a:pt x="3171246" y="5503135"/>
                  <a:pt x="3128375" y="5426802"/>
                  <a:pt x="3150199" y="5354313"/>
                </a:cubicBezTo>
                <a:cubicBezTo>
                  <a:pt x="3166619" y="5300103"/>
                  <a:pt x="3214802" y="5263095"/>
                  <a:pt x="3269261" y="5256920"/>
                </a:cubicBezTo>
                <a:close/>
                <a:moveTo>
                  <a:pt x="4517790" y="5130504"/>
                </a:moveTo>
                <a:cubicBezTo>
                  <a:pt x="4523837" y="5129835"/>
                  <a:pt x="4530116" y="5130315"/>
                  <a:pt x="4536311" y="5132115"/>
                </a:cubicBezTo>
                <a:cubicBezTo>
                  <a:pt x="4561162" y="5139109"/>
                  <a:pt x="4575385" y="5164554"/>
                  <a:pt x="4568204" y="5188761"/>
                </a:cubicBezTo>
                <a:cubicBezTo>
                  <a:pt x="4560951" y="5212767"/>
                  <a:pt x="4534692" y="5226827"/>
                  <a:pt x="4509909" y="5219694"/>
                </a:cubicBezTo>
                <a:cubicBezTo>
                  <a:pt x="4485128" y="5212490"/>
                  <a:pt x="4470974" y="5187186"/>
                  <a:pt x="4478159" y="5162910"/>
                </a:cubicBezTo>
                <a:cubicBezTo>
                  <a:pt x="4483596" y="5144855"/>
                  <a:pt x="4499649" y="5132510"/>
                  <a:pt x="4517790" y="5130504"/>
                </a:cubicBezTo>
                <a:close/>
                <a:moveTo>
                  <a:pt x="2760912" y="5056646"/>
                </a:moveTo>
                <a:cubicBezTo>
                  <a:pt x="2773313" y="5057642"/>
                  <a:pt x="2785788" y="5059864"/>
                  <a:pt x="2798180" y="5063396"/>
                </a:cubicBezTo>
                <a:cubicBezTo>
                  <a:pt x="2897379" y="5091789"/>
                  <a:pt x="2954405" y="5193563"/>
                  <a:pt x="2925258" y="5290191"/>
                </a:cubicBezTo>
                <a:cubicBezTo>
                  <a:pt x="2896249" y="5386615"/>
                  <a:pt x="2791772" y="5442164"/>
                  <a:pt x="2692574" y="5413911"/>
                </a:cubicBezTo>
                <a:cubicBezTo>
                  <a:pt x="2593443" y="5385519"/>
                  <a:pt x="2536417" y="5283745"/>
                  <a:pt x="2565422" y="5187321"/>
                </a:cubicBezTo>
                <a:cubicBezTo>
                  <a:pt x="2587282" y="5114850"/>
                  <a:pt x="2651517" y="5065486"/>
                  <a:pt x="2724089" y="5057252"/>
                </a:cubicBezTo>
                <a:cubicBezTo>
                  <a:pt x="2736185" y="5055879"/>
                  <a:pt x="2748511" y="5055649"/>
                  <a:pt x="2760912" y="5056646"/>
                </a:cubicBezTo>
                <a:close/>
                <a:moveTo>
                  <a:pt x="3972735" y="4930762"/>
                </a:moveTo>
                <a:cubicBezTo>
                  <a:pt x="3984832" y="4929385"/>
                  <a:pt x="3997386" y="4930301"/>
                  <a:pt x="4009760" y="4933850"/>
                </a:cubicBezTo>
                <a:cubicBezTo>
                  <a:pt x="4059323" y="4947910"/>
                  <a:pt x="4087907" y="4999002"/>
                  <a:pt x="4073336" y="5047215"/>
                </a:cubicBezTo>
                <a:cubicBezTo>
                  <a:pt x="4058902" y="5095426"/>
                  <a:pt x="4006521" y="5123271"/>
                  <a:pt x="3956957" y="5109209"/>
                </a:cubicBezTo>
                <a:cubicBezTo>
                  <a:pt x="3907463" y="5095016"/>
                  <a:pt x="3878879" y="5043991"/>
                  <a:pt x="3893313" y="4995918"/>
                </a:cubicBezTo>
                <a:cubicBezTo>
                  <a:pt x="3904241" y="4959656"/>
                  <a:pt x="3936438" y="4934890"/>
                  <a:pt x="3972735" y="4930762"/>
                </a:cubicBezTo>
                <a:close/>
                <a:moveTo>
                  <a:pt x="825107" y="4902646"/>
                </a:moveTo>
                <a:cubicBezTo>
                  <a:pt x="800468" y="4922465"/>
                  <a:pt x="773572" y="4939133"/>
                  <a:pt x="744635" y="4952231"/>
                </a:cubicBezTo>
                <a:cubicBezTo>
                  <a:pt x="761603" y="4978496"/>
                  <a:pt x="775191" y="5006750"/>
                  <a:pt x="784834" y="5036239"/>
                </a:cubicBezTo>
                <a:cubicBezTo>
                  <a:pt x="815459" y="5016353"/>
                  <a:pt x="849325" y="5001539"/>
                  <a:pt x="885090" y="4992279"/>
                </a:cubicBezTo>
                <a:cubicBezTo>
                  <a:pt x="860025" y="4965742"/>
                  <a:pt x="839820" y="4935496"/>
                  <a:pt x="825107" y="4902646"/>
                </a:cubicBezTo>
                <a:close/>
                <a:moveTo>
                  <a:pt x="2225108" y="4856833"/>
                </a:moveTo>
                <a:cubicBezTo>
                  <a:pt x="2240613" y="4858077"/>
                  <a:pt x="2256209" y="4860855"/>
                  <a:pt x="2271698" y="4865270"/>
                </a:cubicBezTo>
                <a:cubicBezTo>
                  <a:pt x="2395467" y="4900657"/>
                  <a:pt x="2466928" y="5028010"/>
                  <a:pt x="2430528" y="5148711"/>
                </a:cubicBezTo>
                <a:cubicBezTo>
                  <a:pt x="2394199" y="5269275"/>
                  <a:pt x="2263602" y="5338951"/>
                  <a:pt x="2139690" y="5303426"/>
                </a:cubicBezTo>
                <a:cubicBezTo>
                  <a:pt x="2015778" y="5267905"/>
                  <a:pt x="1944317" y="5140687"/>
                  <a:pt x="1980717" y="5020124"/>
                </a:cubicBezTo>
                <a:cubicBezTo>
                  <a:pt x="2007963" y="4929598"/>
                  <a:pt x="2088317" y="4867889"/>
                  <a:pt x="2179065" y="4857592"/>
                </a:cubicBezTo>
                <a:cubicBezTo>
                  <a:pt x="2194190" y="4855876"/>
                  <a:pt x="2209603" y="4855588"/>
                  <a:pt x="2225108" y="4856833"/>
                </a:cubicBezTo>
                <a:close/>
                <a:moveTo>
                  <a:pt x="269198" y="4815757"/>
                </a:moveTo>
                <a:cubicBezTo>
                  <a:pt x="268913" y="4815894"/>
                  <a:pt x="268777" y="4816029"/>
                  <a:pt x="268635" y="4816167"/>
                </a:cubicBezTo>
                <a:cubicBezTo>
                  <a:pt x="268777" y="4816306"/>
                  <a:pt x="268777" y="4816372"/>
                  <a:pt x="268913" y="4816648"/>
                </a:cubicBezTo>
                <a:cubicBezTo>
                  <a:pt x="269055" y="4816510"/>
                  <a:pt x="269340" y="4816372"/>
                  <a:pt x="269408" y="4816372"/>
                </a:cubicBezTo>
                <a:cubicBezTo>
                  <a:pt x="269408" y="4816167"/>
                  <a:pt x="269340" y="4816029"/>
                  <a:pt x="269198" y="4815757"/>
                </a:cubicBezTo>
                <a:close/>
                <a:moveTo>
                  <a:pt x="3427671" y="4731130"/>
                </a:moveTo>
                <a:cubicBezTo>
                  <a:pt x="3445822" y="4729076"/>
                  <a:pt x="3464673" y="4730459"/>
                  <a:pt x="3483277" y="4735791"/>
                </a:cubicBezTo>
                <a:cubicBezTo>
                  <a:pt x="3557553" y="4757051"/>
                  <a:pt x="3600430" y="4833450"/>
                  <a:pt x="3578535" y="4905734"/>
                </a:cubicBezTo>
                <a:cubicBezTo>
                  <a:pt x="3556712" y="4978223"/>
                  <a:pt x="3478349" y="5019985"/>
                  <a:pt x="3404073" y="4998726"/>
                </a:cubicBezTo>
                <a:cubicBezTo>
                  <a:pt x="3329656" y="4977400"/>
                  <a:pt x="3286921" y="4900934"/>
                  <a:pt x="3308747" y="4828715"/>
                </a:cubicBezTo>
                <a:cubicBezTo>
                  <a:pt x="3325065" y="4774402"/>
                  <a:pt x="3373218" y="4737293"/>
                  <a:pt x="3427671" y="4731130"/>
                </a:cubicBezTo>
                <a:close/>
                <a:moveTo>
                  <a:pt x="4676261" y="4604712"/>
                </a:moveTo>
                <a:cubicBezTo>
                  <a:pt x="4682326" y="4604024"/>
                  <a:pt x="4688631" y="4604479"/>
                  <a:pt x="4694862" y="4606245"/>
                </a:cubicBezTo>
                <a:cubicBezTo>
                  <a:pt x="4719571" y="4613240"/>
                  <a:pt x="4733795" y="4638819"/>
                  <a:pt x="4726614" y="4662891"/>
                </a:cubicBezTo>
                <a:cubicBezTo>
                  <a:pt x="4719361" y="4687032"/>
                  <a:pt x="4693169" y="4700953"/>
                  <a:pt x="4668319" y="4693820"/>
                </a:cubicBezTo>
                <a:cubicBezTo>
                  <a:pt x="4643675" y="4686759"/>
                  <a:pt x="4629245" y="4661314"/>
                  <a:pt x="4636705" y="4637175"/>
                </a:cubicBezTo>
                <a:cubicBezTo>
                  <a:pt x="4642039" y="4619120"/>
                  <a:pt x="4658066" y="4606775"/>
                  <a:pt x="4676261" y="4604712"/>
                </a:cubicBezTo>
                <a:close/>
                <a:moveTo>
                  <a:pt x="2919363" y="4530876"/>
                </a:moveTo>
                <a:cubicBezTo>
                  <a:pt x="2931754" y="4531882"/>
                  <a:pt x="2944216" y="4534117"/>
                  <a:pt x="2956589" y="4537665"/>
                </a:cubicBezTo>
                <a:cubicBezTo>
                  <a:pt x="3055787" y="4565919"/>
                  <a:pt x="3112815" y="4667760"/>
                  <a:pt x="3083805" y="4764321"/>
                </a:cubicBezTo>
                <a:cubicBezTo>
                  <a:pt x="3054658" y="4860884"/>
                  <a:pt x="2950182" y="4916434"/>
                  <a:pt x="2850983" y="4888175"/>
                </a:cubicBezTo>
                <a:cubicBezTo>
                  <a:pt x="2751852" y="4859782"/>
                  <a:pt x="2694825" y="4758014"/>
                  <a:pt x="2723973" y="4661590"/>
                </a:cubicBezTo>
                <a:cubicBezTo>
                  <a:pt x="2745727" y="4589118"/>
                  <a:pt x="2810015" y="4539676"/>
                  <a:pt x="2882561" y="4531462"/>
                </a:cubicBezTo>
                <a:cubicBezTo>
                  <a:pt x="2894652" y="4530093"/>
                  <a:pt x="2906972" y="4529870"/>
                  <a:pt x="2919363" y="4530876"/>
                </a:cubicBezTo>
                <a:close/>
                <a:moveTo>
                  <a:pt x="4131145" y="4404968"/>
                </a:moveTo>
                <a:cubicBezTo>
                  <a:pt x="4143243" y="4403574"/>
                  <a:pt x="4155797" y="4404467"/>
                  <a:pt x="4168170" y="4407982"/>
                </a:cubicBezTo>
                <a:cubicBezTo>
                  <a:pt x="4217732" y="4422175"/>
                  <a:pt x="4246316" y="4473267"/>
                  <a:pt x="4231745" y="4521479"/>
                </a:cubicBezTo>
                <a:cubicBezTo>
                  <a:pt x="4217311" y="4569553"/>
                  <a:pt x="4164928" y="4597534"/>
                  <a:pt x="4115366" y="4583337"/>
                </a:cubicBezTo>
                <a:cubicBezTo>
                  <a:pt x="4065871" y="4569142"/>
                  <a:pt x="4037287" y="4518117"/>
                  <a:pt x="4051859" y="4470044"/>
                </a:cubicBezTo>
                <a:cubicBezTo>
                  <a:pt x="4062685" y="4433885"/>
                  <a:pt x="4094856" y="4409145"/>
                  <a:pt x="4131145" y="4404968"/>
                </a:cubicBezTo>
                <a:close/>
                <a:moveTo>
                  <a:pt x="983516" y="4376914"/>
                </a:moveTo>
                <a:cubicBezTo>
                  <a:pt x="958877" y="4396596"/>
                  <a:pt x="931981" y="4413398"/>
                  <a:pt x="903044" y="4426361"/>
                </a:cubicBezTo>
                <a:cubicBezTo>
                  <a:pt x="920014" y="4452627"/>
                  <a:pt x="933601" y="4480881"/>
                  <a:pt x="943386" y="4510508"/>
                </a:cubicBezTo>
                <a:cubicBezTo>
                  <a:pt x="973869" y="4490618"/>
                  <a:pt x="1007735" y="4475669"/>
                  <a:pt x="1043358" y="4466548"/>
                </a:cubicBezTo>
                <a:cubicBezTo>
                  <a:pt x="1018434" y="4440007"/>
                  <a:pt x="998229" y="4409764"/>
                  <a:pt x="983516" y="4376914"/>
                </a:cubicBezTo>
                <a:close/>
                <a:moveTo>
                  <a:pt x="2383475" y="4331054"/>
                </a:moveTo>
                <a:cubicBezTo>
                  <a:pt x="2398989" y="4332312"/>
                  <a:pt x="2414598" y="4335104"/>
                  <a:pt x="2430106" y="4339535"/>
                </a:cubicBezTo>
                <a:cubicBezTo>
                  <a:pt x="2554017" y="4374925"/>
                  <a:pt x="2625338" y="4502141"/>
                  <a:pt x="2588936" y="4622842"/>
                </a:cubicBezTo>
                <a:cubicBezTo>
                  <a:pt x="2552609" y="4743405"/>
                  <a:pt x="2421869" y="4813082"/>
                  <a:pt x="2298098" y="4777558"/>
                </a:cubicBezTo>
                <a:cubicBezTo>
                  <a:pt x="2174188" y="4742170"/>
                  <a:pt x="2102867" y="4614956"/>
                  <a:pt x="2139127" y="4494116"/>
                </a:cubicBezTo>
                <a:cubicBezTo>
                  <a:pt x="2166373" y="4403694"/>
                  <a:pt x="2246646" y="4342010"/>
                  <a:pt x="2337414" y="4331778"/>
                </a:cubicBezTo>
                <a:cubicBezTo>
                  <a:pt x="2352542" y="4330073"/>
                  <a:pt x="2367961" y="4329796"/>
                  <a:pt x="2383475" y="4331054"/>
                </a:cubicBezTo>
                <a:close/>
                <a:moveTo>
                  <a:pt x="427607" y="4290022"/>
                </a:moveTo>
                <a:cubicBezTo>
                  <a:pt x="427463" y="4290022"/>
                  <a:pt x="427322" y="4290159"/>
                  <a:pt x="427042" y="4290297"/>
                </a:cubicBezTo>
                <a:cubicBezTo>
                  <a:pt x="427187" y="4290569"/>
                  <a:pt x="427322" y="4290641"/>
                  <a:pt x="427322" y="4290775"/>
                </a:cubicBezTo>
                <a:cubicBezTo>
                  <a:pt x="427607" y="4290775"/>
                  <a:pt x="427747" y="4290641"/>
                  <a:pt x="427960" y="4290569"/>
                </a:cubicBezTo>
                <a:cubicBezTo>
                  <a:pt x="427818" y="4290432"/>
                  <a:pt x="427747" y="4290159"/>
                  <a:pt x="427607" y="4290022"/>
                </a:cubicBezTo>
                <a:close/>
                <a:moveTo>
                  <a:pt x="3586020" y="4205316"/>
                </a:moveTo>
                <a:cubicBezTo>
                  <a:pt x="3604155" y="4203256"/>
                  <a:pt x="3622980" y="4204623"/>
                  <a:pt x="3641549" y="4209922"/>
                </a:cubicBezTo>
                <a:cubicBezTo>
                  <a:pt x="3716103" y="4231182"/>
                  <a:pt x="3758697" y="4307576"/>
                  <a:pt x="3736945" y="4379999"/>
                </a:cubicBezTo>
                <a:cubicBezTo>
                  <a:pt x="3715262" y="4452351"/>
                  <a:pt x="3636758" y="4493978"/>
                  <a:pt x="3562482" y="4472857"/>
                </a:cubicBezTo>
                <a:cubicBezTo>
                  <a:pt x="3488065" y="4451663"/>
                  <a:pt x="3445329" y="4375336"/>
                  <a:pt x="3467018" y="4302847"/>
                </a:cubicBezTo>
                <a:cubicBezTo>
                  <a:pt x="3483438" y="4248529"/>
                  <a:pt x="3531619" y="4211497"/>
                  <a:pt x="3586020" y="4205316"/>
                </a:cubicBezTo>
                <a:close/>
                <a:moveTo>
                  <a:pt x="4834670" y="4078890"/>
                </a:moveTo>
                <a:cubicBezTo>
                  <a:pt x="4840734" y="4078186"/>
                  <a:pt x="4847040" y="4078623"/>
                  <a:pt x="4853271" y="4080371"/>
                </a:cubicBezTo>
                <a:cubicBezTo>
                  <a:pt x="4877911" y="4087504"/>
                  <a:pt x="4892345" y="4113084"/>
                  <a:pt x="4885023" y="4137018"/>
                </a:cubicBezTo>
                <a:cubicBezTo>
                  <a:pt x="4877769" y="4161162"/>
                  <a:pt x="4851579" y="4175083"/>
                  <a:pt x="4826728" y="4168085"/>
                </a:cubicBezTo>
                <a:cubicBezTo>
                  <a:pt x="4801947" y="4161023"/>
                  <a:pt x="4787791" y="4135444"/>
                  <a:pt x="4795115" y="4111438"/>
                </a:cubicBezTo>
                <a:cubicBezTo>
                  <a:pt x="4800449" y="4093384"/>
                  <a:pt x="4816475" y="4081002"/>
                  <a:pt x="4834670" y="4078890"/>
                </a:cubicBezTo>
                <a:close/>
                <a:moveTo>
                  <a:pt x="3077771" y="4005041"/>
                </a:moveTo>
                <a:cubicBezTo>
                  <a:pt x="3090162" y="4006037"/>
                  <a:pt x="3102624" y="4008260"/>
                  <a:pt x="3114997" y="4011791"/>
                </a:cubicBezTo>
                <a:cubicBezTo>
                  <a:pt x="3214197" y="4040184"/>
                  <a:pt x="3271224" y="4141958"/>
                  <a:pt x="3242213" y="4238586"/>
                </a:cubicBezTo>
                <a:cubicBezTo>
                  <a:pt x="3213066" y="4335010"/>
                  <a:pt x="3108591" y="4390699"/>
                  <a:pt x="3009391" y="4362306"/>
                </a:cubicBezTo>
                <a:cubicBezTo>
                  <a:pt x="2910262" y="4334051"/>
                  <a:pt x="2853235" y="4232140"/>
                  <a:pt x="2882382" y="4135579"/>
                </a:cubicBezTo>
                <a:cubicBezTo>
                  <a:pt x="2904135" y="4063210"/>
                  <a:pt x="2968424" y="4013872"/>
                  <a:pt x="3040969" y="4005645"/>
                </a:cubicBezTo>
                <a:cubicBezTo>
                  <a:pt x="3053060" y="4004274"/>
                  <a:pt x="3065380" y="4004044"/>
                  <a:pt x="3077771" y="4005041"/>
                </a:cubicBezTo>
                <a:close/>
                <a:moveTo>
                  <a:pt x="4289575" y="3879174"/>
                </a:moveTo>
                <a:cubicBezTo>
                  <a:pt x="4301660" y="3877787"/>
                  <a:pt x="4314205" y="3878697"/>
                  <a:pt x="4326578" y="3882245"/>
                </a:cubicBezTo>
                <a:cubicBezTo>
                  <a:pt x="4376142" y="3896440"/>
                  <a:pt x="4404726" y="3947397"/>
                  <a:pt x="4390292" y="3995610"/>
                </a:cubicBezTo>
                <a:cubicBezTo>
                  <a:pt x="4375719" y="4043821"/>
                  <a:pt x="4323338" y="4071799"/>
                  <a:pt x="4273917" y="4057606"/>
                </a:cubicBezTo>
                <a:cubicBezTo>
                  <a:pt x="4224281" y="4043407"/>
                  <a:pt x="4195697" y="3992386"/>
                  <a:pt x="4210267" y="3944309"/>
                </a:cubicBezTo>
                <a:cubicBezTo>
                  <a:pt x="4221199" y="3908150"/>
                  <a:pt x="4253319" y="3883333"/>
                  <a:pt x="4289575" y="3879174"/>
                </a:cubicBezTo>
                <a:close/>
                <a:moveTo>
                  <a:pt x="1142067" y="3851178"/>
                </a:moveTo>
                <a:cubicBezTo>
                  <a:pt x="1117285" y="3870999"/>
                  <a:pt x="1090248" y="3887662"/>
                  <a:pt x="1061454" y="3900626"/>
                </a:cubicBezTo>
                <a:cubicBezTo>
                  <a:pt x="1078423" y="3926891"/>
                  <a:pt x="1092010" y="3955146"/>
                  <a:pt x="1101794" y="3984773"/>
                </a:cubicBezTo>
                <a:cubicBezTo>
                  <a:pt x="1132278" y="3964815"/>
                  <a:pt x="1166143" y="3949795"/>
                  <a:pt x="1201909" y="3940813"/>
                </a:cubicBezTo>
                <a:cubicBezTo>
                  <a:pt x="1176844" y="3914270"/>
                  <a:pt x="1156639" y="3884029"/>
                  <a:pt x="1142067" y="3851178"/>
                </a:cubicBezTo>
                <a:close/>
                <a:moveTo>
                  <a:pt x="2541931" y="3805188"/>
                </a:moveTo>
                <a:cubicBezTo>
                  <a:pt x="2557432" y="3806443"/>
                  <a:pt x="2573026" y="3809233"/>
                  <a:pt x="2588515" y="3813665"/>
                </a:cubicBezTo>
                <a:cubicBezTo>
                  <a:pt x="2712427" y="3849190"/>
                  <a:pt x="2783745" y="3976405"/>
                  <a:pt x="2747486" y="4097106"/>
                </a:cubicBezTo>
                <a:cubicBezTo>
                  <a:pt x="2711017" y="4217808"/>
                  <a:pt x="2580419" y="4287208"/>
                  <a:pt x="2456507" y="4251821"/>
                </a:cubicBezTo>
                <a:cubicBezTo>
                  <a:pt x="2332595" y="4216296"/>
                  <a:pt x="2261277" y="4089082"/>
                  <a:pt x="2297536" y="3968381"/>
                </a:cubicBezTo>
                <a:cubicBezTo>
                  <a:pt x="2324887" y="3877958"/>
                  <a:pt x="2405188" y="3816198"/>
                  <a:pt x="2495903" y="3805927"/>
                </a:cubicBezTo>
                <a:cubicBezTo>
                  <a:pt x="2511022" y="3804215"/>
                  <a:pt x="2526430" y="3803934"/>
                  <a:pt x="2541931" y="3805188"/>
                </a:cubicBezTo>
                <a:close/>
                <a:moveTo>
                  <a:pt x="586015" y="3764286"/>
                </a:moveTo>
                <a:cubicBezTo>
                  <a:pt x="585733" y="3764286"/>
                  <a:pt x="585595" y="3764424"/>
                  <a:pt x="585452" y="3764562"/>
                </a:cubicBezTo>
                <a:cubicBezTo>
                  <a:pt x="585452" y="3764701"/>
                  <a:pt x="585595" y="3764906"/>
                  <a:pt x="585733" y="3765043"/>
                </a:cubicBezTo>
                <a:cubicBezTo>
                  <a:pt x="586015" y="3764906"/>
                  <a:pt x="586156" y="3764906"/>
                  <a:pt x="586226" y="3764767"/>
                </a:cubicBezTo>
                <a:cubicBezTo>
                  <a:pt x="586156" y="3764562"/>
                  <a:pt x="586015" y="3764424"/>
                  <a:pt x="586015" y="3764286"/>
                </a:cubicBezTo>
                <a:close/>
                <a:moveTo>
                  <a:pt x="3744487" y="3679524"/>
                </a:moveTo>
                <a:cubicBezTo>
                  <a:pt x="3762641" y="3677470"/>
                  <a:pt x="3781491" y="3678855"/>
                  <a:pt x="3800096" y="3684187"/>
                </a:cubicBezTo>
                <a:cubicBezTo>
                  <a:pt x="3874370" y="3705308"/>
                  <a:pt x="3917247" y="3781845"/>
                  <a:pt x="3895354" y="3854125"/>
                </a:cubicBezTo>
                <a:cubicBezTo>
                  <a:pt x="3873529" y="3926614"/>
                  <a:pt x="3795166" y="3968243"/>
                  <a:pt x="3720890" y="3946983"/>
                </a:cubicBezTo>
                <a:cubicBezTo>
                  <a:pt x="3646473" y="3925795"/>
                  <a:pt x="3603600" y="3849463"/>
                  <a:pt x="3625426" y="3777111"/>
                </a:cubicBezTo>
                <a:cubicBezTo>
                  <a:pt x="3641846" y="3722797"/>
                  <a:pt x="3690027" y="3685685"/>
                  <a:pt x="3744487" y="3679524"/>
                </a:cubicBezTo>
                <a:close/>
                <a:moveTo>
                  <a:pt x="4993157" y="3553106"/>
                </a:moveTo>
                <a:cubicBezTo>
                  <a:pt x="4999204" y="3552417"/>
                  <a:pt x="5005484" y="3552871"/>
                  <a:pt x="5011681" y="3554636"/>
                </a:cubicBezTo>
                <a:cubicBezTo>
                  <a:pt x="5036388" y="3561769"/>
                  <a:pt x="5050753" y="3587214"/>
                  <a:pt x="5043431" y="3611286"/>
                </a:cubicBezTo>
                <a:cubicBezTo>
                  <a:pt x="5036178" y="3635427"/>
                  <a:pt x="5009987" y="3649348"/>
                  <a:pt x="4985279" y="3642216"/>
                </a:cubicBezTo>
                <a:cubicBezTo>
                  <a:pt x="4960355" y="3635288"/>
                  <a:pt x="4946201" y="3609709"/>
                  <a:pt x="4953523" y="3585570"/>
                </a:cubicBezTo>
                <a:cubicBezTo>
                  <a:pt x="4958964" y="3567515"/>
                  <a:pt x="4975014" y="3555171"/>
                  <a:pt x="4993157" y="3553106"/>
                </a:cubicBezTo>
                <a:close/>
                <a:moveTo>
                  <a:pt x="3236181" y="3479267"/>
                </a:moveTo>
                <a:cubicBezTo>
                  <a:pt x="3248571" y="3480273"/>
                  <a:pt x="3261033" y="3482508"/>
                  <a:pt x="3273406" y="3486057"/>
                </a:cubicBezTo>
                <a:cubicBezTo>
                  <a:pt x="3372605" y="3514314"/>
                  <a:pt x="3429632" y="3616156"/>
                  <a:pt x="3400623" y="3712717"/>
                </a:cubicBezTo>
                <a:cubicBezTo>
                  <a:pt x="3371475" y="3809275"/>
                  <a:pt x="3266999" y="3864962"/>
                  <a:pt x="3167801" y="3836432"/>
                </a:cubicBezTo>
                <a:cubicBezTo>
                  <a:pt x="3068670" y="3808178"/>
                  <a:pt x="3011643" y="3706270"/>
                  <a:pt x="3040790" y="3609847"/>
                </a:cubicBezTo>
                <a:cubicBezTo>
                  <a:pt x="3062545" y="3537475"/>
                  <a:pt x="3126834" y="3488062"/>
                  <a:pt x="3199378" y="3479853"/>
                </a:cubicBezTo>
                <a:cubicBezTo>
                  <a:pt x="3211469" y="3478485"/>
                  <a:pt x="3223790" y="3478261"/>
                  <a:pt x="3236181" y="3479267"/>
                </a:cubicBezTo>
                <a:close/>
                <a:moveTo>
                  <a:pt x="4447983" y="3353418"/>
                </a:moveTo>
                <a:cubicBezTo>
                  <a:pt x="4460069" y="3352019"/>
                  <a:pt x="4472614" y="3352893"/>
                  <a:pt x="4484987" y="3356373"/>
                </a:cubicBezTo>
                <a:cubicBezTo>
                  <a:pt x="4534550" y="3370570"/>
                  <a:pt x="4563134" y="3421662"/>
                  <a:pt x="4548700" y="3469875"/>
                </a:cubicBezTo>
                <a:cubicBezTo>
                  <a:pt x="4534129" y="3518086"/>
                  <a:pt x="4481747" y="3545929"/>
                  <a:pt x="4432183" y="3531732"/>
                </a:cubicBezTo>
                <a:cubicBezTo>
                  <a:pt x="4382831" y="3517676"/>
                  <a:pt x="4354106" y="3466651"/>
                  <a:pt x="4368677" y="3418439"/>
                </a:cubicBezTo>
                <a:cubicBezTo>
                  <a:pt x="4379609" y="3382280"/>
                  <a:pt x="4411727" y="3357616"/>
                  <a:pt x="4447983" y="3353418"/>
                </a:cubicBezTo>
                <a:close/>
                <a:moveTo>
                  <a:pt x="1300333" y="3325305"/>
                </a:moveTo>
                <a:cubicBezTo>
                  <a:pt x="1275831" y="3344992"/>
                  <a:pt x="1248799" y="3361793"/>
                  <a:pt x="1219862" y="3374891"/>
                </a:cubicBezTo>
                <a:cubicBezTo>
                  <a:pt x="1236831" y="3401018"/>
                  <a:pt x="1250419" y="3429276"/>
                  <a:pt x="1260203" y="3458899"/>
                </a:cubicBezTo>
                <a:cubicBezTo>
                  <a:pt x="1290688" y="3438945"/>
                  <a:pt x="1324553" y="3424060"/>
                  <a:pt x="1360175" y="3414940"/>
                </a:cubicBezTo>
                <a:cubicBezTo>
                  <a:pt x="1335253" y="3388536"/>
                  <a:pt x="1315047" y="3358155"/>
                  <a:pt x="1300333" y="3325305"/>
                </a:cubicBezTo>
                <a:close/>
                <a:moveTo>
                  <a:pt x="2700341" y="3279449"/>
                </a:moveTo>
                <a:cubicBezTo>
                  <a:pt x="2715842" y="3280707"/>
                  <a:pt x="2731435" y="3283499"/>
                  <a:pt x="2746924" y="3287931"/>
                </a:cubicBezTo>
                <a:cubicBezTo>
                  <a:pt x="2870835" y="3323318"/>
                  <a:pt x="2942155" y="3450536"/>
                  <a:pt x="2905753" y="3571233"/>
                </a:cubicBezTo>
                <a:cubicBezTo>
                  <a:pt x="2869426" y="3691935"/>
                  <a:pt x="2738827" y="3761478"/>
                  <a:pt x="2614917" y="3725953"/>
                </a:cubicBezTo>
                <a:cubicBezTo>
                  <a:pt x="2491005" y="3690565"/>
                  <a:pt x="2419685" y="3563348"/>
                  <a:pt x="2455944" y="3442646"/>
                </a:cubicBezTo>
                <a:cubicBezTo>
                  <a:pt x="2483295" y="3352123"/>
                  <a:pt x="2563595" y="3290414"/>
                  <a:pt x="2654312" y="3280175"/>
                </a:cubicBezTo>
                <a:cubicBezTo>
                  <a:pt x="2669431" y="3278469"/>
                  <a:pt x="2684840" y="3278192"/>
                  <a:pt x="2700341" y="3279449"/>
                </a:cubicBezTo>
                <a:close/>
                <a:moveTo>
                  <a:pt x="744425" y="3238417"/>
                </a:moveTo>
                <a:cubicBezTo>
                  <a:pt x="744139" y="3238555"/>
                  <a:pt x="744004" y="3238689"/>
                  <a:pt x="743860" y="3238689"/>
                </a:cubicBezTo>
                <a:cubicBezTo>
                  <a:pt x="744004" y="3238964"/>
                  <a:pt x="744004" y="3239032"/>
                  <a:pt x="744139" y="3239308"/>
                </a:cubicBezTo>
                <a:cubicBezTo>
                  <a:pt x="744425" y="3239171"/>
                  <a:pt x="744567" y="3239032"/>
                  <a:pt x="744778" y="3238964"/>
                </a:cubicBezTo>
                <a:cubicBezTo>
                  <a:pt x="744635" y="3238827"/>
                  <a:pt x="744567" y="3238689"/>
                  <a:pt x="744425" y="3238417"/>
                </a:cubicBezTo>
                <a:close/>
                <a:moveTo>
                  <a:pt x="3902898" y="3153708"/>
                </a:moveTo>
                <a:cubicBezTo>
                  <a:pt x="3921049" y="3151649"/>
                  <a:pt x="3939899" y="3153016"/>
                  <a:pt x="3958504" y="3158313"/>
                </a:cubicBezTo>
                <a:cubicBezTo>
                  <a:pt x="4032922" y="3179572"/>
                  <a:pt x="4075657" y="3255971"/>
                  <a:pt x="4053762" y="3328394"/>
                </a:cubicBezTo>
                <a:cubicBezTo>
                  <a:pt x="4032080" y="3400746"/>
                  <a:pt x="3953576" y="3442511"/>
                  <a:pt x="3879300" y="3421253"/>
                </a:cubicBezTo>
                <a:cubicBezTo>
                  <a:pt x="3804883" y="3400060"/>
                  <a:pt x="3762148" y="3323732"/>
                  <a:pt x="3783972" y="3251104"/>
                </a:cubicBezTo>
                <a:cubicBezTo>
                  <a:pt x="3800289" y="3196891"/>
                  <a:pt x="3848445" y="3159884"/>
                  <a:pt x="3902898" y="3153708"/>
                </a:cubicBezTo>
                <a:close/>
                <a:moveTo>
                  <a:pt x="5151565" y="3027372"/>
                </a:moveTo>
                <a:cubicBezTo>
                  <a:pt x="5157613" y="3026684"/>
                  <a:pt x="5163892" y="3027139"/>
                  <a:pt x="5170089" y="3028905"/>
                </a:cubicBezTo>
                <a:cubicBezTo>
                  <a:pt x="5194798" y="3036038"/>
                  <a:pt x="5209163" y="3061480"/>
                  <a:pt x="5201841" y="3085551"/>
                </a:cubicBezTo>
                <a:cubicBezTo>
                  <a:pt x="5194586" y="3109691"/>
                  <a:pt x="5168396" y="3123613"/>
                  <a:pt x="5143687" y="3116480"/>
                </a:cubicBezTo>
                <a:cubicBezTo>
                  <a:pt x="5118901" y="3109418"/>
                  <a:pt x="5104610" y="3083974"/>
                  <a:pt x="5111932" y="3059834"/>
                </a:cubicBezTo>
                <a:cubicBezTo>
                  <a:pt x="5117372" y="3041780"/>
                  <a:pt x="5133423" y="3029435"/>
                  <a:pt x="5151565" y="3027372"/>
                </a:cubicBezTo>
                <a:close/>
                <a:moveTo>
                  <a:pt x="3394687" y="2953439"/>
                </a:moveTo>
                <a:cubicBezTo>
                  <a:pt x="3407087" y="2954434"/>
                  <a:pt x="3419562" y="2956655"/>
                  <a:pt x="3431953" y="2960187"/>
                </a:cubicBezTo>
                <a:cubicBezTo>
                  <a:pt x="3531014" y="2988579"/>
                  <a:pt x="3588041" y="3090419"/>
                  <a:pt x="3559031" y="3186981"/>
                </a:cubicBezTo>
                <a:cubicBezTo>
                  <a:pt x="3529883" y="3283544"/>
                  <a:pt x="3425408" y="3339094"/>
                  <a:pt x="3326347" y="3310702"/>
                </a:cubicBezTo>
                <a:cubicBezTo>
                  <a:pt x="3227221" y="3282443"/>
                  <a:pt x="3170193" y="3180535"/>
                  <a:pt x="3199200" y="3084112"/>
                </a:cubicBezTo>
                <a:cubicBezTo>
                  <a:pt x="3221061" y="3011690"/>
                  <a:pt x="3285295" y="2962301"/>
                  <a:pt x="3357865" y="2954052"/>
                </a:cubicBezTo>
                <a:cubicBezTo>
                  <a:pt x="3369960" y="2952677"/>
                  <a:pt x="3382286" y="2952445"/>
                  <a:pt x="3394687" y="2953439"/>
                </a:cubicBezTo>
                <a:close/>
                <a:moveTo>
                  <a:pt x="4606513" y="2827684"/>
                </a:moveTo>
                <a:cubicBezTo>
                  <a:pt x="4618609" y="2826310"/>
                  <a:pt x="4631164" y="2827227"/>
                  <a:pt x="4643538" y="2830775"/>
                </a:cubicBezTo>
                <a:cubicBezTo>
                  <a:pt x="4692959" y="2844835"/>
                  <a:pt x="4721543" y="2895788"/>
                  <a:pt x="4707109" y="2944138"/>
                </a:cubicBezTo>
                <a:cubicBezTo>
                  <a:pt x="4692538" y="2992212"/>
                  <a:pt x="4640155" y="3020057"/>
                  <a:pt x="4590593" y="3005997"/>
                </a:cubicBezTo>
                <a:cubicBezTo>
                  <a:pt x="4541241" y="2991802"/>
                  <a:pt x="4512657" y="2940778"/>
                  <a:pt x="4527227" y="2892704"/>
                </a:cubicBezTo>
                <a:cubicBezTo>
                  <a:pt x="4538053" y="2856545"/>
                  <a:pt x="4570224" y="2831805"/>
                  <a:pt x="4606513" y="2827684"/>
                </a:cubicBezTo>
                <a:close/>
                <a:moveTo>
                  <a:pt x="1458885" y="2799436"/>
                </a:moveTo>
                <a:cubicBezTo>
                  <a:pt x="1434241" y="2819255"/>
                  <a:pt x="1407208" y="2836057"/>
                  <a:pt x="1378271" y="2849154"/>
                </a:cubicBezTo>
                <a:cubicBezTo>
                  <a:pt x="1395377" y="2875286"/>
                  <a:pt x="1408966" y="2903541"/>
                  <a:pt x="1418613" y="2933168"/>
                </a:cubicBezTo>
                <a:cubicBezTo>
                  <a:pt x="1449096" y="2913211"/>
                  <a:pt x="1483103" y="2898330"/>
                  <a:pt x="1518585" y="2889209"/>
                </a:cubicBezTo>
                <a:cubicBezTo>
                  <a:pt x="1493661" y="2862666"/>
                  <a:pt x="1473456" y="2832287"/>
                  <a:pt x="1458885" y="2799436"/>
                </a:cubicBezTo>
                <a:close/>
                <a:moveTo>
                  <a:pt x="2858749" y="2753623"/>
                </a:moveTo>
                <a:cubicBezTo>
                  <a:pt x="2874250" y="2754868"/>
                  <a:pt x="2889843" y="2757646"/>
                  <a:pt x="2905333" y="2762061"/>
                </a:cubicBezTo>
                <a:cubicBezTo>
                  <a:pt x="3029244" y="2797586"/>
                  <a:pt x="3100563" y="2924801"/>
                  <a:pt x="3064163" y="3045503"/>
                </a:cubicBezTo>
                <a:cubicBezTo>
                  <a:pt x="3027836" y="3166203"/>
                  <a:pt x="2897237" y="3235741"/>
                  <a:pt x="2773325" y="3200217"/>
                </a:cubicBezTo>
                <a:cubicBezTo>
                  <a:pt x="2649413" y="3164830"/>
                  <a:pt x="2578094" y="3037615"/>
                  <a:pt x="2614495" y="2916915"/>
                </a:cubicBezTo>
                <a:cubicBezTo>
                  <a:pt x="2641741" y="2826389"/>
                  <a:pt x="2722014" y="2764679"/>
                  <a:pt x="2812722" y="2754382"/>
                </a:cubicBezTo>
                <a:cubicBezTo>
                  <a:pt x="2827840" y="2752666"/>
                  <a:pt x="2843248" y="2752378"/>
                  <a:pt x="2858749" y="2753623"/>
                </a:cubicBezTo>
                <a:close/>
                <a:moveTo>
                  <a:pt x="902834" y="2712681"/>
                </a:moveTo>
                <a:cubicBezTo>
                  <a:pt x="902691" y="2712820"/>
                  <a:pt x="902550" y="2712820"/>
                  <a:pt x="902271" y="2712957"/>
                </a:cubicBezTo>
                <a:cubicBezTo>
                  <a:pt x="902412" y="2713092"/>
                  <a:pt x="902550" y="2713301"/>
                  <a:pt x="902550" y="2713434"/>
                </a:cubicBezTo>
                <a:cubicBezTo>
                  <a:pt x="902834" y="2713301"/>
                  <a:pt x="902975" y="2713229"/>
                  <a:pt x="903186" y="2713229"/>
                </a:cubicBezTo>
                <a:cubicBezTo>
                  <a:pt x="903044" y="2713092"/>
                  <a:pt x="902975" y="2712820"/>
                  <a:pt x="902834" y="2712681"/>
                </a:cubicBezTo>
                <a:close/>
                <a:moveTo>
                  <a:pt x="4061365" y="2627916"/>
                </a:moveTo>
                <a:cubicBezTo>
                  <a:pt x="4079512" y="2625865"/>
                  <a:pt x="4098345" y="2627250"/>
                  <a:pt x="4116913" y="2632582"/>
                </a:cubicBezTo>
                <a:cubicBezTo>
                  <a:pt x="4191330" y="2653842"/>
                  <a:pt x="4234065" y="2730236"/>
                  <a:pt x="4212172" y="2802521"/>
                </a:cubicBezTo>
                <a:cubicBezTo>
                  <a:pt x="4190488" y="2875010"/>
                  <a:pt x="4111984" y="2916776"/>
                  <a:pt x="4037709" y="2895516"/>
                </a:cubicBezTo>
                <a:cubicBezTo>
                  <a:pt x="3963433" y="2874186"/>
                  <a:pt x="3920556" y="2797720"/>
                  <a:pt x="3942245" y="2725369"/>
                </a:cubicBezTo>
                <a:cubicBezTo>
                  <a:pt x="3958665" y="2671156"/>
                  <a:pt x="4006925" y="2634071"/>
                  <a:pt x="4061365" y="2627916"/>
                </a:cubicBezTo>
                <a:close/>
                <a:moveTo>
                  <a:pt x="5309975" y="2501501"/>
                </a:moveTo>
                <a:cubicBezTo>
                  <a:pt x="5316022" y="2500813"/>
                  <a:pt x="5322302" y="2501266"/>
                  <a:pt x="5328498" y="2503032"/>
                </a:cubicBezTo>
                <a:cubicBezTo>
                  <a:pt x="5353206" y="2510164"/>
                  <a:pt x="5367572" y="2535610"/>
                  <a:pt x="5360249" y="2559677"/>
                </a:cubicBezTo>
                <a:cubicBezTo>
                  <a:pt x="5352996" y="2583955"/>
                  <a:pt x="5326806" y="2597743"/>
                  <a:pt x="5302096" y="2590611"/>
                </a:cubicBezTo>
                <a:cubicBezTo>
                  <a:pt x="5277311" y="2583683"/>
                  <a:pt x="5263018" y="2558104"/>
                  <a:pt x="5270340" y="2533961"/>
                </a:cubicBezTo>
                <a:cubicBezTo>
                  <a:pt x="5275781" y="2515909"/>
                  <a:pt x="5291833" y="2503566"/>
                  <a:pt x="5309975" y="2501501"/>
                </a:cubicBezTo>
                <a:close/>
                <a:moveTo>
                  <a:pt x="3553096" y="2427662"/>
                </a:moveTo>
                <a:cubicBezTo>
                  <a:pt x="3565497" y="2428668"/>
                  <a:pt x="3577971" y="2430903"/>
                  <a:pt x="3590362" y="2434452"/>
                </a:cubicBezTo>
                <a:cubicBezTo>
                  <a:pt x="3689424" y="2462705"/>
                  <a:pt x="3746588" y="2564551"/>
                  <a:pt x="3717440" y="2661108"/>
                </a:cubicBezTo>
                <a:cubicBezTo>
                  <a:pt x="3688293" y="2757670"/>
                  <a:pt x="3583818" y="2813220"/>
                  <a:pt x="3484756" y="2784965"/>
                </a:cubicBezTo>
                <a:cubicBezTo>
                  <a:pt x="3385630" y="2756573"/>
                  <a:pt x="3328603" y="2654800"/>
                  <a:pt x="3357609" y="2558238"/>
                </a:cubicBezTo>
                <a:cubicBezTo>
                  <a:pt x="3379470" y="2485871"/>
                  <a:pt x="3443704" y="2436454"/>
                  <a:pt x="3516275" y="2428247"/>
                </a:cubicBezTo>
                <a:cubicBezTo>
                  <a:pt x="3528369" y="2426879"/>
                  <a:pt x="3540696" y="2426656"/>
                  <a:pt x="3553096" y="2427662"/>
                </a:cubicBezTo>
                <a:close/>
                <a:moveTo>
                  <a:pt x="4764861" y="2301813"/>
                </a:moveTo>
                <a:cubicBezTo>
                  <a:pt x="4776940" y="2300439"/>
                  <a:pt x="4789466" y="2301357"/>
                  <a:pt x="4801804" y="2304906"/>
                </a:cubicBezTo>
                <a:cubicBezTo>
                  <a:pt x="4851367" y="2319099"/>
                  <a:pt x="4879953" y="2370058"/>
                  <a:pt x="4865519" y="2418270"/>
                </a:cubicBezTo>
                <a:cubicBezTo>
                  <a:pt x="4850946" y="2466481"/>
                  <a:pt x="4798565" y="2494321"/>
                  <a:pt x="4749143" y="2480127"/>
                </a:cubicBezTo>
                <a:cubicBezTo>
                  <a:pt x="4699649" y="2466067"/>
                  <a:pt x="4671065" y="2415047"/>
                  <a:pt x="4685494" y="2366834"/>
                </a:cubicBezTo>
                <a:cubicBezTo>
                  <a:pt x="4696426" y="2330675"/>
                  <a:pt x="4728625" y="2305934"/>
                  <a:pt x="4764861" y="2301813"/>
                </a:cubicBezTo>
                <a:close/>
                <a:moveTo>
                  <a:pt x="1617293" y="2273700"/>
                </a:moveTo>
                <a:cubicBezTo>
                  <a:pt x="1592650" y="2293383"/>
                  <a:pt x="1565616" y="2310184"/>
                  <a:pt x="1536679" y="2323286"/>
                </a:cubicBezTo>
                <a:cubicBezTo>
                  <a:pt x="1553787" y="2349414"/>
                  <a:pt x="1567374" y="2377667"/>
                  <a:pt x="1577021" y="2407294"/>
                </a:cubicBezTo>
                <a:cubicBezTo>
                  <a:pt x="1607646" y="2387474"/>
                  <a:pt x="1641513" y="2372456"/>
                  <a:pt x="1677135" y="2363474"/>
                </a:cubicBezTo>
                <a:cubicBezTo>
                  <a:pt x="1652070" y="2336931"/>
                  <a:pt x="1631866" y="2306689"/>
                  <a:pt x="1617293" y="2273700"/>
                </a:cubicBezTo>
                <a:close/>
                <a:moveTo>
                  <a:pt x="3017199" y="2227843"/>
                </a:moveTo>
                <a:cubicBezTo>
                  <a:pt x="3032690" y="2229101"/>
                  <a:pt x="3048271" y="2231894"/>
                  <a:pt x="3063742" y="2236326"/>
                </a:cubicBezTo>
                <a:cubicBezTo>
                  <a:pt x="3187654" y="2271713"/>
                  <a:pt x="3258972" y="2398927"/>
                  <a:pt x="3222713" y="2519629"/>
                </a:cubicBezTo>
                <a:cubicBezTo>
                  <a:pt x="3186386" y="2640330"/>
                  <a:pt x="3055646" y="2709869"/>
                  <a:pt x="2931734" y="2674482"/>
                </a:cubicBezTo>
                <a:cubicBezTo>
                  <a:pt x="2807965" y="2639096"/>
                  <a:pt x="2736504" y="2511743"/>
                  <a:pt x="2772763" y="2391041"/>
                </a:cubicBezTo>
                <a:cubicBezTo>
                  <a:pt x="2800114" y="2300515"/>
                  <a:pt x="2880494" y="2238807"/>
                  <a:pt x="2971189" y="2228567"/>
                </a:cubicBezTo>
                <a:cubicBezTo>
                  <a:pt x="2986305" y="2226861"/>
                  <a:pt x="3001707" y="2226585"/>
                  <a:pt x="3017199" y="2227843"/>
                </a:cubicBezTo>
                <a:close/>
                <a:moveTo>
                  <a:pt x="1061385" y="2186812"/>
                </a:moveTo>
                <a:cubicBezTo>
                  <a:pt x="1061101" y="2186946"/>
                  <a:pt x="1060960" y="2187084"/>
                  <a:pt x="1060680" y="2187222"/>
                </a:cubicBezTo>
                <a:cubicBezTo>
                  <a:pt x="1060821" y="2187360"/>
                  <a:pt x="1060960" y="2187427"/>
                  <a:pt x="1060960" y="2187704"/>
                </a:cubicBezTo>
                <a:cubicBezTo>
                  <a:pt x="1061242" y="2187566"/>
                  <a:pt x="1061385" y="2187427"/>
                  <a:pt x="1061595" y="2187427"/>
                </a:cubicBezTo>
                <a:cubicBezTo>
                  <a:pt x="1061454" y="2187222"/>
                  <a:pt x="1061385" y="2187084"/>
                  <a:pt x="1061385" y="2186812"/>
                </a:cubicBezTo>
                <a:close/>
                <a:moveTo>
                  <a:pt x="4219736" y="2102122"/>
                </a:moveTo>
                <a:cubicBezTo>
                  <a:pt x="4237876" y="2100051"/>
                  <a:pt x="4256718" y="2101411"/>
                  <a:pt x="4275323" y="2106708"/>
                </a:cubicBezTo>
                <a:cubicBezTo>
                  <a:pt x="4349740" y="2127968"/>
                  <a:pt x="4392615" y="2204366"/>
                  <a:pt x="4370722" y="2276786"/>
                </a:cubicBezTo>
                <a:cubicBezTo>
                  <a:pt x="4348897" y="2349141"/>
                  <a:pt x="4270534" y="2390902"/>
                  <a:pt x="4196117" y="2369643"/>
                </a:cubicBezTo>
                <a:cubicBezTo>
                  <a:pt x="4121841" y="2348455"/>
                  <a:pt x="4078966" y="2272122"/>
                  <a:pt x="4100791" y="2199633"/>
                </a:cubicBezTo>
                <a:cubicBezTo>
                  <a:pt x="4117214" y="2145424"/>
                  <a:pt x="4165316" y="2108337"/>
                  <a:pt x="4219736" y="2102122"/>
                </a:cubicBezTo>
                <a:close/>
                <a:moveTo>
                  <a:pt x="5468383" y="1975765"/>
                </a:moveTo>
                <a:cubicBezTo>
                  <a:pt x="5474430" y="1975077"/>
                  <a:pt x="5480710" y="1975531"/>
                  <a:pt x="5486906" y="1977296"/>
                </a:cubicBezTo>
                <a:cubicBezTo>
                  <a:pt x="5511756" y="1984429"/>
                  <a:pt x="5525980" y="2009875"/>
                  <a:pt x="5518658" y="2033946"/>
                </a:cubicBezTo>
                <a:cubicBezTo>
                  <a:pt x="5511546" y="2058086"/>
                  <a:pt x="5485213" y="2072008"/>
                  <a:pt x="5460506" y="2064876"/>
                </a:cubicBezTo>
                <a:cubicBezTo>
                  <a:pt x="5435720" y="2057809"/>
                  <a:pt x="5421427" y="2032369"/>
                  <a:pt x="5428750" y="2008229"/>
                </a:cubicBezTo>
                <a:cubicBezTo>
                  <a:pt x="5434190" y="1990175"/>
                  <a:pt x="5450241" y="1977830"/>
                  <a:pt x="5468383" y="1975765"/>
                </a:cubicBezTo>
                <a:close/>
                <a:moveTo>
                  <a:pt x="3711505" y="1901834"/>
                </a:moveTo>
                <a:cubicBezTo>
                  <a:pt x="3723905" y="1902829"/>
                  <a:pt x="3736379" y="1905050"/>
                  <a:pt x="3748770" y="1908582"/>
                </a:cubicBezTo>
                <a:cubicBezTo>
                  <a:pt x="3847832" y="1936974"/>
                  <a:pt x="3904997" y="2038814"/>
                  <a:pt x="3875850" y="2135377"/>
                </a:cubicBezTo>
                <a:cubicBezTo>
                  <a:pt x="3846843" y="2231935"/>
                  <a:pt x="3742226" y="2287485"/>
                  <a:pt x="3643027" y="2259092"/>
                </a:cubicBezTo>
                <a:cubicBezTo>
                  <a:pt x="3544039" y="2230838"/>
                  <a:pt x="3487012" y="2129065"/>
                  <a:pt x="3516017" y="2032507"/>
                </a:cubicBezTo>
                <a:cubicBezTo>
                  <a:pt x="3537878" y="1960085"/>
                  <a:pt x="3602114" y="1910696"/>
                  <a:pt x="3674683" y="1902447"/>
                </a:cubicBezTo>
                <a:cubicBezTo>
                  <a:pt x="3686778" y="1901072"/>
                  <a:pt x="3699104" y="1900840"/>
                  <a:pt x="3711505" y="1901834"/>
                </a:cubicBezTo>
                <a:close/>
                <a:moveTo>
                  <a:pt x="4923270" y="1776020"/>
                </a:moveTo>
                <a:cubicBezTo>
                  <a:pt x="4935349" y="1774654"/>
                  <a:pt x="4947876" y="1775588"/>
                  <a:pt x="4960214" y="1779170"/>
                </a:cubicBezTo>
                <a:cubicBezTo>
                  <a:pt x="5009919" y="1793231"/>
                  <a:pt x="5038361" y="1844322"/>
                  <a:pt x="5023927" y="1892533"/>
                </a:cubicBezTo>
                <a:cubicBezTo>
                  <a:pt x="5009356" y="1940746"/>
                  <a:pt x="4957115" y="1968590"/>
                  <a:pt x="4907553" y="1954392"/>
                </a:cubicBezTo>
                <a:cubicBezTo>
                  <a:pt x="4858058" y="1940197"/>
                  <a:pt x="4829474" y="1889310"/>
                  <a:pt x="4843904" y="1841099"/>
                </a:cubicBezTo>
                <a:cubicBezTo>
                  <a:pt x="4854836" y="1804940"/>
                  <a:pt x="4887034" y="1780123"/>
                  <a:pt x="4923270" y="1776020"/>
                </a:cubicBezTo>
                <a:close/>
                <a:moveTo>
                  <a:pt x="1775703" y="1747965"/>
                </a:moveTo>
                <a:cubicBezTo>
                  <a:pt x="1751058" y="1767650"/>
                  <a:pt x="1724026" y="1784315"/>
                  <a:pt x="1695231" y="1797550"/>
                </a:cubicBezTo>
                <a:cubicBezTo>
                  <a:pt x="1712196" y="1823677"/>
                  <a:pt x="1725645" y="1851936"/>
                  <a:pt x="1735571" y="1881559"/>
                </a:cubicBezTo>
                <a:cubicBezTo>
                  <a:pt x="1765913" y="1861606"/>
                  <a:pt x="1799921" y="1846720"/>
                  <a:pt x="1835545" y="1837600"/>
                </a:cubicBezTo>
                <a:cubicBezTo>
                  <a:pt x="1810480" y="1811062"/>
                  <a:pt x="1790274" y="1780682"/>
                  <a:pt x="1775703" y="1747965"/>
                </a:cubicBezTo>
                <a:close/>
                <a:moveTo>
                  <a:pt x="3175607" y="1702015"/>
                </a:moveTo>
                <a:cubicBezTo>
                  <a:pt x="3191098" y="1703260"/>
                  <a:pt x="3206679" y="1706037"/>
                  <a:pt x="3222150" y="1710452"/>
                </a:cubicBezTo>
                <a:cubicBezTo>
                  <a:pt x="3346062" y="1745839"/>
                  <a:pt x="3417382" y="1873196"/>
                  <a:pt x="3381123" y="1993894"/>
                </a:cubicBezTo>
                <a:cubicBezTo>
                  <a:pt x="3344794" y="2114594"/>
                  <a:pt x="3214054" y="2184137"/>
                  <a:pt x="3090144" y="2148612"/>
                </a:cubicBezTo>
                <a:cubicBezTo>
                  <a:pt x="2966232" y="2113226"/>
                  <a:pt x="2894912" y="1986006"/>
                  <a:pt x="2931314" y="1865306"/>
                </a:cubicBezTo>
                <a:cubicBezTo>
                  <a:pt x="2958558" y="1774783"/>
                  <a:pt x="3038912" y="1713074"/>
                  <a:pt x="3129600" y="1702776"/>
                </a:cubicBezTo>
                <a:cubicBezTo>
                  <a:pt x="3144714" y="1701059"/>
                  <a:pt x="3160116" y="1700771"/>
                  <a:pt x="3175607" y="1702015"/>
                </a:cubicBezTo>
                <a:close/>
                <a:moveTo>
                  <a:pt x="1219793" y="1661076"/>
                </a:moveTo>
                <a:cubicBezTo>
                  <a:pt x="1219510" y="1661215"/>
                  <a:pt x="1219368" y="1661215"/>
                  <a:pt x="1219231" y="1661348"/>
                </a:cubicBezTo>
                <a:cubicBezTo>
                  <a:pt x="1219368" y="1661625"/>
                  <a:pt x="1219368" y="1661692"/>
                  <a:pt x="1219368" y="1661829"/>
                </a:cubicBezTo>
                <a:cubicBezTo>
                  <a:pt x="1219651" y="1661829"/>
                  <a:pt x="1219862" y="1661692"/>
                  <a:pt x="1220146" y="1661625"/>
                </a:cubicBezTo>
                <a:cubicBezTo>
                  <a:pt x="1220004" y="1661487"/>
                  <a:pt x="1219862" y="1661215"/>
                  <a:pt x="1219793" y="1661076"/>
                </a:cubicBezTo>
                <a:close/>
                <a:moveTo>
                  <a:pt x="4378184" y="1576309"/>
                </a:moveTo>
                <a:cubicBezTo>
                  <a:pt x="4396329" y="1574257"/>
                  <a:pt x="4415162" y="1575641"/>
                  <a:pt x="4433731" y="1580973"/>
                </a:cubicBezTo>
                <a:cubicBezTo>
                  <a:pt x="4508148" y="1602233"/>
                  <a:pt x="4550884" y="1678631"/>
                  <a:pt x="4529132" y="1750916"/>
                </a:cubicBezTo>
                <a:cubicBezTo>
                  <a:pt x="4507306" y="1823405"/>
                  <a:pt x="4428944" y="1865171"/>
                  <a:pt x="4354527" y="1843911"/>
                </a:cubicBezTo>
                <a:cubicBezTo>
                  <a:pt x="4280109" y="1822581"/>
                  <a:pt x="4237516" y="1746253"/>
                  <a:pt x="4259199" y="1673764"/>
                </a:cubicBezTo>
                <a:cubicBezTo>
                  <a:pt x="4275516" y="1619551"/>
                  <a:pt x="4323751" y="1582466"/>
                  <a:pt x="4378184" y="1576309"/>
                </a:cubicBezTo>
                <a:close/>
                <a:moveTo>
                  <a:pt x="5626792" y="1449894"/>
                </a:moveTo>
                <a:cubicBezTo>
                  <a:pt x="5632839" y="1449206"/>
                  <a:pt x="5639119" y="1449661"/>
                  <a:pt x="5645316" y="1451427"/>
                </a:cubicBezTo>
                <a:cubicBezTo>
                  <a:pt x="5670166" y="1458559"/>
                  <a:pt x="5684390" y="1484001"/>
                  <a:pt x="5677067" y="1508074"/>
                </a:cubicBezTo>
                <a:cubicBezTo>
                  <a:pt x="5669956" y="1532351"/>
                  <a:pt x="5643623" y="1546273"/>
                  <a:pt x="5618914" y="1539002"/>
                </a:cubicBezTo>
                <a:cubicBezTo>
                  <a:pt x="5594128" y="1532079"/>
                  <a:pt x="5579837" y="1506495"/>
                  <a:pt x="5587159" y="1482356"/>
                </a:cubicBezTo>
                <a:cubicBezTo>
                  <a:pt x="5592598" y="1464301"/>
                  <a:pt x="5608650" y="1451957"/>
                  <a:pt x="5626792" y="1449894"/>
                </a:cubicBezTo>
                <a:close/>
                <a:moveTo>
                  <a:pt x="3869914" y="1376060"/>
                </a:moveTo>
                <a:cubicBezTo>
                  <a:pt x="3882314" y="1377064"/>
                  <a:pt x="3894789" y="1379298"/>
                  <a:pt x="3907180" y="1382847"/>
                </a:cubicBezTo>
                <a:cubicBezTo>
                  <a:pt x="4006378" y="1411102"/>
                  <a:pt x="4063405" y="1513079"/>
                  <a:pt x="4034400" y="1609642"/>
                </a:cubicBezTo>
                <a:cubicBezTo>
                  <a:pt x="4005253" y="1706065"/>
                  <a:pt x="3900772" y="1761682"/>
                  <a:pt x="3801574" y="1733360"/>
                </a:cubicBezTo>
                <a:cubicBezTo>
                  <a:pt x="3702447" y="1704969"/>
                  <a:pt x="3645420" y="1603195"/>
                  <a:pt x="3674568" y="1506633"/>
                </a:cubicBezTo>
                <a:cubicBezTo>
                  <a:pt x="3696322" y="1434315"/>
                  <a:pt x="3760530" y="1384875"/>
                  <a:pt x="3833094" y="1376652"/>
                </a:cubicBezTo>
                <a:cubicBezTo>
                  <a:pt x="3845187" y="1375281"/>
                  <a:pt x="3857513" y="1375055"/>
                  <a:pt x="3869914" y="1376060"/>
                </a:cubicBezTo>
                <a:close/>
                <a:moveTo>
                  <a:pt x="5081740" y="1250226"/>
                </a:moveTo>
                <a:cubicBezTo>
                  <a:pt x="5093836" y="1248816"/>
                  <a:pt x="5106390" y="1249683"/>
                  <a:pt x="5118764" y="1253163"/>
                </a:cubicBezTo>
                <a:cubicBezTo>
                  <a:pt x="5168186" y="1267495"/>
                  <a:pt x="5196911" y="1318586"/>
                  <a:pt x="5182336" y="1366661"/>
                </a:cubicBezTo>
                <a:cubicBezTo>
                  <a:pt x="5167906" y="1414872"/>
                  <a:pt x="5115382" y="1442716"/>
                  <a:pt x="5065961" y="1428522"/>
                </a:cubicBezTo>
                <a:cubicBezTo>
                  <a:pt x="5016468" y="1414462"/>
                  <a:pt x="4987883" y="1363438"/>
                  <a:pt x="5002454" y="1315225"/>
                </a:cubicBezTo>
                <a:cubicBezTo>
                  <a:pt x="5013280" y="1279170"/>
                  <a:pt x="5045451" y="1254457"/>
                  <a:pt x="5081740" y="1250226"/>
                </a:cubicBezTo>
                <a:close/>
                <a:moveTo>
                  <a:pt x="1934253" y="1222234"/>
                </a:moveTo>
                <a:cubicBezTo>
                  <a:pt x="1909468" y="1241915"/>
                  <a:pt x="1882434" y="1258580"/>
                  <a:pt x="1853639" y="1271681"/>
                </a:cubicBezTo>
                <a:cubicBezTo>
                  <a:pt x="1870604" y="1297946"/>
                  <a:pt x="1884193" y="1326201"/>
                  <a:pt x="1893981" y="1355689"/>
                </a:cubicBezTo>
                <a:cubicBezTo>
                  <a:pt x="1924465" y="1335869"/>
                  <a:pt x="1958330" y="1320990"/>
                  <a:pt x="1993953" y="1311730"/>
                </a:cubicBezTo>
                <a:cubicBezTo>
                  <a:pt x="1969030" y="1285326"/>
                  <a:pt x="1948683" y="1254945"/>
                  <a:pt x="1934253" y="1222234"/>
                </a:cubicBezTo>
                <a:close/>
                <a:moveTo>
                  <a:pt x="3334112" y="1176238"/>
                </a:moveTo>
                <a:cubicBezTo>
                  <a:pt x="3349617" y="1177496"/>
                  <a:pt x="3365212" y="1180289"/>
                  <a:pt x="3380701" y="1184721"/>
                </a:cubicBezTo>
                <a:cubicBezTo>
                  <a:pt x="3504612" y="1220108"/>
                  <a:pt x="3575790" y="1347322"/>
                  <a:pt x="3539531" y="1468024"/>
                </a:cubicBezTo>
                <a:cubicBezTo>
                  <a:pt x="3503204" y="1588726"/>
                  <a:pt x="3372464" y="1658264"/>
                  <a:pt x="3248552" y="1622877"/>
                </a:cubicBezTo>
                <a:cubicBezTo>
                  <a:pt x="3124640" y="1587491"/>
                  <a:pt x="3053395" y="1460138"/>
                  <a:pt x="3089722" y="1339436"/>
                </a:cubicBezTo>
                <a:cubicBezTo>
                  <a:pt x="3116968" y="1248910"/>
                  <a:pt x="3197321" y="1187202"/>
                  <a:pt x="3288069" y="1176963"/>
                </a:cubicBezTo>
                <a:cubicBezTo>
                  <a:pt x="3303194" y="1175256"/>
                  <a:pt x="3318607" y="1174980"/>
                  <a:pt x="3334112" y="1176238"/>
                </a:cubicBezTo>
                <a:close/>
                <a:moveTo>
                  <a:pt x="1378061" y="1135203"/>
                </a:moveTo>
                <a:cubicBezTo>
                  <a:pt x="1377918" y="1135341"/>
                  <a:pt x="1377777" y="1135480"/>
                  <a:pt x="1377498" y="1135617"/>
                </a:cubicBezTo>
                <a:cubicBezTo>
                  <a:pt x="1377639" y="1135751"/>
                  <a:pt x="1377777" y="1135961"/>
                  <a:pt x="1377918" y="1136094"/>
                </a:cubicBezTo>
                <a:cubicBezTo>
                  <a:pt x="1378061" y="1136094"/>
                  <a:pt x="1378271" y="1135961"/>
                  <a:pt x="1378412" y="1135889"/>
                </a:cubicBezTo>
                <a:cubicBezTo>
                  <a:pt x="1378271" y="1135617"/>
                  <a:pt x="1378202" y="1135480"/>
                  <a:pt x="1378061" y="1135203"/>
                </a:cubicBezTo>
                <a:close/>
                <a:moveTo>
                  <a:pt x="4536614" y="1050577"/>
                </a:moveTo>
                <a:cubicBezTo>
                  <a:pt x="4554747" y="1048525"/>
                  <a:pt x="4573572" y="1049910"/>
                  <a:pt x="4592140" y="1055242"/>
                </a:cubicBezTo>
                <a:cubicBezTo>
                  <a:pt x="4666557" y="1076502"/>
                  <a:pt x="4709292" y="1152896"/>
                  <a:pt x="4687399" y="1225318"/>
                </a:cubicBezTo>
                <a:cubicBezTo>
                  <a:pt x="4665714" y="1297532"/>
                  <a:pt x="4587353" y="1339299"/>
                  <a:pt x="4512935" y="1318039"/>
                </a:cubicBezTo>
                <a:cubicBezTo>
                  <a:pt x="4438660" y="1296846"/>
                  <a:pt x="4395783" y="1220518"/>
                  <a:pt x="4417608" y="1148029"/>
                </a:cubicBezTo>
                <a:cubicBezTo>
                  <a:pt x="4434032" y="1093816"/>
                  <a:pt x="4482214" y="1056731"/>
                  <a:pt x="4536614" y="1050577"/>
                </a:cubicBezTo>
                <a:close/>
                <a:moveTo>
                  <a:pt x="5785201" y="924160"/>
                </a:moveTo>
                <a:cubicBezTo>
                  <a:pt x="5791249" y="923472"/>
                  <a:pt x="5797528" y="923926"/>
                  <a:pt x="5803725" y="925692"/>
                </a:cubicBezTo>
                <a:cubicBezTo>
                  <a:pt x="5828575" y="932824"/>
                  <a:pt x="5842936" y="958270"/>
                  <a:pt x="5835475" y="982337"/>
                </a:cubicBezTo>
                <a:cubicBezTo>
                  <a:pt x="5828364" y="1006481"/>
                  <a:pt x="5802173" y="1020403"/>
                  <a:pt x="5777323" y="1013271"/>
                </a:cubicBezTo>
                <a:cubicBezTo>
                  <a:pt x="5752538" y="1006206"/>
                  <a:pt x="5738245" y="980764"/>
                  <a:pt x="5745567" y="956620"/>
                </a:cubicBezTo>
                <a:cubicBezTo>
                  <a:pt x="5751008" y="938569"/>
                  <a:pt x="5767059" y="926225"/>
                  <a:pt x="5785201" y="924160"/>
                </a:cubicBezTo>
                <a:close/>
                <a:moveTo>
                  <a:pt x="4028323" y="850319"/>
                </a:moveTo>
                <a:cubicBezTo>
                  <a:pt x="4040724" y="851327"/>
                  <a:pt x="4053198" y="853563"/>
                  <a:pt x="4065589" y="857112"/>
                </a:cubicBezTo>
                <a:cubicBezTo>
                  <a:pt x="4164787" y="885365"/>
                  <a:pt x="4221815" y="987277"/>
                  <a:pt x="4192808" y="1083768"/>
                </a:cubicBezTo>
                <a:cubicBezTo>
                  <a:pt x="4163661" y="1180330"/>
                  <a:pt x="4059182" y="1235880"/>
                  <a:pt x="3959982" y="1207625"/>
                </a:cubicBezTo>
                <a:cubicBezTo>
                  <a:pt x="3860857" y="1179233"/>
                  <a:pt x="3803830" y="1077460"/>
                  <a:pt x="3832977" y="980898"/>
                </a:cubicBezTo>
                <a:cubicBezTo>
                  <a:pt x="3854732" y="908479"/>
                  <a:pt x="3918940" y="859089"/>
                  <a:pt x="3991503" y="850897"/>
                </a:cubicBezTo>
                <a:cubicBezTo>
                  <a:pt x="4003597" y="849532"/>
                  <a:pt x="4015923" y="849311"/>
                  <a:pt x="4028323" y="850319"/>
                </a:cubicBezTo>
                <a:close/>
                <a:moveTo>
                  <a:pt x="5240150" y="724472"/>
                </a:moveTo>
                <a:cubicBezTo>
                  <a:pt x="5252246" y="723098"/>
                  <a:pt x="5264800" y="724016"/>
                  <a:pt x="5277172" y="727566"/>
                </a:cubicBezTo>
                <a:cubicBezTo>
                  <a:pt x="5326736" y="741626"/>
                  <a:pt x="5355321" y="792718"/>
                  <a:pt x="5340744" y="840929"/>
                </a:cubicBezTo>
                <a:cubicBezTo>
                  <a:pt x="5326173" y="889141"/>
                  <a:pt x="5273933" y="916981"/>
                  <a:pt x="5224370" y="902787"/>
                </a:cubicBezTo>
                <a:cubicBezTo>
                  <a:pt x="5174876" y="888727"/>
                  <a:pt x="5146291" y="837706"/>
                  <a:pt x="5160864" y="789494"/>
                </a:cubicBezTo>
                <a:cubicBezTo>
                  <a:pt x="5171689" y="753335"/>
                  <a:pt x="5203860" y="728593"/>
                  <a:pt x="5240150" y="724472"/>
                </a:cubicBezTo>
                <a:close/>
                <a:moveTo>
                  <a:pt x="2092663" y="696360"/>
                </a:moveTo>
                <a:cubicBezTo>
                  <a:pt x="2068018" y="716043"/>
                  <a:pt x="2040843" y="732843"/>
                  <a:pt x="2012049" y="745945"/>
                </a:cubicBezTo>
                <a:cubicBezTo>
                  <a:pt x="2029014" y="772072"/>
                  <a:pt x="2042601" y="800465"/>
                  <a:pt x="2052389" y="829954"/>
                </a:cubicBezTo>
                <a:cubicBezTo>
                  <a:pt x="2082873" y="810134"/>
                  <a:pt x="2116738" y="795116"/>
                  <a:pt x="2152362" y="785995"/>
                </a:cubicBezTo>
                <a:cubicBezTo>
                  <a:pt x="2127438" y="759453"/>
                  <a:pt x="2107234" y="729073"/>
                  <a:pt x="2092663" y="696360"/>
                </a:cubicBezTo>
                <a:close/>
                <a:moveTo>
                  <a:pt x="3492526" y="650409"/>
                </a:moveTo>
                <a:cubicBezTo>
                  <a:pt x="3508027" y="651654"/>
                  <a:pt x="3523621" y="654432"/>
                  <a:pt x="3539110" y="658847"/>
                </a:cubicBezTo>
                <a:cubicBezTo>
                  <a:pt x="3662879" y="694372"/>
                  <a:pt x="3734340" y="821587"/>
                  <a:pt x="3698081" y="942289"/>
                </a:cubicBezTo>
                <a:cubicBezTo>
                  <a:pt x="3661612" y="1062989"/>
                  <a:pt x="3530873" y="1132529"/>
                  <a:pt x="3407102" y="1097142"/>
                </a:cubicBezTo>
                <a:cubicBezTo>
                  <a:pt x="3283190" y="1061617"/>
                  <a:pt x="3211803" y="934403"/>
                  <a:pt x="3248131" y="813701"/>
                </a:cubicBezTo>
                <a:cubicBezTo>
                  <a:pt x="3275484" y="723175"/>
                  <a:pt x="3355782" y="661465"/>
                  <a:pt x="3446498" y="651169"/>
                </a:cubicBezTo>
                <a:cubicBezTo>
                  <a:pt x="3461617" y="649452"/>
                  <a:pt x="3477026" y="649164"/>
                  <a:pt x="3492526" y="650409"/>
                </a:cubicBezTo>
                <a:close/>
                <a:moveTo>
                  <a:pt x="1536611" y="609471"/>
                </a:moveTo>
                <a:cubicBezTo>
                  <a:pt x="1536328" y="609606"/>
                  <a:pt x="1536185" y="609743"/>
                  <a:pt x="1536048" y="609882"/>
                </a:cubicBezTo>
                <a:cubicBezTo>
                  <a:pt x="1536048" y="610020"/>
                  <a:pt x="1536185" y="610087"/>
                  <a:pt x="1536328" y="610363"/>
                </a:cubicBezTo>
                <a:cubicBezTo>
                  <a:pt x="1536469" y="610225"/>
                  <a:pt x="1536679" y="610087"/>
                  <a:pt x="1536822" y="610020"/>
                </a:cubicBezTo>
                <a:cubicBezTo>
                  <a:pt x="1536679" y="609882"/>
                  <a:pt x="1536679" y="609606"/>
                  <a:pt x="1536611" y="609471"/>
                </a:cubicBezTo>
                <a:close/>
                <a:moveTo>
                  <a:pt x="4695082" y="524822"/>
                </a:moveTo>
                <a:cubicBezTo>
                  <a:pt x="4713236" y="522781"/>
                  <a:pt x="4732086" y="524175"/>
                  <a:pt x="4750691" y="529507"/>
                </a:cubicBezTo>
                <a:cubicBezTo>
                  <a:pt x="4824967" y="550628"/>
                  <a:pt x="4867842" y="627026"/>
                  <a:pt x="4845949" y="699446"/>
                </a:cubicBezTo>
                <a:cubicBezTo>
                  <a:pt x="4824124" y="771801"/>
                  <a:pt x="4745761" y="813562"/>
                  <a:pt x="4671487" y="792302"/>
                </a:cubicBezTo>
                <a:cubicBezTo>
                  <a:pt x="4597068" y="770976"/>
                  <a:pt x="4554334" y="694648"/>
                  <a:pt x="4576016" y="622292"/>
                </a:cubicBezTo>
                <a:cubicBezTo>
                  <a:pt x="4592441" y="567978"/>
                  <a:pt x="4640623" y="530945"/>
                  <a:pt x="4695082" y="524822"/>
                </a:cubicBezTo>
                <a:close/>
                <a:moveTo>
                  <a:pt x="5943668" y="398348"/>
                </a:moveTo>
                <a:cubicBezTo>
                  <a:pt x="5949735" y="397677"/>
                  <a:pt x="5956040" y="398157"/>
                  <a:pt x="5962271" y="399957"/>
                </a:cubicBezTo>
                <a:cubicBezTo>
                  <a:pt x="5986983" y="406954"/>
                  <a:pt x="6001207" y="432396"/>
                  <a:pt x="5994022" y="456607"/>
                </a:cubicBezTo>
                <a:cubicBezTo>
                  <a:pt x="5986773" y="480746"/>
                  <a:pt x="5960581" y="494529"/>
                  <a:pt x="5935869" y="487536"/>
                </a:cubicBezTo>
                <a:cubicBezTo>
                  <a:pt x="5910946" y="480469"/>
                  <a:pt x="5896654" y="455028"/>
                  <a:pt x="5903976" y="430889"/>
                </a:cubicBezTo>
                <a:cubicBezTo>
                  <a:pt x="5909416" y="412731"/>
                  <a:pt x="5925467" y="400360"/>
                  <a:pt x="5943668" y="398348"/>
                </a:cubicBezTo>
                <a:close/>
                <a:moveTo>
                  <a:pt x="4186732" y="324455"/>
                </a:moveTo>
                <a:cubicBezTo>
                  <a:pt x="4199132" y="325459"/>
                  <a:pt x="4211606" y="327693"/>
                  <a:pt x="4223997" y="331242"/>
                </a:cubicBezTo>
                <a:cubicBezTo>
                  <a:pt x="4323197" y="359634"/>
                  <a:pt x="4380223" y="461474"/>
                  <a:pt x="4351075" y="557898"/>
                </a:cubicBezTo>
                <a:cubicBezTo>
                  <a:pt x="4322070" y="654460"/>
                  <a:pt x="4217590" y="710078"/>
                  <a:pt x="4118391" y="681751"/>
                </a:cubicBezTo>
                <a:cubicBezTo>
                  <a:pt x="4019403" y="653360"/>
                  <a:pt x="3962239" y="551590"/>
                  <a:pt x="3991386" y="455167"/>
                </a:cubicBezTo>
                <a:cubicBezTo>
                  <a:pt x="4013141" y="382745"/>
                  <a:pt x="4077349" y="333278"/>
                  <a:pt x="4149913" y="325048"/>
                </a:cubicBezTo>
                <a:cubicBezTo>
                  <a:pt x="4162006" y="323677"/>
                  <a:pt x="4174332" y="323451"/>
                  <a:pt x="4186732" y="324455"/>
                </a:cubicBezTo>
                <a:close/>
                <a:moveTo>
                  <a:pt x="5398558" y="198678"/>
                </a:moveTo>
                <a:cubicBezTo>
                  <a:pt x="5410654" y="197287"/>
                  <a:pt x="5423208" y="198178"/>
                  <a:pt x="5435582" y="201692"/>
                </a:cubicBezTo>
                <a:cubicBezTo>
                  <a:pt x="5485144" y="215891"/>
                  <a:pt x="5513730" y="266981"/>
                  <a:pt x="5499153" y="315056"/>
                </a:cubicBezTo>
                <a:cubicBezTo>
                  <a:pt x="5484724" y="363267"/>
                  <a:pt x="5432342" y="391111"/>
                  <a:pt x="5382780" y="377051"/>
                </a:cubicBezTo>
                <a:cubicBezTo>
                  <a:pt x="5333285" y="362857"/>
                  <a:pt x="5304701" y="311833"/>
                  <a:pt x="5319272" y="263620"/>
                </a:cubicBezTo>
                <a:cubicBezTo>
                  <a:pt x="5330097" y="227565"/>
                  <a:pt x="5362268" y="202852"/>
                  <a:pt x="5398558" y="198678"/>
                </a:cubicBezTo>
                <a:close/>
                <a:moveTo>
                  <a:pt x="2250930" y="170625"/>
                </a:moveTo>
                <a:cubicBezTo>
                  <a:pt x="2226426" y="190310"/>
                  <a:pt x="2199253" y="206975"/>
                  <a:pt x="2170457" y="220072"/>
                </a:cubicBezTo>
                <a:cubicBezTo>
                  <a:pt x="2187422" y="246204"/>
                  <a:pt x="2201010" y="274457"/>
                  <a:pt x="2210798" y="304219"/>
                </a:cubicBezTo>
                <a:cubicBezTo>
                  <a:pt x="2241283" y="284264"/>
                  <a:pt x="2275148" y="269381"/>
                  <a:pt x="2310770" y="260125"/>
                </a:cubicBezTo>
                <a:cubicBezTo>
                  <a:pt x="2285848" y="233721"/>
                  <a:pt x="2265643" y="203475"/>
                  <a:pt x="2250930" y="170625"/>
                </a:cubicBezTo>
                <a:close/>
                <a:moveTo>
                  <a:pt x="3650936" y="124634"/>
                </a:moveTo>
                <a:cubicBezTo>
                  <a:pt x="3666437" y="125889"/>
                  <a:pt x="3682030" y="128680"/>
                  <a:pt x="3697519" y="133112"/>
                </a:cubicBezTo>
                <a:cubicBezTo>
                  <a:pt x="3821430" y="168499"/>
                  <a:pt x="3892607" y="295785"/>
                  <a:pt x="3856349" y="416419"/>
                </a:cubicBezTo>
                <a:cubicBezTo>
                  <a:pt x="3820021" y="537117"/>
                  <a:pt x="3689281" y="606797"/>
                  <a:pt x="3565369" y="571272"/>
                </a:cubicBezTo>
                <a:cubicBezTo>
                  <a:pt x="3441600" y="535886"/>
                  <a:pt x="3370139" y="408529"/>
                  <a:pt x="3406539" y="287831"/>
                </a:cubicBezTo>
                <a:cubicBezTo>
                  <a:pt x="3433892" y="197356"/>
                  <a:pt x="3514192" y="135621"/>
                  <a:pt x="3604907" y="125366"/>
                </a:cubicBezTo>
                <a:cubicBezTo>
                  <a:pt x="3620027" y="123657"/>
                  <a:pt x="3635435" y="123378"/>
                  <a:pt x="3650936" y="124634"/>
                </a:cubicBezTo>
                <a:close/>
                <a:moveTo>
                  <a:pt x="1695019" y="83599"/>
                </a:moveTo>
                <a:cubicBezTo>
                  <a:pt x="1694736" y="83736"/>
                  <a:pt x="1694594" y="83875"/>
                  <a:pt x="1694458" y="84008"/>
                </a:cubicBezTo>
                <a:cubicBezTo>
                  <a:pt x="1694594" y="84285"/>
                  <a:pt x="1694594" y="84352"/>
                  <a:pt x="1694736" y="84490"/>
                </a:cubicBezTo>
                <a:cubicBezTo>
                  <a:pt x="1694878" y="84490"/>
                  <a:pt x="1695089" y="84352"/>
                  <a:pt x="1695372" y="84285"/>
                </a:cubicBezTo>
                <a:cubicBezTo>
                  <a:pt x="1695231" y="84147"/>
                  <a:pt x="1695089" y="83875"/>
                  <a:pt x="1695019" y="83599"/>
                </a:cubicBezTo>
                <a:close/>
                <a:moveTo>
                  <a:pt x="4846370" y="0"/>
                </a:moveTo>
                <a:lnTo>
                  <a:pt x="4892697" y="0"/>
                </a:lnTo>
                <a:cubicBezTo>
                  <a:pt x="4898116" y="959"/>
                  <a:pt x="4903607" y="1987"/>
                  <a:pt x="4909100" y="3633"/>
                </a:cubicBezTo>
                <a:cubicBezTo>
                  <a:pt x="4983375" y="24893"/>
                  <a:pt x="5026252" y="101292"/>
                  <a:pt x="5004359" y="173713"/>
                </a:cubicBezTo>
                <a:cubicBezTo>
                  <a:pt x="4982533" y="246065"/>
                  <a:pt x="4904171" y="287694"/>
                  <a:pt x="4829895" y="266571"/>
                </a:cubicBezTo>
                <a:cubicBezTo>
                  <a:pt x="4755477" y="245241"/>
                  <a:pt x="4712743" y="168913"/>
                  <a:pt x="4734426" y="96424"/>
                </a:cubicBezTo>
                <a:cubicBezTo>
                  <a:pt x="4750127" y="44578"/>
                  <a:pt x="4794976" y="8433"/>
                  <a:pt x="4846370" y="0"/>
                </a:cubicBezTo>
                <a:close/>
                <a:moveTo>
                  <a:pt x="4143177" y="0"/>
                </a:moveTo>
                <a:lnTo>
                  <a:pt x="4516107" y="0"/>
                </a:lnTo>
                <a:cubicBezTo>
                  <a:pt x="4514976" y="10561"/>
                  <a:pt x="4512798" y="21465"/>
                  <a:pt x="4509627" y="32163"/>
                </a:cubicBezTo>
                <a:cubicBezTo>
                  <a:pt x="4480480" y="128725"/>
                  <a:pt x="4375999" y="184341"/>
                  <a:pt x="4276942" y="156020"/>
                </a:cubicBezTo>
                <a:cubicBezTo>
                  <a:pt x="4202035" y="134623"/>
                  <a:pt x="4151131" y="71255"/>
                  <a:pt x="4143177" y="0"/>
                </a:cubicBezTo>
                <a:close/>
                <a:moveTo>
                  <a:pt x="3637673" y="0"/>
                </a:moveTo>
                <a:lnTo>
                  <a:pt x="3942029" y="0"/>
                </a:lnTo>
                <a:cubicBezTo>
                  <a:pt x="3883666" y="48211"/>
                  <a:pt x="3802421" y="67893"/>
                  <a:pt x="3723920" y="45537"/>
                </a:cubicBezTo>
                <a:cubicBezTo>
                  <a:pt x="3691181" y="36140"/>
                  <a:pt x="3662034" y="20368"/>
                  <a:pt x="3637673" y="0"/>
                </a:cubicBezTo>
                <a:close/>
                <a:moveTo>
                  <a:pt x="0" y="0"/>
                </a:moveTo>
                <a:lnTo>
                  <a:pt x="2876890" y="0"/>
                </a:lnTo>
                <a:cubicBezTo>
                  <a:pt x="2877806" y="6174"/>
                  <a:pt x="2878510" y="12344"/>
                  <a:pt x="2878931" y="18723"/>
                </a:cubicBezTo>
                <a:cubicBezTo>
                  <a:pt x="2884844" y="12072"/>
                  <a:pt x="2891041" y="5898"/>
                  <a:pt x="2897379" y="0"/>
                </a:cubicBezTo>
                <a:lnTo>
                  <a:pt x="3286079" y="0"/>
                </a:lnTo>
                <a:cubicBezTo>
                  <a:pt x="3359366" y="68580"/>
                  <a:pt x="3392105" y="173713"/>
                  <a:pt x="3361549" y="275006"/>
                </a:cubicBezTo>
                <a:cubicBezTo>
                  <a:pt x="3317972" y="419914"/>
                  <a:pt x="3161109" y="503241"/>
                  <a:pt x="3012416" y="460788"/>
                </a:cubicBezTo>
                <a:cubicBezTo>
                  <a:pt x="2903785" y="429721"/>
                  <a:pt x="2828590" y="339538"/>
                  <a:pt x="2813173" y="236668"/>
                </a:cubicBezTo>
                <a:cubicBezTo>
                  <a:pt x="2768681" y="294001"/>
                  <a:pt x="2705105" y="334603"/>
                  <a:pt x="2634417" y="352707"/>
                </a:cubicBezTo>
                <a:cubicBezTo>
                  <a:pt x="2683910" y="405033"/>
                  <a:pt x="2714609" y="472860"/>
                  <a:pt x="2720523" y="544458"/>
                </a:cubicBezTo>
                <a:cubicBezTo>
                  <a:pt x="2790505" y="466000"/>
                  <a:pt x="2903785" y="429721"/>
                  <a:pt x="3012416" y="460788"/>
                </a:cubicBezTo>
                <a:cubicBezTo>
                  <a:pt x="3161109" y="503241"/>
                  <a:pt x="3246790" y="656035"/>
                  <a:pt x="3203139" y="800876"/>
                </a:cubicBezTo>
                <a:cubicBezTo>
                  <a:pt x="3159421" y="945649"/>
                  <a:pt x="3002701" y="1029110"/>
                  <a:pt x="2854008" y="986662"/>
                </a:cubicBezTo>
                <a:cubicBezTo>
                  <a:pt x="2745304" y="955456"/>
                  <a:pt x="2670323" y="865274"/>
                  <a:pt x="2654906" y="762542"/>
                </a:cubicBezTo>
                <a:cubicBezTo>
                  <a:pt x="2610130" y="819736"/>
                  <a:pt x="2546695" y="860472"/>
                  <a:pt x="2476150" y="878577"/>
                </a:cubicBezTo>
                <a:cubicBezTo>
                  <a:pt x="2525502" y="930903"/>
                  <a:pt x="2556342" y="998591"/>
                  <a:pt x="2562113" y="1070189"/>
                </a:cubicBezTo>
                <a:cubicBezTo>
                  <a:pt x="2632096" y="991874"/>
                  <a:pt x="2745304" y="955456"/>
                  <a:pt x="2854008" y="986662"/>
                </a:cubicBezTo>
                <a:cubicBezTo>
                  <a:pt x="3002701" y="1029110"/>
                  <a:pt x="3088381" y="1181770"/>
                  <a:pt x="3044731" y="1326611"/>
                </a:cubicBezTo>
                <a:cubicBezTo>
                  <a:pt x="3001154" y="1471384"/>
                  <a:pt x="2844292" y="1554845"/>
                  <a:pt x="2695599" y="1512393"/>
                </a:cubicBezTo>
                <a:cubicBezTo>
                  <a:pt x="2586894" y="1481326"/>
                  <a:pt x="2511773" y="1391143"/>
                  <a:pt x="2496496" y="1288273"/>
                </a:cubicBezTo>
                <a:cubicBezTo>
                  <a:pt x="2451721" y="1345606"/>
                  <a:pt x="2388286" y="1386207"/>
                  <a:pt x="2317598" y="1404312"/>
                </a:cubicBezTo>
                <a:cubicBezTo>
                  <a:pt x="2367093" y="1456776"/>
                  <a:pt x="2397792" y="1524327"/>
                  <a:pt x="2403705" y="1596063"/>
                </a:cubicBezTo>
                <a:cubicBezTo>
                  <a:pt x="2473687" y="1517609"/>
                  <a:pt x="2586894" y="1481326"/>
                  <a:pt x="2695599" y="1512393"/>
                </a:cubicBezTo>
                <a:cubicBezTo>
                  <a:pt x="2844292" y="1554845"/>
                  <a:pt x="2929973" y="1707644"/>
                  <a:pt x="2886322" y="1852485"/>
                </a:cubicBezTo>
                <a:cubicBezTo>
                  <a:pt x="2842604" y="1997254"/>
                  <a:pt x="2685884" y="2080719"/>
                  <a:pt x="2537191" y="2038267"/>
                </a:cubicBezTo>
                <a:cubicBezTo>
                  <a:pt x="2428486" y="2007061"/>
                  <a:pt x="2353363" y="1916879"/>
                  <a:pt x="2337946" y="1814147"/>
                </a:cubicBezTo>
                <a:cubicBezTo>
                  <a:pt x="2293311" y="1871341"/>
                  <a:pt x="2229735" y="1912077"/>
                  <a:pt x="2159190" y="1930185"/>
                </a:cubicBezTo>
                <a:cubicBezTo>
                  <a:pt x="2208684" y="1982512"/>
                  <a:pt x="2239382" y="2050200"/>
                  <a:pt x="2245296" y="2121798"/>
                </a:cubicBezTo>
                <a:cubicBezTo>
                  <a:pt x="2315279" y="2043478"/>
                  <a:pt x="2428486" y="2007061"/>
                  <a:pt x="2537191" y="2038267"/>
                </a:cubicBezTo>
                <a:cubicBezTo>
                  <a:pt x="2685884" y="2080719"/>
                  <a:pt x="2771563" y="2233375"/>
                  <a:pt x="2727776" y="2378216"/>
                </a:cubicBezTo>
                <a:cubicBezTo>
                  <a:pt x="2684194" y="2522989"/>
                  <a:pt x="2527475" y="2606450"/>
                  <a:pt x="2378781" y="2564002"/>
                </a:cubicBezTo>
                <a:cubicBezTo>
                  <a:pt x="2269936" y="2532935"/>
                  <a:pt x="2194955" y="2442751"/>
                  <a:pt x="2179538" y="2339882"/>
                </a:cubicBezTo>
                <a:cubicBezTo>
                  <a:pt x="2134903" y="2397215"/>
                  <a:pt x="2071468" y="2437951"/>
                  <a:pt x="2000781" y="2455917"/>
                </a:cubicBezTo>
                <a:cubicBezTo>
                  <a:pt x="2050137" y="2508243"/>
                  <a:pt x="2080974" y="2575932"/>
                  <a:pt x="2086886" y="2647529"/>
                </a:cubicBezTo>
                <a:cubicBezTo>
                  <a:pt x="2156870" y="2569213"/>
                  <a:pt x="2269936" y="2532935"/>
                  <a:pt x="2378781" y="2564002"/>
                </a:cubicBezTo>
                <a:cubicBezTo>
                  <a:pt x="2527475" y="2606450"/>
                  <a:pt x="2613155" y="2759249"/>
                  <a:pt x="2569368" y="2904090"/>
                </a:cubicBezTo>
                <a:cubicBezTo>
                  <a:pt x="2525786" y="3048724"/>
                  <a:pt x="2368924" y="3132324"/>
                  <a:pt x="2220372" y="3089733"/>
                </a:cubicBezTo>
                <a:cubicBezTo>
                  <a:pt x="2111668" y="3058666"/>
                  <a:pt x="2036409" y="2968484"/>
                  <a:pt x="2021128" y="2865614"/>
                </a:cubicBezTo>
                <a:cubicBezTo>
                  <a:pt x="1976494" y="2922946"/>
                  <a:pt x="1913061" y="2963686"/>
                  <a:pt x="1842373" y="2981790"/>
                </a:cubicBezTo>
                <a:cubicBezTo>
                  <a:pt x="1891729" y="3034117"/>
                  <a:pt x="1922565" y="3101804"/>
                  <a:pt x="1928336" y="3173542"/>
                </a:cubicBezTo>
                <a:cubicBezTo>
                  <a:pt x="1998460" y="3095083"/>
                  <a:pt x="2111668" y="3058666"/>
                  <a:pt x="2220372" y="3089733"/>
                </a:cubicBezTo>
                <a:cubicBezTo>
                  <a:pt x="2368924" y="3132324"/>
                  <a:pt x="2454746" y="3284984"/>
                  <a:pt x="2410958" y="3429825"/>
                </a:cubicBezTo>
                <a:cubicBezTo>
                  <a:pt x="2367377" y="3574594"/>
                  <a:pt x="2210514" y="3658059"/>
                  <a:pt x="2061964" y="3615607"/>
                </a:cubicBezTo>
                <a:cubicBezTo>
                  <a:pt x="1953260" y="3584540"/>
                  <a:pt x="1878136" y="3494356"/>
                  <a:pt x="1862719" y="3391486"/>
                </a:cubicBezTo>
                <a:cubicBezTo>
                  <a:pt x="1818086" y="3448681"/>
                  <a:pt x="1754510" y="3489556"/>
                  <a:pt x="1683963" y="3507525"/>
                </a:cubicBezTo>
                <a:cubicBezTo>
                  <a:pt x="1733320" y="3559852"/>
                  <a:pt x="1764156" y="3627541"/>
                  <a:pt x="1770069" y="3699272"/>
                </a:cubicBezTo>
                <a:cubicBezTo>
                  <a:pt x="1839910" y="3620818"/>
                  <a:pt x="1953260" y="3584540"/>
                  <a:pt x="2061964" y="3615607"/>
                </a:cubicBezTo>
                <a:cubicBezTo>
                  <a:pt x="2210514" y="3658059"/>
                  <a:pt x="2296336" y="3810854"/>
                  <a:pt x="2252549" y="3955694"/>
                </a:cubicBezTo>
                <a:cubicBezTo>
                  <a:pt x="2208826" y="4100329"/>
                  <a:pt x="2052248" y="4183929"/>
                  <a:pt x="1903413" y="4141342"/>
                </a:cubicBezTo>
                <a:cubicBezTo>
                  <a:pt x="1794709" y="4110275"/>
                  <a:pt x="1719590" y="4020093"/>
                  <a:pt x="1704311" y="3917223"/>
                </a:cubicBezTo>
                <a:cubicBezTo>
                  <a:pt x="1659534" y="3974555"/>
                  <a:pt x="1596101" y="4015291"/>
                  <a:pt x="1525554" y="4033395"/>
                </a:cubicBezTo>
                <a:cubicBezTo>
                  <a:pt x="1574912" y="4085722"/>
                  <a:pt x="1605748" y="4153409"/>
                  <a:pt x="1611518" y="4225146"/>
                </a:cubicBezTo>
                <a:cubicBezTo>
                  <a:pt x="1681502" y="4146691"/>
                  <a:pt x="1794709" y="4110275"/>
                  <a:pt x="1903413" y="4141342"/>
                </a:cubicBezTo>
                <a:cubicBezTo>
                  <a:pt x="2052248" y="4183929"/>
                  <a:pt x="2137790" y="4336588"/>
                  <a:pt x="2094141" y="4481429"/>
                </a:cubicBezTo>
                <a:cubicBezTo>
                  <a:pt x="2050559" y="4626199"/>
                  <a:pt x="1893697" y="4709664"/>
                  <a:pt x="1745004" y="4667073"/>
                </a:cubicBezTo>
                <a:cubicBezTo>
                  <a:pt x="1636300" y="4636006"/>
                  <a:pt x="1561182" y="4545961"/>
                  <a:pt x="1545901" y="4442954"/>
                </a:cubicBezTo>
                <a:cubicBezTo>
                  <a:pt x="1501126" y="4500286"/>
                  <a:pt x="1437691" y="4541026"/>
                  <a:pt x="1367146" y="4559130"/>
                </a:cubicBezTo>
                <a:cubicBezTo>
                  <a:pt x="1416502" y="4611457"/>
                  <a:pt x="1447338" y="4679146"/>
                  <a:pt x="1453252" y="4750742"/>
                </a:cubicBezTo>
                <a:cubicBezTo>
                  <a:pt x="1523092" y="4672423"/>
                  <a:pt x="1636300" y="4636006"/>
                  <a:pt x="1745004" y="4667073"/>
                </a:cubicBezTo>
                <a:cubicBezTo>
                  <a:pt x="1893697" y="4709664"/>
                  <a:pt x="1979382" y="4862458"/>
                  <a:pt x="1935731" y="5007164"/>
                </a:cubicBezTo>
                <a:cubicBezTo>
                  <a:pt x="1892009" y="5151934"/>
                  <a:pt x="1735288" y="5235399"/>
                  <a:pt x="1586595" y="5192947"/>
                </a:cubicBezTo>
                <a:cubicBezTo>
                  <a:pt x="1477892" y="5161880"/>
                  <a:pt x="1402773" y="5071698"/>
                  <a:pt x="1387492" y="4968826"/>
                </a:cubicBezTo>
                <a:cubicBezTo>
                  <a:pt x="1342716" y="5026022"/>
                  <a:pt x="1279283" y="5066758"/>
                  <a:pt x="1208737" y="5084865"/>
                </a:cubicBezTo>
                <a:cubicBezTo>
                  <a:pt x="1258093" y="5137192"/>
                  <a:pt x="1288930" y="5204881"/>
                  <a:pt x="1294842" y="5276479"/>
                </a:cubicBezTo>
                <a:cubicBezTo>
                  <a:pt x="1364683" y="5198158"/>
                  <a:pt x="1477892" y="5161880"/>
                  <a:pt x="1586595" y="5192947"/>
                </a:cubicBezTo>
                <a:cubicBezTo>
                  <a:pt x="1735288" y="5235399"/>
                  <a:pt x="1820973" y="5388193"/>
                  <a:pt x="1777322" y="5533034"/>
                </a:cubicBezTo>
                <a:cubicBezTo>
                  <a:pt x="1733599" y="5677808"/>
                  <a:pt x="1576880" y="5761269"/>
                  <a:pt x="1428187" y="5718682"/>
                </a:cubicBezTo>
                <a:cubicBezTo>
                  <a:pt x="1319482" y="5687615"/>
                  <a:pt x="1244364" y="5597433"/>
                  <a:pt x="1229084" y="5494563"/>
                </a:cubicBezTo>
                <a:cubicBezTo>
                  <a:pt x="1184308" y="5551757"/>
                  <a:pt x="1120874" y="5592493"/>
                  <a:pt x="1050190" y="5610596"/>
                </a:cubicBezTo>
                <a:cubicBezTo>
                  <a:pt x="1099685" y="5662923"/>
                  <a:pt x="1130378" y="5730612"/>
                  <a:pt x="1136292" y="5802347"/>
                </a:cubicBezTo>
                <a:cubicBezTo>
                  <a:pt x="1206275" y="5723893"/>
                  <a:pt x="1319482" y="5687615"/>
                  <a:pt x="1428187" y="5718682"/>
                </a:cubicBezTo>
                <a:cubicBezTo>
                  <a:pt x="1576880" y="5761269"/>
                  <a:pt x="1662563" y="5913928"/>
                  <a:pt x="1618914" y="6058769"/>
                </a:cubicBezTo>
                <a:cubicBezTo>
                  <a:pt x="1575190" y="6203539"/>
                  <a:pt x="1418470" y="6287004"/>
                  <a:pt x="1269777" y="6244551"/>
                </a:cubicBezTo>
                <a:cubicBezTo>
                  <a:pt x="1161073" y="6213484"/>
                  <a:pt x="1085956" y="6123302"/>
                  <a:pt x="1070538" y="6020293"/>
                </a:cubicBezTo>
                <a:cubicBezTo>
                  <a:pt x="1025899" y="6077627"/>
                  <a:pt x="962464" y="6118367"/>
                  <a:pt x="891919" y="6136470"/>
                </a:cubicBezTo>
                <a:cubicBezTo>
                  <a:pt x="941202" y="6188797"/>
                  <a:pt x="971970" y="6256485"/>
                  <a:pt x="977882" y="6328084"/>
                </a:cubicBezTo>
                <a:cubicBezTo>
                  <a:pt x="1047865" y="6249629"/>
                  <a:pt x="1161073" y="6213484"/>
                  <a:pt x="1269777" y="6244551"/>
                </a:cubicBezTo>
                <a:cubicBezTo>
                  <a:pt x="1418470" y="6287004"/>
                  <a:pt x="1504155" y="6439663"/>
                  <a:pt x="1460431" y="6584504"/>
                </a:cubicBezTo>
                <a:cubicBezTo>
                  <a:pt x="1416782" y="6729413"/>
                  <a:pt x="1260061" y="6812739"/>
                  <a:pt x="1111300" y="6770286"/>
                </a:cubicBezTo>
                <a:cubicBezTo>
                  <a:pt x="1002665" y="6739219"/>
                  <a:pt x="927546" y="6649037"/>
                  <a:pt x="912267" y="6546167"/>
                </a:cubicBezTo>
                <a:cubicBezTo>
                  <a:pt x="867489" y="6603499"/>
                  <a:pt x="804056" y="6644098"/>
                  <a:pt x="733372" y="6662205"/>
                </a:cubicBezTo>
                <a:cubicBezTo>
                  <a:pt x="782794" y="6714666"/>
                  <a:pt x="813561" y="6782288"/>
                  <a:pt x="819473" y="6853952"/>
                </a:cubicBezTo>
                <a:cubicBezTo>
                  <a:pt x="889457" y="6775498"/>
                  <a:pt x="1002665" y="6739219"/>
                  <a:pt x="1111300" y="6770286"/>
                </a:cubicBezTo>
                <a:cubicBezTo>
                  <a:pt x="1166848" y="6786197"/>
                  <a:pt x="1213738" y="6817402"/>
                  <a:pt x="124809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4B6E68-C345-4032-9F1D-E1185D2A07D2}"/>
              </a:ext>
            </a:extLst>
          </p:cNvPr>
          <p:cNvGrpSpPr/>
          <p:nvPr userDrawn="1"/>
        </p:nvGrpSpPr>
        <p:grpSpPr>
          <a:xfrm>
            <a:off x="0" y="4528752"/>
            <a:ext cx="9144000" cy="1325563"/>
            <a:chOff x="0" y="4528752"/>
            <a:chExt cx="12192000" cy="1325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91AE33B-94CD-4E2B-AB0C-9B672519EEA2}"/>
                </a:ext>
              </a:extLst>
            </p:cNvPr>
            <p:cNvSpPr/>
            <p:nvPr userDrawn="1"/>
          </p:nvSpPr>
          <p:spPr>
            <a:xfrm>
              <a:off x="0" y="4528752"/>
              <a:ext cx="12192000" cy="1325563"/>
            </a:xfrm>
            <a:prstGeom prst="rect">
              <a:avLst/>
            </a:prstGeom>
            <a:solidFill>
              <a:schemeClr val="tx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Title 15">
              <a:extLst>
                <a:ext uri="{FF2B5EF4-FFF2-40B4-BE49-F238E27FC236}">
                  <a16:creationId xmlns:a16="http://schemas.microsoft.com/office/drawing/2014/main" xmlns="" id="{B618933F-53C3-45A1-8E13-8A27AC5C37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38200" y="4528752"/>
              <a:ext cx="6931347" cy="1325563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defRPr/>
              </a:pPr>
              <a:r>
                <a:rPr lang="en-IN" sz="4000" dirty="0">
                  <a:solidFill>
                    <a:prstClr val="white"/>
                  </a:solidFill>
                </a:rPr>
                <a:t>EPEA516</a:t>
              </a:r>
              <a:br>
                <a:rPr lang="en-IN" sz="4000" dirty="0">
                  <a:solidFill>
                    <a:prstClr val="white"/>
                  </a:solidFill>
                </a:rPr>
              </a:br>
              <a:r>
                <a:rPr lang="en-IN" sz="4000" cap="small" dirty="0">
                  <a:solidFill>
                    <a:prstClr val="white"/>
                  </a:solidFill>
                </a:rPr>
                <a:t>Analytical</a:t>
              </a:r>
              <a:r>
                <a:rPr lang="en-IN" sz="4000" cap="small" baseline="0" dirty="0">
                  <a:solidFill>
                    <a:prstClr val="white"/>
                  </a:solidFill>
                </a:rPr>
                <a:t> Skills </a:t>
              </a:r>
              <a:r>
                <a:rPr lang="en-IN" sz="4000" baseline="0" dirty="0">
                  <a:solidFill>
                    <a:prstClr val="white"/>
                  </a:solidFill>
                </a:rPr>
                <a:t>II</a:t>
              </a:r>
              <a:endParaRPr lang="en-IN" sz="40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804AC61-FF96-4008-806C-78611363AA48}"/>
                </a:ext>
              </a:extLst>
            </p:cNvPr>
            <p:cNvSpPr txBox="1"/>
            <p:nvPr userDrawn="1"/>
          </p:nvSpPr>
          <p:spPr>
            <a:xfrm>
              <a:off x="7554119" y="4787924"/>
              <a:ext cx="4637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400" dirty="0" err="1">
                  <a:solidFill>
                    <a:prstClr val="white"/>
                  </a:solidFill>
                </a:rPr>
                <a:t>Dr.</a:t>
              </a:r>
              <a:r>
                <a:rPr lang="en-IN" sz="2400" baseline="0" dirty="0">
                  <a:solidFill>
                    <a:prstClr val="white"/>
                  </a:solidFill>
                </a:rPr>
                <a:t> Harish </a:t>
              </a:r>
              <a:r>
                <a:rPr lang="en-IN" sz="2400" baseline="0" dirty="0" err="1">
                  <a:solidFill>
                    <a:prstClr val="white"/>
                  </a:solidFill>
                </a:rPr>
                <a:t>Mittu</a:t>
              </a:r>
              <a:endParaRPr lang="en-IN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992CEC2-6A8A-42E1-9898-DC87580BAAEB}"/>
                </a:ext>
              </a:extLst>
            </p:cNvPr>
            <p:cNvSpPr txBox="1"/>
            <p:nvPr userDrawn="1"/>
          </p:nvSpPr>
          <p:spPr>
            <a:xfrm>
              <a:off x="7554119" y="5308706"/>
              <a:ext cx="4637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IN" sz="2000" dirty="0">
                  <a:solidFill>
                    <a:prstClr val="white"/>
                  </a:solidFill>
                </a:rPr>
                <a:t>Associate Professor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1504407-7F5F-4652-8F83-987A294F4C34}"/>
                </a:ext>
              </a:extLst>
            </p:cNvPr>
            <p:cNvCxnSpPr/>
            <p:nvPr userDrawn="1"/>
          </p:nvCxnSpPr>
          <p:spPr>
            <a:xfrm>
              <a:off x="7898901" y="4747904"/>
              <a:ext cx="0" cy="9998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rgbClr val="ABABAB"/>
            </a:gs>
            <a:gs pos="32000">
              <a:srgbClr val="696969"/>
            </a:gs>
            <a:gs pos="85000">
              <a:srgbClr val="262626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650EB42B-1F4D-445E-A6BB-F8E8D5304BD8}"/>
              </a:ext>
            </a:extLst>
          </p:cNvPr>
          <p:cNvSpPr/>
          <p:nvPr userDrawn="1"/>
        </p:nvSpPr>
        <p:spPr>
          <a:xfrm>
            <a:off x="1640114" y="2507343"/>
            <a:ext cx="6168571" cy="1843314"/>
          </a:xfrm>
          <a:prstGeom prst="ellipse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C739FE-B2F2-4F18-A226-64C62A085746}"/>
              </a:ext>
            </a:extLst>
          </p:cNvPr>
          <p:cNvSpPr txBox="1"/>
          <p:nvPr userDrawn="1"/>
        </p:nvSpPr>
        <p:spPr>
          <a:xfrm>
            <a:off x="2299697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34786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991360"/>
          </a:xfrm>
          <a:prstGeom prst="rect">
            <a:avLst/>
          </a:prstGeom>
          <a:gradFill flip="none" rotWithShape="1">
            <a:gsLst>
              <a:gs pos="0">
                <a:srgbClr val="ABABAB"/>
              </a:gs>
              <a:gs pos="37000">
                <a:srgbClr val="696969"/>
              </a:gs>
              <a:gs pos="100000">
                <a:srgbClr val="26262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00148" y="2647314"/>
            <a:ext cx="7315201" cy="3968751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  <a:p>
            <a:pPr lvl="0"/>
            <a:endParaRPr lang="en-US" dirty="0"/>
          </a:p>
        </p:txBody>
      </p:sp>
      <p:pic>
        <p:nvPicPr>
          <p:cNvPr id="13" name="Graphic 12" descr="Idea with solid fill">
            <a:extLst>
              <a:ext uri="{FF2B5EF4-FFF2-40B4-BE49-F238E27FC236}">
                <a16:creationId xmlns:a16="http://schemas.microsoft.com/office/drawing/2014/main" xmlns="" id="{0F3B9253-370A-44CC-8474-0C7FCBCF9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 flipH="1">
            <a:off x="7088894" y="0"/>
            <a:ext cx="1991360" cy="1991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1982A6-2D52-4584-A559-5808F0A81B65}"/>
              </a:ext>
            </a:extLst>
          </p:cNvPr>
          <p:cNvSpPr txBox="1"/>
          <p:nvPr userDrawn="1"/>
        </p:nvSpPr>
        <p:spPr>
          <a:xfrm>
            <a:off x="628650" y="2080568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3F"/>
                </a:solidFill>
              </a:rPr>
              <a:t>After this lecture, you will be able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238A57-077B-412E-AF82-ED3499499C86}"/>
              </a:ext>
            </a:extLst>
          </p:cNvPr>
          <p:cNvSpPr txBox="1"/>
          <p:nvPr userDrawn="1"/>
        </p:nvSpPr>
        <p:spPr>
          <a:xfrm>
            <a:off x="628650" y="271135"/>
            <a:ext cx="4172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 Outcomes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9874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753A410-DACD-4A04-BE6C-28121A132BE1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B3C3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Slider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 dirty="0"/>
              <a:t>Slide Content</a:t>
            </a:r>
          </a:p>
        </p:txBody>
      </p:sp>
    </p:spTree>
    <p:extLst>
      <p:ext uri="{BB962C8B-B14F-4D97-AF65-F5344CB8AC3E}">
        <p14:creationId xmlns:p14="http://schemas.microsoft.com/office/powerpoint/2010/main" val="2845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89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6E48-432E-4EB2-9BF4-4B24EE942AA6}" type="datetimeFigureOut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E91-5C76-4DC9-AAF3-6C7CF46E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B5075-7AB0-22ED-284D-9ECBEEF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E79EA55-857E-C783-DF01-01A379279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en-US" dirty="0"/>
                  <a:t>A, B and C can do a piece of work in 6, 8, and 10 days, respectively. If they have worked for 3, 4, and 5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days, respectively, then calculate the amount of work done by A, B and C together.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Amount of work done by A in 3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Amount of work done by B in 4 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Amount of work done by C in 5 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pPr algn="just">
                  <a:lnSpc>
                    <a:spcPct val="120000"/>
                  </a:lnSpc>
                </a:pPr>
                <a:r>
                  <a:rPr lang="en-US" dirty="0"/>
                  <a:t>Amount of work done by A, B and C together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9EA55-857E-C783-DF01-01A379279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7578D3D-3992-D0D7-8E9C-D66339F3FFDD}"/>
              </a:ext>
            </a:extLst>
          </p:cNvPr>
          <p:cNvCxnSpPr/>
          <p:nvPr/>
        </p:nvCxnSpPr>
        <p:spPr>
          <a:xfrm flipV="1">
            <a:off x="5771321" y="3778501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EC7CBF3-9010-6BC3-1036-DEB267B0DC2E}"/>
              </a:ext>
            </a:extLst>
          </p:cNvPr>
          <p:cNvCxnSpPr/>
          <p:nvPr/>
        </p:nvCxnSpPr>
        <p:spPr>
          <a:xfrm flipV="1">
            <a:off x="5771321" y="4086821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7BB772A-006E-0168-C48C-E9C720ECA3C8}"/>
              </a:ext>
            </a:extLst>
          </p:cNvPr>
          <p:cNvCxnSpPr/>
          <p:nvPr/>
        </p:nvCxnSpPr>
        <p:spPr>
          <a:xfrm flipV="1">
            <a:off x="5781260" y="4514409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FD052CF-F6A3-80C9-6D9F-101C4BEE59E1}"/>
              </a:ext>
            </a:extLst>
          </p:cNvPr>
          <p:cNvCxnSpPr/>
          <p:nvPr/>
        </p:nvCxnSpPr>
        <p:spPr>
          <a:xfrm flipV="1">
            <a:off x="5781260" y="4812790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97F79E0-B083-AD08-B8C0-BAC1E2B91B69}"/>
              </a:ext>
            </a:extLst>
          </p:cNvPr>
          <p:cNvCxnSpPr/>
          <p:nvPr/>
        </p:nvCxnSpPr>
        <p:spPr>
          <a:xfrm flipV="1">
            <a:off x="5864086" y="5213875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CF64A11-341D-46F1-16DF-565D8C780FA1}"/>
              </a:ext>
            </a:extLst>
          </p:cNvPr>
          <p:cNvCxnSpPr/>
          <p:nvPr/>
        </p:nvCxnSpPr>
        <p:spPr>
          <a:xfrm flipV="1">
            <a:off x="5864086" y="5542073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0C3CAC1-9D44-0BC3-F51A-22B8BE5C92F3}"/>
                  </a:ext>
                </a:extLst>
              </p:cNvPr>
              <p:cNvSpPr txBox="1"/>
              <p:nvPr/>
            </p:nvSpPr>
            <p:spPr>
              <a:xfrm>
                <a:off x="6211955" y="3597432"/>
                <a:ext cx="567784" cy="69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C3CAC1-9D44-0BC3-F51A-22B8BE5C9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55" y="3597432"/>
                <a:ext cx="567784" cy="699166"/>
              </a:xfrm>
              <a:prstGeom prst="rect">
                <a:avLst/>
              </a:prstGeom>
              <a:blipFill>
                <a:blip r:embed="rId3"/>
                <a:stretch>
                  <a:fillRect l="-16129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0F0C8A0-13C7-9601-79E4-E1DC8C0CB2FD}"/>
                  </a:ext>
                </a:extLst>
              </p:cNvPr>
              <p:cNvSpPr txBox="1"/>
              <p:nvPr/>
            </p:nvSpPr>
            <p:spPr>
              <a:xfrm>
                <a:off x="6211955" y="4369832"/>
                <a:ext cx="567784" cy="69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F0C8A0-13C7-9601-79E4-E1DC8C0C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55" y="4369832"/>
                <a:ext cx="567784" cy="699166"/>
              </a:xfrm>
              <a:prstGeom prst="rect">
                <a:avLst/>
              </a:prstGeom>
              <a:blipFill>
                <a:blip r:embed="rId4"/>
                <a:stretch>
                  <a:fillRect l="-16129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1094927-3CBB-2A5B-E1D8-1A752AC9FC74}"/>
                  </a:ext>
                </a:extLst>
              </p:cNvPr>
              <p:cNvSpPr txBox="1"/>
              <p:nvPr/>
            </p:nvSpPr>
            <p:spPr>
              <a:xfrm>
                <a:off x="6211955" y="5078455"/>
                <a:ext cx="567784" cy="699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094927-3CBB-2A5B-E1D8-1A752AC9F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55" y="5078455"/>
                <a:ext cx="567784" cy="699166"/>
              </a:xfrm>
              <a:prstGeom prst="rect">
                <a:avLst/>
              </a:prstGeom>
              <a:blipFill>
                <a:blip r:embed="rId5"/>
                <a:stretch>
                  <a:fillRect l="-16129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8325F3C-8EEB-2BF8-6E99-96BA1F54CA17}"/>
                  </a:ext>
                </a:extLst>
              </p:cNvPr>
              <p:cNvSpPr txBox="1"/>
              <p:nvPr/>
            </p:nvSpPr>
            <p:spPr>
              <a:xfrm>
                <a:off x="8226791" y="5797499"/>
                <a:ext cx="572593" cy="701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325F3C-8EEB-2BF8-6E99-96BA1F54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791" y="5797499"/>
                <a:ext cx="572593" cy="701410"/>
              </a:xfrm>
              <a:prstGeom prst="rect">
                <a:avLst/>
              </a:prstGeom>
              <a:blipFill>
                <a:blip r:embed="rId6"/>
                <a:stretch>
                  <a:fillRect l="-17204" b="-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956F33-9B5A-9523-DA2F-3EEEF96BACE2}"/>
              </a:ext>
            </a:extLst>
          </p:cNvPr>
          <p:cNvSpPr txBox="1"/>
          <p:nvPr/>
        </p:nvSpPr>
        <p:spPr>
          <a:xfrm>
            <a:off x="6734585" y="635330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= 1.5</a:t>
            </a:r>
            <a:endParaRPr lang="en-IN" sz="2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3AC5C0D-6816-330C-0179-FFEAB1B69119}"/>
              </a:ext>
            </a:extLst>
          </p:cNvPr>
          <p:cNvCxnSpPr/>
          <p:nvPr/>
        </p:nvCxnSpPr>
        <p:spPr>
          <a:xfrm flipV="1">
            <a:off x="8454709" y="5949731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D9751E3-BA47-B86A-F023-0E65B1C0E6E6}"/>
              </a:ext>
            </a:extLst>
          </p:cNvPr>
          <p:cNvCxnSpPr/>
          <p:nvPr/>
        </p:nvCxnSpPr>
        <p:spPr>
          <a:xfrm flipV="1">
            <a:off x="8454709" y="6277929"/>
            <a:ext cx="347869" cy="993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4A79F91-10A5-4F4F-88FF-4052C8553503}"/>
              </a:ext>
            </a:extLst>
          </p:cNvPr>
          <p:cNvSpPr txBox="1"/>
          <p:nvPr/>
        </p:nvSpPr>
        <p:spPr>
          <a:xfrm>
            <a:off x="8395246" y="53677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469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49142-1BAB-4DB9-1793-A0D727D2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1D674F0-11D3-2A66-BABA-936A222A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If ‘A’ can do a piece of work in ‘X’ days and ‘B’ can do the same work in Y days, then both of them working together will do the same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days. </a:t>
                </a:r>
              </a:p>
              <a:p>
                <a:pPr algn="just"/>
                <a:r>
                  <a:rPr lang="en-US" sz="2400" dirty="0"/>
                  <a:t>Derivation-</a:t>
                </a:r>
              </a:p>
              <a:p>
                <a:pPr algn="just"/>
                <a:r>
                  <a:rPr lang="en-US" sz="2400" dirty="0"/>
                  <a:t>A can do a piece of work in X days and B can do the same work in Y days. </a:t>
                </a:r>
              </a:p>
              <a:p>
                <a:pPr algn="just"/>
                <a:r>
                  <a:rPr lang="en-US" sz="2400" dirty="0"/>
                  <a:t>A’s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 and B’s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674F0-11D3-2A66-BABA-936A222A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49142-1BAB-4DB9-1793-A0D727D2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1D674F0-11D3-2A66-BABA-936A222A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 and B’s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Then, (A + B)’s 1 day’s work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A and B together can complete the work in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674F0-11D3-2A66-BABA-936A222A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49142-1BAB-4DB9-1793-A0D727D2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1D674F0-11D3-2A66-BABA-936A222A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can finish a piece of work by working alone in 6 days; B, while working alone, can finish the same work in 12 days. If both of them work together, then in how many days, the work will be completed?</a:t>
                </a:r>
              </a:p>
              <a:p>
                <a:pPr algn="just"/>
                <a:r>
                  <a:rPr lang="en-US" sz="2400" dirty="0"/>
                  <a:t>Given, X = 6 and Y = 12 </a:t>
                </a:r>
              </a:p>
              <a:p>
                <a:pPr algn="just"/>
                <a:r>
                  <a:rPr lang="en-US" sz="2400" dirty="0"/>
                  <a:t>A and B will complete the work (by working together) in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		</a:t>
                </a: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674F0-11D3-2A66-BABA-936A222A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49142-1BAB-4DB9-1793-A0D727D2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1D674F0-11D3-2A66-BABA-936A222A0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and B will complete the work (by working together) in  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6 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dirty="0"/>
                          <m:t> 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6 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+ 12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72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18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= 4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674F0-11D3-2A66-BABA-936A222A0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688B1A9-9196-197D-F7AB-AC7935B9F020}"/>
              </a:ext>
            </a:extLst>
          </p:cNvPr>
          <p:cNvCxnSpPr/>
          <p:nvPr/>
        </p:nvCxnSpPr>
        <p:spPr>
          <a:xfrm flipV="1">
            <a:off x="3210339" y="4253949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DAC880A-00A6-70DC-30CA-D779031EB6A6}"/>
              </a:ext>
            </a:extLst>
          </p:cNvPr>
          <p:cNvCxnSpPr/>
          <p:nvPr/>
        </p:nvCxnSpPr>
        <p:spPr>
          <a:xfrm flipV="1">
            <a:off x="3210338" y="4615277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EC086-2A80-FD04-A5B6-3C2DF1E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6D694E-818B-E5B7-EBC0-265A3E32C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If A, B and C, while working alone, can complete a work in X, Y and Z days, then they will together complete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+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days. </a:t>
                </a:r>
              </a:p>
              <a:p>
                <a:pPr algn="just"/>
                <a:r>
                  <a:rPr lang="en-US" sz="2400" dirty="0"/>
                  <a:t>Derivation -</a:t>
                </a:r>
              </a:p>
              <a:p>
                <a:pPr algn="just"/>
                <a:r>
                  <a:rPr lang="en-US" sz="2400" dirty="0"/>
                  <a:t>A, B and C, while working alone, can complete a work in X, Y and Z days. </a:t>
                </a:r>
              </a:p>
              <a:p>
                <a:pPr algn="just"/>
                <a:r>
                  <a:rPr lang="en-US" sz="2400" dirty="0"/>
                  <a:t>A’s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; B’s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; C’s 1 day’s work=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D694E-818B-E5B7-EBC0-265A3E32C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9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EC086-2A80-FD04-A5B6-3C2DF1E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6D694E-818B-E5B7-EBC0-265A3E32C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; B’s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; C’s 1 day’s work=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(A + B + C)’s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A, B and C together can complete the work in 	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+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D694E-818B-E5B7-EBC0-265A3E32C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EC086-2A80-FD04-A5B6-3C2DF1E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6D694E-818B-E5B7-EBC0-265A3E32C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A, B and C can complete a piece of work in 10, 15 and 18 days. In how many days, would all of them complete the same work working together? </a:t>
                </a:r>
              </a:p>
              <a:p>
                <a:pPr algn="just"/>
                <a:r>
                  <a:rPr lang="en-US" dirty="0"/>
                  <a:t>Here, X = 10, Y = 15 and Z = 18 </a:t>
                </a:r>
              </a:p>
              <a:p>
                <a:pPr algn="just"/>
                <a:r>
                  <a:rPr lang="en-US" dirty="0"/>
                  <a:t>Therefore, the work will be completed in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Y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+</m:t>
                        </m:r>
                        <m:r>
                          <m:rPr>
                            <m:nor/>
                          </m:rPr>
                          <a:rPr lang="en-US" sz="2800" dirty="0"/>
                          <m:t>YZ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+</m:t>
                        </m:r>
                        <m:r>
                          <m:rPr>
                            <m:nor/>
                          </m:rPr>
                          <a:rPr lang="en-US" sz="2800" dirty="0"/>
                          <m:t>ZX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/>
                          <m:t>10 . 15 . 18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/>
                          <m:t>10 . 15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+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15 . 18</m:t>
                        </m:r>
                        <m:r>
                          <m:rPr>
                            <m:nor/>
                          </m:rPr>
                          <a:rPr lang="en-US" sz="2800" dirty="0"/>
                          <m:t> +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 18 . 10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2700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150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270</m:t>
                        </m:r>
                        <m:r>
                          <m:rPr>
                            <m:nor/>
                          </m:rPr>
                          <a:rPr lang="en-US" sz="2400" dirty="0"/>
                          <m:t> 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180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D694E-818B-E5B7-EBC0-265A3E32C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1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EC086-2A80-FD04-A5B6-3C2DF1E7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6D694E-818B-E5B7-EBC0-265A3E32C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2700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150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270</m:t>
                        </m:r>
                        <m:r>
                          <m:rPr>
                            <m:nor/>
                          </m:rPr>
                          <a:rPr lang="en-US" sz="2400" dirty="0"/>
                          <m:t> 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180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>
                  <a:buNone/>
                </a:pPr>
                <a:r>
                  <a:rPr lang="en-US" sz="2400" dirty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2700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600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	= 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D694E-818B-E5B7-EBC0-265A3E32C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1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B293B-C7CD-C5B5-3585-2BC84EB3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-9939"/>
            <a:ext cx="8782050" cy="1171575"/>
          </a:xfrm>
        </p:spPr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468697-AB30-6DB0-C6A9-3D9E05CF0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Two persons, A and B, working together, can complete a piece of work in X days. If A, working alone, can complete the work in Y days, then B, working alone, will complete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days. </a:t>
                </a:r>
              </a:p>
              <a:p>
                <a:pPr algn="just"/>
                <a:r>
                  <a:rPr lang="en-US" dirty="0"/>
                  <a:t>Derivation -</a:t>
                </a:r>
              </a:p>
              <a:p>
                <a:pPr algn="just"/>
                <a:r>
                  <a:rPr lang="en-US" dirty="0"/>
                  <a:t>A and B together can complete the work in X days. </a:t>
                </a:r>
              </a:p>
              <a:p>
                <a:pPr algn="just"/>
                <a:r>
                  <a:rPr lang="en-US" dirty="0"/>
                  <a:t>(A + B)’s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Similarly, A’s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68697-AB30-6DB0-C6A9-3D9E05CF0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0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C2E1C-492B-4490-B644-A86ED36D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explore the formulae of time and work,</a:t>
            </a:r>
          </a:p>
          <a:p>
            <a:pPr algn="just"/>
            <a:r>
              <a:rPr lang="en-US" dirty="0"/>
              <a:t>solve problems based on time and work.</a:t>
            </a:r>
          </a:p>
        </p:txBody>
      </p:sp>
    </p:spTree>
    <p:extLst>
      <p:ext uri="{BB962C8B-B14F-4D97-AF65-F5344CB8AC3E}">
        <p14:creationId xmlns:p14="http://schemas.microsoft.com/office/powerpoint/2010/main" val="3017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B293B-C7CD-C5B5-3585-2BC84EB3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468697-AB30-6DB0-C6A9-3D9E05CF0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Therefore, B’s 1 day’s work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B alone can complete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68697-AB30-6DB0-C6A9-3D9E05CF0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B293B-C7CD-C5B5-3585-2BC84EB3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468697-AB30-6DB0-C6A9-3D9E05CF0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/>
                  <a:t>A and B, working together, take 15 days to complete a piece of work. If A alone can do this work in 20 days, then how long would B take to complete the same work? </a:t>
                </a:r>
              </a:p>
              <a:p>
                <a:pPr algn="just"/>
                <a:r>
                  <a:rPr lang="en-US" sz="2400" dirty="0"/>
                  <a:t>Here, X = 15 and Y = 20</a:t>
                </a:r>
              </a:p>
              <a:p>
                <a:pPr algn="just"/>
                <a:r>
                  <a:rPr lang="en-US" sz="2400" dirty="0"/>
                  <a:t>B alone will complete the work 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</m:oMath>
                </a14:m>
                <a:r>
                  <a:rPr lang="en-US" sz="2400" dirty="0"/>
                  <a:t> 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15 . 20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20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−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15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30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68697-AB30-6DB0-C6A9-3D9E05CF0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EB056EB-842E-7300-9147-CB741E007838}"/>
              </a:ext>
            </a:extLst>
          </p:cNvPr>
          <p:cNvCxnSpPr/>
          <p:nvPr/>
        </p:nvCxnSpPr>
        <p:spPr>
          <a:xfrm flipV="1">
            <a:off x="5188226" y="5804453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61E666A-E32F-8661-0D0C-3DA1D8200141}"/>
              </a:ext>
            </a:extLst>
          </p:cNvPr>
          <p:cNvCxnSpPr/>
          <p:nvPr/>
        </p:nvCxnSpPr>
        <p:spPr>
          <a:xfrm flipV="1">
            <a:off x="5188225" y="6165781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9F905-A1FF-2B62-739A-86D150FFF05F}"/>
              </a:ext>
            </a:extLst>
          </p:cNvPr>
          <p:cNvSpPr txBox="1"/>
          <p:nvPr/>
        </p:nvSpPr>
        <p:spPr>
          <a:xfrm>
            <a:off x="6142383" y="5862493"/>
            <a:ext cx="168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60 days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34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38991-DA6C-8736-904E-B1E90AA4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B46FACF-1770-7208-4FE7-FC08C1EBE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If A and B, working together, can finish a piece of work in X days, B and C in Y days, C and A in Z days, then </a:t>
                </a:r>
              </a:p>
              <a:p>
                <a:pPr algn="just"/>
                <a:r>
                  <a:rPr lang="en-US" dirty="0"/>
                  <a:t>(a) A, B and C working together, will complete the job in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Y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ZX</m:t>
                        </m:r>
                      </m:den>
                    </m:f>
                  </m:oMath>
                </a14:m>
                <a:r>
                  <a:rPr lang="en-US" dirty="0"/>
                  <a:t> days. </a:t>
                </a:r>
              </a:p>
              <a:p>
                <a:pPr algn="just"/>
                <a:r>
                  <a:rPr lang="en-US" dirty="0"/>
                  <a:t>(b) A alone will complete the job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Y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YZ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dirty="0"/>
                          <m:t>ZX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days. </a:t>
                </a:r>
              </a:p>
              <a:p>
                <a:pPr algn="just"/>
                <a:r>
                  <a:rPr lang="en-US" dirty="0"/>
                  <a:t>(c) B alone will complete the job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XY</m:t>
                        </m:r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YZ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ZX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days.</a:t>
                </a:r>
              </a:p>
              <a:p>
                <a:pPr algn="just"/>
                <a:r>
                  <a:rPr lang="en-US" dirty="0"/>
                  <a:t>(d) C alone will complete the job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Y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YZ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ZX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days.</a:t>
                </a:r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6FACF-1770-7208-4FE7-FC08C1EBE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64AC8-4529-608E-0C56-890F114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14C546-90D7-78EC-3C19-6316990B9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sz="2400" dirty="0"/>
                  <a:t>Derivation-</a:t>
                </a:r>
              </a:p>
              <a:p>
                <a:r>
                  <a:rPr lang="en-IN" sz="2400" dirty="0"/>
                  <a:t>(A + B)’s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(B + C)’s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(C + A)’s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Z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r>
                  <a:rPr lang="en-IN" sz="2400" dirty="0"/>
                  <a:t>[(A + B) + (B + C) + (C + A)]’s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2 (A + B + C)’s 1 day’s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4C546-90D7-78EC-3C19-6316990B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64AC8-4529-608E-0C56-890F114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14C546-90D7-78EC-3C19-6316990B9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400" dirty="0"/>
                  <a:t>2 (A + B + C)’s 1 day’s work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(A + B + C)’s 1 day’s work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IN" sz="2400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Y</m:t>
                        </m:r>
                      </m:den>
                    </m:f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Z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A, B and C, working together, will complete the work in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</m:oMath>
                </a14:m>
                <a:r>
                  <a:rPr lang="en-IN" sz="2400" dirty="0"/>
                  <a:t> days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4C546-90D7-78EC-3C19-6316990B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64AC8-4529-608E-0C56-890F114C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B14C546-90D7-78EC-3C19-6316990B9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sz="2400" dirty="0"/>
                  <a:t>Also, A’s 1 day’s work 	= (A + B + C)’s 1 day’s work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				- (B + C)’s 1 day’s work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+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− 2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ZX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dirty="0"/>
                          <m:t> −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den>
                    </m:f>
                  </m:oMath>
                </a14:m>
                <a:endParaRPr lang="en-IN" sz="2400" dirty="0"/>
              </a:p>
              <a:p>
                <a:pPr>
                  <a:lnSpc>
                    <a:spcPct val="100000"/>
                  </a:lnSpc>
                </a:pPr>
                <a:r>
                  <a:rPr lang="en-IN" sz="2400" dirty="0"/>
                  <a:t>So, A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days.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/>
                  <a:t>Similarly, B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 days &amp;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C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days.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4C546-90D7-78EC-3C19-6316990B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09BD5-A3D3-358E-1C47-FA7C67A1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A6F5FFA-0123-5D8C-1FFA-A9FFE974A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A and B can do a piece of work in 12 days, B and C in 15 days, C and A in 20 days. How long would each of them would take separately to complete the same work? </a:t>
                </a:r>
              </a:p>
              <a:p>
                <a:pPr algn="just"/>
                <a:r>
                  <a:rPr lang="en-US" sz="2400" dirty="0"/>
                  <a:t>Here, X = 12, Y = 15 and Z = 20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2400" dirty="0"/>
                  <a:t>A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. 12. 15. 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12 . 15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15 . 20</m:t>
                        </m:r>
                        <m:r>
                          <m:rPr>
                            <m:nor/>
                          </m:rPr>
                          <a:rPr lang="en-US" sz="2400" dirty="0"/>
                          <m:t> −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20 . 12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7200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4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F5FFA-0123-5D8C-1FFA-A9FFE974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F0240B-92B0-299D-6943-47D734102B5F}"/>
              </a:ext>
            </a:extLst>
          </p:cNvPr>
          <p:cNvSpPr txBox="1"/>
          <p:nvPr/>
        </p:nvSpPr>
        <p:spPr>
          <a:xfrm>
            <a:off x="5148469" y="5953540"/>
            <a:ext cx="170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30 days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C0F1721-3CA5-E581-862F-D0BBC688DA6D}"/>
              </a:ext>
            </a:extLst>
          </p:cNvPr>
          <p:cNvCxnSpPr/>
          <p:nvPr/>
        </p:nvCxnSpPr>
        <p:spPr>
          <a:xfrm flipV="1">
            <a:off x="4323521" y="5924668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7C800E1-4FD5-3F4D-339D-401E1629AE54}"/>
              </a:ext>
            </a:extLst>
          </p:cNvPr>
          <p:cNvCxnSpPr/>
          <p:nvPr/>
        </p:nvCxnSpPr>
        <p:spPr>
          <a:xfrm flipV="1">
            <a:off x="4323520" y="6285996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09BD5-A3D3-358E-1C47-FA7C67A1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A6F5FFA-0123-5D8C-1FFA-A9FFE974A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B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XY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2 . 12. 15. 20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−12 . 15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+ 15 . 20 + 20 . 12</m:t>
                        </m:r>
                      </m:den>
                    </m:f>
                  </m:oMath>
                </a14:m>
                <a:r>
                  <a:rPr lang="en-US" sz="2400" dirty="0"/>
                  <a:t> days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7200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36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20 days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/>
                  <a:t>C alone can do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dirty="0"/>
                          <m:t>XYZ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Y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YZ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ZX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2 . 12. 15. 20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12 . 15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 15 . 20 + 20 . 12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7200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12</m:t>
                        </m:r>
                        <m:r>
                          <m:rPr>
                            <m:nor/>
                          </m:rPr>
                          <a:rPr lang="en-US" sz="2400" dirty="0"/>
                          <m:t>0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= 60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F5FFA-0123-5D8C-1FFA-A9FFE974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b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BB401F9-E1FF-5990-B2CA-0E6298814DED}"/>
              </a:ext>
            </a:extLst>
          </p:cNvPr>
          <p:cNvCxnSpPr/>
          <p:nvPr/>
        </p:nvCxnSpPr>
        <p:spPr>
          <a:xfrm flipV="1">
            <a:off x="4313582" y="2878829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7CE3326-3A46-F165-3229-C8D72F407D7E}"/>
              </a:ext>
            </a:extLst>
          </p:cNvPr>
          <p:cNvCxnSpPr/>
          <p:nvPr/>
        </p:nvCxnSpPr>
        <p:spPr>
          <a:xfrm flipV="1">
            <a:off x="4313581" y="3240157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C4A831E-731D-D37B-D662-55EB591388EE}"/>
              </a:ext>
            </a:extLst>
          </p:cNvPr>
          <p:cNvCxnSpPr/>
          <p:nvPr/>
        </p:nvCxnSpPr>
        <p:spPr>
          <a:xfrm flipV="1">
            <a:off x="4313582" y="5562600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F3BAC02-9B3C-2472-4DBF-0A0884BA27D8}"/>
              </a:ext>
            </a:extLst>
          </p:cNvPr>
          <p:cNvCxnSpPr/>
          <p:nvPr/>
        </p:nvCxnSpPr>
        <p:spPr>
          <a:xfrm flipV="1">
            <a:off x="4313581" y="5923928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796D6-305C-9357-8377-991F4CA2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0C7D12-55E8-A83B-79EC-2E943C648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(a) If A can complete a work in X days and B is k times efficient than A, then the time taken by both A and B, working together, to complete the work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(b) If A and B, working together, can complete a work in X days and B is k times efficient than A, then the time taken by </a:t>
                </a:r>
              </a:p>
              <a:p>
                <a:pPr algn="just"/>
                <a:r>
                  <a:rPr lang="en-US" sz="2400" dirty="0"/>
                  <a:t>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A, working alone, to complete the work is </a:t>
                </a:r>
                <a:r>
                  <a:rPr lang="en-IN" sz="2400" dirty="0"/>
                  <a:t>(k + 1) X</a:t>
                </a:r>
                <a:endParaRPr lang="en-US" sz="2400" dirty="0"/>
              </a:p>
              <a:p>
                <a:pPr algn="just"/>
                <a:r>
                  <a:rPr lang="en-US" sz="2400" dirty="0"/>
                  <a:t>(ii) B, working alone, to complete the work is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 + 1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</m:den>
                    </m:f>
                  </m:oMath>
                </a14:m>
                <a:r>
                  <a:rPr lang="en-US" sz="2400" dirty="0"/>
                  <a:t>)X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C7D12-55E8-A83B-79EC-2E943C648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0C6D5-F910-60B9-D467-0F70BF1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E9C88A3-3DB0-E296-AC3A-D34337338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400" dirty="0"/>
                  <a:t>A can do a piece of work in 24 days. If B works twice as fast as A, then how long would they take to complete the work working together? </a:t>
                </a:r>
              </a:p>
              <a:p>
                <a:pPr algn="just"/>
                <a:r>
                  <a:rPr lang="en-US" sz="2400" dirty="0"/>
                  <a:t>Here, X = 24 &amp; k = 2 </a:t>
                </a:r>
              </a:p>
              <a:p>
                <a:pPr algn="just"/>
                <a:r>
                  <a:rPr lang="en-US" sz="2400" dirty="0"/>
                  <a:t>Time taken by A and B, working together, to complete the work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2 </m:t>
                        </m:r>
                        <m:r>
                          <m:rPr>
                            <m:nor/>
                          </m:rPr>
                          <a:rPr lang="en-US" sz="2400" dirty="0"/>
                          <m:t>+ 1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= 8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C88A3-3DB0-E296-AC3A-D34337338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 b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767737-0D2A-C830-34E8-1A80D4A9FB8E}"/>
              </a:ext>
            </a:extLst>
          </p:cNvPr>
          <p:cNvCxnSpPr/>
          <p:nvPr/>
        </p:nvCxnSpPr>
        <p:spPr>
          <a:xfrm flipV="1">
            <a:off x="3279912" y="5393635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3831AC3-E440-CADD-89B1-9913927E5AE3}"/>
              </a:ext>
            </a:extLst>
          </p:cNvPr>
          <p:cNvCxnSpPr/>
          <p:nvPr/>
        </p:nvCxnSpPr>
        <p:spPr>
          <a:xfrm flipV="1">
            <a:off x="3279911" y="5754963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E1AC-CDD3-E722-715B-0F6C9D70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E99D2-87D3-F792-ECBC-84FDE58E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Timely Completion – Task/Work</a:t>
            </a:r>
          </a:p>
          <a:p>
            <a:r>
              <a:rPr lang="en-US" dirty="0"/>
              <a:t>Complete Task – Earlier/Later </a:t>
            </a:r>
          </a:p>
          <a:p>
            <a:r>
              <a:rPr lang="en-US" dirty="0"/>
              <a:t>Manpower – Increased/Decreased</a:t>
            </a:r>
          </a:p>
          <a:p>
            <a:r>
              <a:rPr lang="en-US" dirty="0"/>
              <a:t>Time &amp; Manpower– Inversely Proportional </a:t>
            </a:r>
          </a:p>
          <a:p>
            <a:r>
              <a:rPr lang="en-US" dirty="0"/>
              <a:t>Time &amp; Work/Men &amp; Work - Directly Proportional</a:t>
            </a:r>
          </a:p>
        </p:txBody>
      </p:sp>
    </p:spTree>
    <p:extLst>
      <p:ext uri="{BB962C8B-B14F-4D97-AF65-F5344CB8AC3E}">
        <p14:creationId xmlns:p14="http://schemas.microsoft.com/office/powerpoint/2010/main" val="20769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295F6-8740-6528-BD09-1FC616A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87C696B-7FA8-12B0-7FA4-A4C2E81A6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If A working alone takes ‘a’ days more than A and B; B working alone takes ‘b’ days more than A and B together, then the number of days taken by A and B, working together, to finish a job is given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ab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C696B-7FA8-12B0-7FA4-A4C2E81A6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295F6-8740-6528-BD09-1FC616A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87C696B-7FA8-12B0-7FA4-A4C2E81A6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alone would take 8 hours more to complete the job than if both A and B worked together. If B worked alone, he took 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hours more to complete the job than A and B worked together. What time would they take if both A and B worked together? </a:t>
                </a:r>
              </a:p>
              <a:p>
                <a:pPr algn="just"/>
                <a:r>
                  <a:rPr lang="en-US" sz="2400" dirty="0"/>
                  <a:t>Here, 	a = 8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b = 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C696B-7FA8-12B0-7FA4-A4C2E81A6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295F6-8740-6528-BD09-1FC616A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87C696B-7FA8-12B0-7FA4-A4C2E81A6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Here, a = 8 and b = 4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Time taken by A and B, working together, to complete the job 				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ab</m:t>
                        </m:r>
                      </m:e>
                    </m:rad>
                  </m:oMath>
                </a14:m>
                <a:r>
                  <a:rPr lang="en-US" sz="2400" dirty="0"/>
                  <a:t> days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/>
                  <a:t>				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8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/>
                              <m:t>9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4 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9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36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	= 6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C696B-7FA8-12B0-7FA4-A4C2E81A6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C395112-C535-E38E-4993-8C34CC0D148A}"/>
              </a:ext>
            </a:extLst>
          </p:cNvPr>
          <p:cNvCxnSpPr>
            <a:cxnSpLocks/>
          </p:cNvCxnSpPr>
          <p:nvPr/>
        </p:nvCxnSpPr>
        <p:spPr>
          <a:xfrm flipV="1">
            <a:off x="6311344" y="4030939"/>
            <a:ext cx="347870" cy="103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26205F7-A3DD-4994-88D3-3B86CFAA6E66}"/>
              </a:ext>
            </a:extLst>
          </p:cNvPr>
          <p:cNvCxnSpPr>
            <a:cxnSpLocks/>
          </p:cNvCxnSpPr>
          <p:nvPr/>
        </p:nvCxnSpPr>
        <p:spPr>
          <a:xfrm flipV="1">
            <a:off x="6659214" y="4218954"/>
            <a:ext cx="347872" cy="94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A24EA6-D002-5447-B15A-56714796137C}"/>
              </a:ext>
            </a:extLst>
          </p:cNvPr>
          <p:cNvSpPr txBox="1"/>
          <p:nvPr/>
        </p:nvSpPr>
        <p:spPr>
          <a:xfrm>
            <a:off x="6320661" y="3681486"/>
            <a:ext cx="3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9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9EC3B-904A-ABFB-CE0A-C40D0C5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9D35933-C598-4752-6AA9-FDF087386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A is ‘k’ times more efficient than B and is, therefore, able to complete a work in ‘l’ days less than B, then </a:t>
                </a:r>
              </a:p>
              <a:p>
                <a:pPr algn="just"/>
                <a:r>
                  <a:rPr lang="en-US" sz="2400" dirty="0"/>
                  <a:t>(a) A and B, working together, can finish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kl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k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− 1</m:t>
                        </m:r>
                      </m:den>
                    </m:f>
                  </m:oMath>
                </a14:m>
                <a:r>
                  <a:rPr lang="en-US" sz="2400" dirty="0"/>
                  <a:t> days. </a:t>
                </a:r>
              </a:p>
              <a:p>
                <a:pPr algn="just"/>
                <a:r>
                  <a:rPr lang="en-US" sz="2400" dirty="0"/>
                  <a:t>(b) A, working alone, can finish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  − 1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days. </a:t>
                </a:r>
              </a:p>
              <a:p>
                <a:pPr algn="just"/>
                <a:r>
                  <a:rPr lang="en-US" sz="2400" dirty="0"/>
                  <a:t>(c) B, working alone, can finish the work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kl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  − 1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35933-C598-4752-6AA9-FDF087386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3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9EC3B-904A-ABFB-CE0A-C40D0C5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9D35933-C598-4752-6AA9-FDF087386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is thrice as good a workman as B and takes 10 days less to complete a piece of work than B takes. Find out time in which B alone can complete the work. </a:t>
                </a:r>
              </a:p>
              <a:p>
                <a:r>
                  <a:rPr lang="en-US" sz="2400" dirty="0"/>
                  <a:t>Here, k = 3 and l = 10 </a:t>
                </a:r>
              </a:p>
              <a:p>
                <a:r>
                  <a:rPr lang="en-US" sz="2400" dirty="0"/>
                  <a:t>Time taken by B, working alone, to complete the work 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kl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  <m:r>
                          <m:rPr>
                            <m:nor/>
                          </m:rPr>
                          <a:rPr lang="en-US" sz="2400" dirty="0"/>
                          <m:t>  − 1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 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sz="2400" dirty="0"/>
                          <m:t>  − 1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35933-C598-4752-6AA9-FDF087386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9EC3B-904A-ABFB-CE0A-C40D0C5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9D35933-C598-4752-6AA9-FDF087386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Here, k = 3 and l = 10. </a:t>
                </a:r>
              </a:p>
              <a:p>
                <a:r>
                  <a:rPr lang="en-US" sz="2400" dirty="0"/>
                  <a:t>Time taken by B, working alone, to complete the work 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sz="2400" dirty="0"/>
                          <m:t>  − 1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= 15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35933-C598-4752-6AA9-FDF087386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A852472-275F-D90C-DA89-D98945174BAC}"/>
              </a:ext>
            </a:extLst>
          </p:cNvPr>
          <p:cNvCxnSpPr/>
          <p:nvPr/>
        </p:nvCxnSpPr>
        <p:spPr>
          <a:xfrm flipV="1">
            <a:off x="6023112" y="3992217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8CBE6EF-B0B3-8B01-2B75-12E90FCC6D7D}"/>
              </a:ext>
            </a:extLst>
          </p:cNvPr>
          <p:cNvCxnSpPr/>
          <p:nvPr/>
        </p:nvCxnSpPr>
        <p:spPr>
          <a:xfrm flipV="1">
            <a:off x="6023111" y="4353545"/>
            <a:ext cx="695739" cy="1689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2A4CA-27FE-3186-76A8-A5C28BA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9C5DD1-815F-45E6-8A99-3EFD048B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dirty="0"/>
                  <a:t>If A can complete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den>
                    </m:f>
                  </m:oMath>
                </a14:m>
                <a:r>
                  <a:rPr lang="en-US" dirty="0"/>
                  <a:t> part of work in X days,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part of the work will be done in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. X days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or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b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c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.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d</m:t>
                        </m:r>
                      </m:den>
                    </m:f>
                  </m:oMath>
                </a14:m>
                <a:r>
                  <a:rPr lang="en-US" dirty="0"/>
                  <a:t> days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C5DD1-815F-45E6-8A99-3EFD048B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1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2A4CA-27FE-3186-76A8-A5C28BA8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9C5DD1-815F-45E6-8A99-3EFD048B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 completes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</m:den>
                    </m:f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of a work in 12 days. In how many days he would complete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8</m:t>
                        </m:r>
                      </m:den>
                    </m:f>
                  </m:oMath>
                </a14:m>
                <a:r>
                  <a:rPr lang="en-US" sz="2400" dirty="0"/>
                  <a:t>th of the work? </a:t>
                </a:r>
              </a:p>
              <a:p>
                <a:pPr algn="just"/>
                <a:r>
                  <a:rPr lang="en-US" sz="2400" dirty="0"/>
                  <a:t>Here, a = 3, b = 4, X = 12, c = 1 and d = 8 </a:t>
                </a:r>
              </a:p>
              <a:p>
                <a:pPr algn="just"/>
                <a:r>
                  <a:rPr lang="en-US" sz="2400" dirty="0"/>
                  <a:t>Number of days required to complete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8</m:t>
                        </m:r>
                      </m:den>
                    </m:f>
                  </m:oMath>
                </a14:m>
                <a:r>
                  <a:rPr lang="en-US" sz="2400" dirty="0"/>
                  <a:t> of the work 			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b</m:t>
                        </m:r>
                        <m:r>
                          <m:rPr>
                            <m:nor/>
                          </m:rPr>
                          <a:rPr lang="en-US" sz="2400" dirty="0"/>
                          <m:t> . </m:t>
                        </m:r>
                        <m:r>
                          <m:rPr>
                            <m:nor/>
                          </m:rPr>
                          <a:rPr lang="en-US" sz="2400" dirty="0"/>
                          <m:t>c</m:t>
                        </m:r>
                        <m:r>
                          <m:rPr>
                            <m:nor/>
                          </m:rPr>
                          <a:rPr lang="en-US" sz="2400" dirty="0"/>
                          <m:t> . </m:t>
                        </m:r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  <m:r>
                          <m:rPr>
                            <m:nor/>
                          </m:rPr>
                          <a:rPr lang="en-US" sz="2400" dirty="0"/>
                          <m:t> . </m:t>
                        </m:r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</m:den>
                    </m:f>
                  </m:oMath>
                </a14:m>
                <a:r>
                  <a:rPr lang="en-US" sz="2400" dirty="0"/>
                  <a:t> days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4 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3 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8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= 2 days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C5DD1-815F-45E6-8A99-3EFD048B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3E1F341C-C9E9-4232-D491-55BEE1467742}"/>
              </a:ext>
            </a:extLst>
          </p:cNvPr>
          <p:cNvCxnSpPr>
            <a:cxnSpLocks/>
          </p:cNvCxnSpPr>
          <p:nvPr/>
        </p:nvCxnSpPr>
        <p:spPr>
          <a:xfrm flipV="1">
            <a:off x="5148468" y="5247861"/>
            <a:ext cx="377688" cy="86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FBD75C1-455D-0687-FADE-8D57D437A54B}"/>
              </a:ext>
            </a:extLst>
          </p:cNvPr>
          <p:cNvCxnSpPr>
            <a:cxnSpLocks/>
          </p:cNvCxnSpPr>
          <p:nvPr/>
        </p:nvCxnSpPr>
        <p:spPr>
          <a:xfrm flipV="1">
            <a:off x="5923718" y="5496339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CD18EE-DF42-2947-592E-2DBD2763E966}"/>
              </a:ext>
            </a:extLst>
          </p:cNvPr>
          <p:cNvSpPr txBox="1"/>
          <p:nvPr/>
        </p:nvSpPr>
        <p:spPr>
          <a:xfrm>
            <a:off x="6241773" y="5496339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37D436B-0F08-4BAA-44A6-70096A96418E}"/>
              </a:ext>
            </a:extLst>
          </p:cNvPr>
          <p:cNvCxnSpPr>
            <a:cxnSpLocks/>
          </p:cNvCxnSpPr>
          <p:nvPr/>
        </p:nvCxnSpPr>
        <p:spPr>
          <a:xfrm flipV="1">
            <a:off x="6182137" y="5192332"/>
            <a:ext cx="377688" cy="86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DF94C90-0D6C-E025-FC16-BA7CE4240F00}"/>
              </a:ext>
            </a:extLst>
          </p:cNvPr>
          <p:cNvCxnSpPr>
            <a:cxnSpLocks/>
          </p:cNvCxnSpPr>
          <p:nvPr/>
        </p:nvCxnSpPr>
        <p:spPr>
          <a:xfrm flipV="1">
            <a:off x="5416819" y="5544378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E1CAED8-E2D4-7F93-9AE1-BFB3547240B9}"/>
              </a:ext>
            </a:extLst>
          </p:cNvPr>
          <p:cNvSpPr txBox="1"/>
          <p:nvPr/>
        </p:nvSpPr>
        <p:spPr>
          <a:xfrm>
            <a:off x="6529387" y="4878529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A0C1C3-33A9-556C-86DE-1F785671FF4E}"/>
              </a:ext>
            </a:extLst>
          </p:cNvPr>
          <p:cNvSpPr txBox="1"/>
          <p:nvPr/>
        </p:nvSpPr>
        <p:spPr>
          <a:xfrm>
            <a:off x="7026962" y="4819686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BA33C84-DAD7-DE51-3A33-8F5CAC533C8C}"/>
              </a:ext>
            </a:extLst>
          </p:cNvPr>
          <p:cNvCxnSpPr>
            <a:cxnSpLocks/>
          </p:cNvCxnSpPr>
          <p:nvPr/>
        </p:nvCxnSpPr>
        <p:spPr>
          <a:xfrm flipV="1">
            <a:off x="6474718" y="5015913"/>
            <a:ext cx="377688" cy="86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71B8A26-0323-D467-FEC4-06DFE5C14895}"/>
              </a:ext>
            </a:extLst>
          </p:cNvPr>
          <p:cNvCxnSpPr>
            <a:cxnSpLocks/>
          </p:cNvCxnSpPr>
          <p:nvPr/>
        </p:nvCxnSpPr>
        <p:spPr>
          <a:xfrm flipV="1">
            <a:off x="6251707" y="5623027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0164E-424D-A48B-9F6D-007F249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20C1E4-8C81-BDA9-55D7-37F315B96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There are two groups of people with same level of efficiency. In one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persons can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and in the other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persons can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time. The relationship between the two groups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C1E4-8C81-BDA9-55D7-37F315B96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3B52D-C262-CE28-0544-FB44D6D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F01EC88-A623-B779-F0F5-ECC9C2DF5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10 persons can complete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  <a:r>
                  <a:rPr lang="en-US" sz="2400" dirty="0"/>
                  <a:t>of a work in 8 days, then find out the number of persons required to complete the remaining work in 12 days. </a:t>
                </a:r>
              </a:p>
              <a:p>
                <a:pPr algn="just"/>
                <a:r>
                  <a:rPr lang="en-US" sz="2400" dirty="0"/>
                  <a:t>Given,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8 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12 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1EC88-A623-B779-F0F5-ECC9C2DF5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6F537-4890-870B-2152-F427C83F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E3B07DF-C2CA-74A4-066F-E663B2C4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If ‘A’ can do a piece of work in ‘n’ days, then at a uniform rate of working ‘A’ will finish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work in one day.</a:t>
                </a:r>
              </a:p>
              <a:p>
                <a:pPr algn="just"/>
                <a:r>
                  <a:rPr lang="en-US" sz="2400" dirty="0"/>
                  <a:t>For Example</a:t>
                </a:r>
              </a:p>
              <a:p>
                <a:pPr algn="just"/>
                <a:r>
                  <a:rPr lang="en-US" sz="2400" dirty="0"/>
                  <a:t>If Amit can do a piece of work in 18 days then at a uniform rate of working Amit will finish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work in one day.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B07DF-C2CA-74A4-066F-E663B2C4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7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3B52D-C262-CE28-0544-FB44D6D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F01EC88-A623-B779-F0F5-ECC9C2DF5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8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12 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	=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		10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× 8	=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× 12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10 ×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3 </m:t>
                        </m:r>
                        <m:r>
                          <m:rPr>
                            <m:nor/>
                          </m:rPr>
                          <a:rPr lang="en-US" sz="2400" dirty="0"/>
                          <m:t>× 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	=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×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× 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solidFill>
                      <a:srgbClr val="836967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	= 	10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1EC88-A623-B779-F0F5-ECC9C2DF5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B0794D5-D760-16D4-A8EF-09106807A92F}"/>
              </a:ext>
            </a:extLst>
          </p:cNvPr>
          <p:cNvCxnSpPr>
            <a:cxnSpLocks/>
          </p:cNvCxnSpPr>
          <p:nvPr/>
        </p:nvCxnSpPr>
        <p:spPr>
          <a:xfrm flipV="1">
            <a:off x="2747543" y="4873696"/>
            <a:ext cx="377688" cy="86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3AA1113-264C-174A-28DF-6792072A3207}"/>
              </a:ext>
            </a:extLst>
          </p:cNvPr>
          <p:cNvCxnSpPr>
            <a:cxnSpLocks/>
          </p:cNvCxnSpPr>
          <p:nvPr/>
        </p:nvCxnSpPr>
        <p:spPr>
          <a:xfrm flipV="1">
            <a:off x="5651944" y="4878665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F1189-29B5-56EB-136D-7631562E0808}"/>
              </a:ext>
            </a:extLst>
          </p:cNvPr>
          <p:cNvCxnSpPr>
            <a:cxnSpLocks/>
          </p:cNvCxnSpPr>
          <p:nvPr/>
        </p:nvCxnSpPr>
        <p:spPr>
          <a:xfrm flipV="1">
            <a:off x="2781705" y="4539078"/>
            <a:ext cx="377688" cy="86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2DE2E3C-7E89-0671-D524-C2F316B79BAC}"/>
              </a:ext>
            </a:extLst>
          </p:cNvPr>
          <p:cNvCxnSpPr>
            <a:cxnSpLocks/>
          </p:cNvCxnSpPr>
          <p:nvPr/>
        </p:nvCxnSpPr>
        <p:spPr>
          <a:xfrm flipV="1">
            <a:off x="6272514" y="4453355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99C9C9B-D2F4-8341-BE2F-941EE4386807}"/>
              </a:ext>
            </a:extLst>
          </p:cNvPr>
          <p:cNvCxnSpPr>
            <a:cxnSpLocks/>
          </p:cNvCxnSpPr>
          <p:nvPr/>
        </p:nvCxnSpPr>
        <p:spPr>
          <a:xfrm flipV="1">
            <a:off x="5686432" y="4471161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50E8B44-03B6-127E-367B-9E06470AC263}"/>
              </a:ext>
            </a:extLst>
          </p:cNvPr>
          <p:cNvCxnSpPr>
            <a:cxnSpLocks/>
          </p:cNvCxnSpPr>
          <p:nvPr/>
        </p:nvCxnSpPr>
        <p:spPr>
          <a:xfrm flipV="1">
            <a:off x="3294088" y="4554196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0164E-424D-A48B-9F6D-007F249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20C1E4-8C81-BDA9-55D7-37F315B96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There are two groups of people with same efficiency. In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persons can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works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working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hours a day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persons can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works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time working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hours a day. The relationship between the two groups is given by 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0C1E4-8C81-BDA9-55D7-37F315B96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6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C9064-8DC5-9258-D759-63286F0E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2346A19-D9E0-E1EF-B686-E37FB0637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10 persons can cut 20 trees in 3 days by working 12 hours a day. Then, in how many days can 24 persons cut 32 trees by working 4 hours a day? </a:t>
                </a:r>
              </a:p>
              <a:p>
                <a:r>
                  <a:rPr lang="en-US" dirty="0"/>
                  <a:t>Given,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20,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12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24,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US" dirty="0"/>
                  <a:t>= ?,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4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10 × 32 × 3 × 12 = 24 × 20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× 4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836967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6 days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46A19-D9E0-E1EF-B686-E37FB0637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b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A599C02-4686-34A7-7D0D-4A77671D3560}"/>
              </a:ext>
            </a:extLst>
          </p:cNvPr>
          <p:cNvCxnSpPr>
            <a:cxnSpLocks/>
          </p:cNvCxnSpPr>
          <p:nvPr/>
        </p:nvCxnSpPr>
        <p:spPr>
          <a:xfrm flipV="1">
            <a:off x="2252760" y="5592418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5E98456-0FE9-F4CC-1BE9-D4F6B0A66518}"/>
              </a:ext>
            </a:extLst>
          </p:cNvPr>
          <p:cNvCxnSpPr>
            <a:cxnSpLocks/>
          </p:cNvCxnSpPr>
          <p:nvPr/>
        </p:nvCxnSpPr>
        <p:spPr>
          <a:xfrm flipV="1">
            <a:off x="5463990" y="5584757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BED9A52-9445-FA29-CB70-8C48A6B46FCE}"/>
              </a:ext>
            </a:extLst>
          </p:cNvPr>
          <p:cNvCxnSpPr>
            <a:cxnSpLocks/>
          </p:cNvCxnSpPr>
          <p:nvPr/>
        </p:nvCxnSpPr>
        <p:spPr>
          <a:xfrm flipV="1">
            <a:off x="3545634" y="5594074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D290134-0925-0023-B8F5-0EB9D5E2FCF7}"/>
              </a:ext>
            </a:extLst>
          </p:cNvPr>
          <p:cNvCxnSpPr>
            <a:cxnSpLocks/>
          </p:cNvCxnSpPr>
          <p:nvPr/>
        </p:nvCxnSpPr>
        <p:spPr>
          <a:xfrm flipV="1">
            <a:off x="4736054" y="5561187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F6E6A2C-9970-34E2-57CB-BAFB86604F88}"/>
              </a:ext>
            </a:extLst>
          </p:cNvPr>
          <p:cNvCxnSpPr>
            <a:cxnSpLocks/>
          </p:cNvCxnSpPr>
          <p:nvPr/>
        </p:nvCxnSpPr>
        <p:spPr>
          <a:xfrm flipV="1">
            <a:off x="6844496" y="5592418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A3D8CE-80BA-3EC3-392A-968234491147}"/>
              </a:ext>
            </a:extLst>
          </p:cNvPr>
          <p:cNvSpPr txBox="1"/>
          <p:nvPr/>
        </p:nvSpPr>
        <p:spPr>
          <a:xfrm>
            <a:off x="4572000" y="5162830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808C5D-30B4-757A-E039-8FF0BF098C74}"/>
              </a:ext>
            </a:extLst>
          </p:cNvPr>
          <p:cNvCxnSpPr>
            <a:cxnSpLocks/>
          </p:cNvCxnSpPr>
          <p:nvPr/>
        </p:nvCxnSpPr>
        <p:spPr>
          <a:xfrm flipV="1">
            <a:off x="4554634" y="5321406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CE85C6D-75B4-123B-5B40-AF8ECFB1EBD4}"/>
              </a:ext>
            </a:extLst>
          </p:cNvPr>
          <p:cNvSpPr txBox="1"/>
          <p:nvPr/>
        </p:nvSpPr>
        <p:spPr>
          <a:xfrm>
            <a:off x="5315163" y="5194718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51366F0-B3DD-8CBB-3672-5227673EA3BE}"/>
              </a:ext>
            </a:extLst>
          </p:cNvPr>
          <p:cNvCxnSpPr>
            <a:cxnSpLocks/>
          </p:cNvCxnSpPr>
          <p:nvPr/>
        </p:nvCxnSpPr>
        <p:spPr>
          <a:xfrm flipV="1">
            <a:off x="2959329" y="5598873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ADD31CB-A0F8-ED9C-FB64-11285E8C4733}"/>
              </a:ext>
            </a:extLst>
          </p:cNvPr>
          <p:cNvCxnSpPr>
            <a:cxnSpLocks/>
          </p:cNvCxnSpPr>
          <p:nvPr/>
        </p:nvCxnSpPr>
        <p:spPr>
          <a:xfrm flipV="1">
            <a:off x="5344979" y="5321406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45D3DCC-FFB7-56EE-694E-BE8E6739A2EA}"/>
              </a:ext>
            </a:extLst>
          </p:cNvPr>
          <p:cNvCxnSpPr>
            <a:cxnSpLocks/>
          </p:cNvCxnSpPr>
          <p:nvPr/>
        </p:nvCxnSpPr>
        <p:spPr>
          <a:xfrm flipV="1">
            <a:off x="4095497" y="5584757"/>
            <a:ext cx="318055" cy="115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894B492-1F3C-083C-9B37-3EA084DAE0CA}"/>
              </a:ext>
            </a:extLst>
          </p:cNvPr>
          <p:cNvSpPr txBox="1"/>
          <p:nvPr/>
        </p:nvSpPr>
        <p:spPr>
          <a:xfrm>
            <a:off x="4095497" y="5136740"/>
            <a:ext cx="3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BD49E-4BB7-9D8D-A198-8C4B956E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585EC8-DE97-B062-0A1E-B75D6A59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If ‘a’ men and ‘b’ women can do a piece of work in ‘n’ days, then ‘c’ men and ‘d’ women can do the work in 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nab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bc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ad</m:t>
                        </m:r>
                      </m:den>
                    </m:f>
                  </m:oMath>
                </a14:m>
                <a:r>
                  <a:rPr lang="en-IN" dirty="0"/>
                  <a:t>  days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85EC8-DE97-B062-0A1E-B75D6A59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BD49E-4BB7-9D8D-A198-8C4B956E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585EC8-DE97-B062-0A1E-B75D6A59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US" dirty="0"/>
                  <a:t>12 men and 15 women can do a work in 14 days. In how many days, 7 men and 5 women would complete the work? </a:t>
                </a:r>
              </a:p>
              <a:p>
                <a:pPr algn="just"/>
                <a:r>
                  <a:rPr lang="en-US" dirty="0"/>
                  <a:t>Given, a = 12, b = 15, n = 14, c = 7 and d = 5 </a:t>
                </a:r>
              </a:p>
              <a:p>
                <a:pPr algn="just"/>
                <a:r>
                  <a:rPr lang="en-US" dirty="0"/>
                  <a:t>Required number of days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nab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bc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chemeClr val="tx1"/>
                            </a:solidFill>
                          </a:rPr>
                          <m:t>ad</m:t>
                        </m:r>
                      </m:den>
                    </m:f>
                  </m:oMath>
                </a14:m>
                <a:r>
                  <a:rPr lang="en-IN" dirty="0"/>
                  <a:t>  days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14 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 12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 15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15 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 7 + 12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 5</m:t>
                        </m:r>
                      </m:den>
                    </m:f>
                  </m:oMath>
                </a14:m>
                <a:r>
                  <a:rPr lang="en-IN" dirty="0"/>
                  <a:t>  days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2520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105 + 60</m:t>
                        </m:r>
                      </m:den>
                    </m:f>
                  </m:oMath>
                </a14:m>
                <a:r>
                  <a:rPr lang="en-IN" dirty="0"/>
                  <a:t>  days 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85EC8-DE97-B062-0A1E-B75D6A59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BD49E-4BB7-9D8D-A198-8C4B956E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585EC8-DE97-B062-0A1E-B75D6A59F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Required number of days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2520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105 + 60</m:t>
                        </m:r>
                      </m:den>
                    </m:f>
                  </m:oMath>
                </a14:m>
                <a:r>
                  <a:rPr lang="en-IN" sz="2400" dirty="0"/>
                  <a:t>  days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2520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165</m:t>
                        </m:r>
                      </m:den>
                    </m:f>
                  </m:oMath>
                </a14:m>
                <a:r>
                  <a:rPr lang="en-IN" sz="2400" dirty="0"/>
                  <a:t>  days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			=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</a:rPr>
                          <m:t>11</m:t>
                        </m:r>
                      </m:den>
                    </m:f>
                  </m:oMath>
                </a14:m>
                <a:r>
                  <a:rPr lang="en-IN" sz="2400" dirty="0"/>
                  <a:t>  days 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						or 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					</a:t>
                </a:r>
                <a:r>
                  <a:rPr lang="en-US" sz="2400" dirty="0"/>
                  <a:t> = </a:t>
                </a:r>
                <a:r>
                  <a:rPr lang="en-IN" sz="2400" dirty="0"/>
                  <a:t>15.27 (approx.)</a:t>
                </a:r>
              </a:p>
              <a:p>
                <a:pPr algn="just"/>
                <a:endParaRPr lang="en-IN" sz="2400" dirty="0"/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85EC8-DE97-B062-0A1E-B75D6A59F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8110D-3A96-A423-90FF-9DF7C9E0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8A07A-7633-2901-F89A-966B0C32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Formulae, </a:t>
            </a:r>
            <a:r>
              <a:rPr lang="en-IN" sz="2800" dirty="0"/>
              <a:t>Shortcuts, </a:t>
            </a:r>
            <a:r>
              <a:rPr lang="en-US" sz="2800" dirty="0"/>
              <a:t>&amp; Examples</a:t>
            </a:r>
            <a:endParaRPr lang="en-IN" sz="2800" dirty="0"/>
          </a:p>
          <a:p>
            <a:pPr lvl="1" algn="just">
              <a:lnSpc>
                <a:spcPct val="150000"/>
              </a:lnSpc>
            </a:pPr>
            <a:r>
              <a:rPr lang="en-IN" sz="2600" dirty="0"/>
              <a:t>Computation of Time</a:t>
            </a:r>
          </a:p>
          <a:p>
            <a:pPr lvl="1" algn="just">
              <a:lnSpc>
                <a:spcPct val="150000"/>
              </a:lnSpc>
            </a:pPr>
            <a:r>
              <a:rPr lang="en-IN" sz="2600" dirty="0"/>
              <a:t>Computation of Work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Time &amp; Work </a:t>
            </a:r>
          </a:p>
          <a:p>
            <a:pPr lvl="2" algn="just">
              <a:lnSpc>
                <a:spcPct val="150000"/>
              </a:lnSpc>
            </a:pPr>
            <a:r>
              <a:rPr lang="en-US" sz="2600" dirty="0"/>
              <a:t>Computation of Work Done</a:t>
            </a:r>
          </a:p>
        </p:txBody>
      </p:sp>
    </p:spTree>
    <p:extLst>
      <p:ext uri="{BB962C8B-B14F-4D97-AF65-F5344CB8AC3E}">
        <p14:creationId xmlns:p14="http://schemas.microsoft.com/office/powerpoint/2010/main" val="36138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6F537-4890-870B-2152-F427C83F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E3B07DF-C2CA-74A4-066F-E663B2C4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of a work is done by ‘A’ in one day, then ‘A’ will take ‘n’ days to complete the full work. </a:t>
                </a:r>
              </a:p>
              <a:p>
                <a:r>
                  <a:rPr lang="en-US" sz="2400" dirty="0"/>
                  <a:t>For Example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dirty="0" smtClean="0"/>
                          <m:t>10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of a work is done by Rohit in one day, then Rohit will take 10 days to complete the full work.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B07DF-C2CA-74A4-066F-E663B2C4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3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6F537-4890-870B-2152-F427C83F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E3B07DF-C2CA-74A4-066F-E663B2C4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If ‘A’ does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of a work in one hour then to complete the full work, ‘A’ will take n hrs.</a:t>
                </a:r>
              </a:p>
              <a:p>
                <a:pPr algn="just"/>
                <a:r>
                  <a:rPr lang="en-US" dirty="0"/>
                  <a:t>For Example</a:t>
                </a:r>
              </a:p>
              <a:p>
                <a:pPr algn="just"/>
                <a:r>
                  <a:rPr lang="en-US" dirty="0"/>
                  <a:t>If Varun does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</a:t>
                </a:r>
                <a:r>
                  <a:rPr lang="en-US" dirty="0"/>
                  <a:t> of a work in one hour then to complete the full work,  Varun will take 10 hrs.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B07DF-C2CA-74A4-066F-E663B2C4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r="-1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6F537-4890-870B-2152-F427C83F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B07DF-C2CA-74A4-066F-E663B2C4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‘A’ does three times faster work than ‘B’, then ratio of work done by A and B is 3:1 and ratio of time taken by A and B is 1:3.</a:t>
            </a:r>
          </a:p>
          <a:p>
            <a:pPr algn="just"/>
            <a:r>
              <a:rPr lang="en-US" dirty="0"/>
              <a:t>For Example</a:t>
            </a:r>
          </a:p>
          <a:p>
            <a:pPr algn="just"/>
            <a:r>
              <a:rPr lang="en-US" dirty="0"/>
              <a:t>If Karan does  five times faster work than Vishal, then ratio of work done by Karan and Vishal is 5:1 and ratio of time taken by Karan and Vishal is 1:5.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1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B5075-7AB0-22ED-284D-9ECBEEF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E79EA55-857E-C783-DF01-01A379279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A, B and C can do a piece of work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b="0" i="0" dirty="0" smtClean="0"/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days, respectively. If they have worked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days, respectively, then	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Amount of work done by A in 1 day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dirty="0"/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Amount of work done by B in 1 day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dirty="0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400" dirty="0"/>
                  <a:t>Amount of work done by C in 1 day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400" dirty="0"/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9EA55-857E-C783-DF01-01A379279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r="-1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7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B5075-7AB0-22ED-284D-9ECBEEF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E79EA55-857E-C783-DF01-01A379279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Amount of work done by 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Amount of work done by 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Amount of work done by 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days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dirty="0" smtClean="0"/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Amount of work done by A, B and C together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dirty="0"/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				=1 (If the work is complete.)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9EA55-857E-C783-DF01-01A379279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12702</TotalTime>
  <Words>2628</Words>
  <Application>Microsoft Office PowerPoint</Application>
  <PresentationFormat>On-screen Show (4:3)</PresentationFormat>
  <Paragraphs>254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Introduction</vt:lpstr>
      <vt:lpstr>Formulae</vt:lpstr>
      <vt:lpstr>Formulae</vt:lpstr>
      <vt:lpstr>Formulae</vt:lpstr>
      <vt:lpstr>Formulae</vt:lpstr>
      <vt:lpstr>Formulae</vt:lpstr>
      <vt:lpstr>Formulae</vt:lpstr>
      <vt:lpstr>Example 1</vt:lpstr>
      <vt:lpstr>Formulae</vt:lpstr>
      <vt:lpstr>Formulae</vt:lpstr>
      <vt:lpstr>Example 2</vt:lpstr>
      <vt:lpstr>Example 2</vt:lpstr>
      <vt:lpstr>Formulae</vt:lpstr>
      <vt:lpstr>Formulae</vt:lpstr>
      <vt:lpstr>Example 3</vt:lpstr>
      <vt:lpstr>Example 3</vt:lpstr>
      <vt:lpstr>Formulae</vt:lpstr>
      <vt:lpstr>Formulae</vt:lpstr>
      <vt:lpstr>Example 4</vt:lpstr>
      <vt:lpstr>Formulae</vt:lpstr>
      <vt:lpstr>Formulae</vt:lpstr>
      <vt:lpstr>Formulae</vt:lpstr>
      <vt:lpstr>Formulae</vt:lpstr>
      <vt:lpstr>Example 5</vt:lpstr>
      <vt:lpstr>Example 5</vt:lpstr>
      <vt:lpstr>Formulae</vt:lpstr>
      <vt:lpstr>Example 6</vt:lpstr>
      <vt:lpstr>Formulae</vt:lpstr>
      <vt:lpstr>Example 7</vt:lpstr>
      <vt:lpstr>Example 7</vt:lpstr>
      <vt:lpstr>Formulae</vt:lpstr>
      <vt:lpstr>Example 8</vt:lpstr>
      <vt:lpstr>Example 8</vt:lpstr>
      <vt:lpstr>Formulae</vt:lpstr>
      <vt:lpstr>Example 9</vt:lpstr>
      <vt:lpstr>Formulae</vt:lpstr>
      <vt:lpstr>Example 10</vt:lpstr>
      <vt:lpstr>Example 10</vt:lpstr>
      <vt:lpstr>Formulae</vt:lpstr>
      <vt:lpstr>Example 11</vt:lpstr>
      <vt:lpstr>Formulae</vt:lpstr>
      <vt:lpstr>Example 12</vt:lpstr>
      <vt:lpstr>Example 12</vt:lpstr>
      <vt:lpstr>Conclusion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my pc</cp:lastModifiedBy>
  <cp:revision>865</cp:revision>
  <dcterms:created xsi:type="dcterms:W3CDTF">2020-12-18T18:59:12Z</dcterms:created>
  <dcterms:modified xsi:type="dcterms:W3CDTF">2022-11-05T07:19:34Z</dcterms:modified>
</cp:coreProperties>
</file>