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9" r:id="rId2"/>
    <p:sldId id="261" r:id="rId3"/>
    <p:sldId id="264" r:id="rId4"/>
    <p:sldId id="294" r:id="rId5"/>
    <p:sldId id="279" r:id="rId6"/>
    <p:sldId id="280" r:id="rId7"/>
    <p:sldId id="282" r:id="rId8"/>
    <p:sldId id="283" r:id="rId9"/>
    <p:sldId id="295" r:id="rId10"/>
    <p:sldId id="291" r:id="rId11"/>
    <p:sldId id="284" r:id="rId12"/>
    <p:sldId id="285" r:id="rId13"/>
    <p:sldId id="290" r:id="rId14"/>
    <p:sldId id="29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US" sz="2400" dirty="0">
                <a:latin typeface="Bahnschrift" panose="020B0502040204020203" pitchFamily="34" charset="0"/>
              </a:rPr>
              <a:t> In an Election between two candidates one got 65% of the votes and won by 300 votes. Find total no. of votes.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1000</a:t>
            </a:r>
          </a:p>
          <a:p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4E4DF-CAF5-958F-561D-4180F8C75E91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  <p:extLst>
      <p:ext uri="{BB962C8B-B14F-4D97-AF65-F5344CB8AC3E}">
        <p14:creationId xmlns:p14="http://schemas.microsoft.com/office/powerpoint/2010/main" val="39867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Q.9.</a:t>
            </a:r>
            <a:r>
              <a:rPr lang="en-IN" sz="2400" dirty="0">
                <a:latin typeface="Bahnschrift" panose="020B0502040204020203" pitchFamily="34" charset="0"/>
              </a:rPr>
              <a:t> In a election of 2 candidate the candidate who gets 40% of the total votes defeated by 80 votes. Find total number of votes.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D6A0A-B4E3-6068-808A-7AF3548DDB4B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IN" sz="2400" dirty="0">
                <a:latin typeface="Bahnschrift" panose="020B0502040204020203" pitchFamily="34" charset="0"/>
              </a:rPr>
              <a:t>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58437-DBC0-CCB7-AE8D-1CE565AA589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391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US" sz="2400" dirty="0">
                <a:latin typeface="Bahnschrift" panose="020B0502040204020203" pitchFamily="34" charset="0"/>
              </a:rPr>
              <a:t>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35000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D2374-CB15-F1F4-BF8A-03FF2614C100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  <p:extLst>
      <p:ext uri="{BB962C8B-B14F-4D97-AF65-F5344CB8AC3E}">
        <p14:creationId xmlns:p14="http://schemas.microsoft.com/office/powerpoint/2010/main" val="22724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US" sz="2400" dirty="0">
                <a:latin typeface="Bahnschrift" panose="020B0502040204020203" pitchFamily="34" charset="0"/>
              </a:rPr>
              <a:t>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4500</a:t>
            </a:r>
          </a:p>
          <a:p>
            <a:pPr algn="just"/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053CD-1695-26BF-770F-8AEF9C7B8EF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  <p:extLst>
      <p:ext uri="{BB962C8B-B14F-4D97-AF65-F5344CB8AC3E}">
        <p14:creationId xmlns:p14="http://schemas.microsoft.com/office/powerpoint/2010/main" val="4073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225" y="2669294"/>
            <a:ext cx="6517235" cy="3698763"/>
          </a:xfrm>
        </p:spPr>
        <p:txBody>
          <a:bodyPr/>
          <a:lstStyle/>
          <a:p>
            <a:pPr algn="just"/>
            <a:r>
              <a:rPr lang="en-US" dirty="0"/>
              <a:t>solve application based questions of percentage.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Based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AE544-16E7-9DC2-5F6F-07B6420758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8364" y="1325563"/>
            <a:ext cx="8467274" cy="496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Q.1.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an Exam, 70% candidates passed in English, 65% in mathematics and 27% failed in both. If 248 candidates was pass in both the subjects, then What was the total number of students?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(a) 300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(b) 400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(c)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(d) 600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B0450-DCD8-F718-0CD6-1F76D0D0626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Q.2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.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i="0" dirty="0">
                <a:effectLst/>
                <a:latin typeface="Bahnschrift" panose="020B0502040204020203" pitchFamily="34" charset="0"/>
              </a:rPr>
              <a:t>The value of a washing machine depreciates at the rate of 10% every year. If its present value is Rs. 8748, then what was the price of the washing machine three years ago?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/>
            <a:r>
              <a:rPr lang="en-US" sz="2400" dirty="0">
                <a:latin typeface="Bahnschrift" panose="020B0502040204020203" pitchFamily="34" charset="0"/>
              </a:rPr>
              <a:t>(a) Rs. 10000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Rs. 11000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Rs. 12000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Rs. 13000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D8BB7-ECFA-8234-1A28-AD76C31B1260}"/>
              </a:ext>
            </a:extLst>
          </p:cNvPr>
          <p:cNvSpPr txBox="1"/>
          <p:nvPr/>
        </p:nvSpPr>
        <p:spPr>
          <a:xfrm>
            <a:off x="457200" y="6245223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  <p:extLst>
      <p:ext uri="{BB962C8B-B14F-4D97-AF65-F5344CB8AC3E}">
        <p14:creationId xmlns:p14="http://schemas.microsoft.com/office/powerpoint/2010/main" val="40231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IN" sz="2400" dirty="0">
                <a:latin typeface="Bahnschrift" panose="020B0502040204020203" pitchFamily="34" charset="0"/>
              </a:rPr>
              <a:t>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84600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78CC5-60C7-FB0D-631F-EBA60A2CD6CE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Q.4.</a:t>
            </a:r>
            <a:r>
              <a:rPr lang="en-IN" sz="2400" dirty="0">
                <a:latin typeface="Bahnschrift" panose="020B0502040204020203" pitchFamily="34" charset="0"/>
              </a:rPr>
              <a:t>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18000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37788-9964-BEEE-63FD-A7EF549BA0C6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Q.5.</a:t>
            </a:r>
            <a:r>
              <a:rPr lang="en-IN" sz="2400" dirty="0">
                <a:latin typeface="Bahnschrift" panose="020B0502040204020203" pitchFamily="34" charset="0"/>
              </a:rPr>
              <a:t> Raju invest 65% of his investment in a machine and 20% of his investment on raw material. If he has Rs. 6000 balance. Find the total money he had.   </a:t>
            </a: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DEDE7-BBF5-6048-D43A-668E55C70F4A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Q.6.</a:t>
            </a:r>
            <a:r>
              <a:rPr lang="en-IN" sz="2400" dirty="0">
                <a:latin typeface="Bahnschrift" panose="020B0502040204020203" pitchFamily="34" charset="0"/>
              </a:rPr>
              <a:t> Raju spend 40% of his salary on house rent. On the remaining 10% spend on travel. On remaining 16(2/3) % spend on food and remaining is saved . </a:t>
            </a:r>
            <a:r>
              <a:rPr lang="en-US" sz="2400" dirty="0">
                <a:latin typeface="Bahnschrift" panose="020B0502040204020203" pitchFamily="34" charset="0"/>
              </a:rPr>
              <a:t>If he saved Rs.2250, then </a:t>
            </a:r>
            <a:r>
              <a:rPr lang="en-IN" sz="2400" dirty="0">
                <a:latin typeface="Bahnschrift" panose="020B0502040204020203" pitchFamily="34" charset="0"/>
              </a:rPr>
              <a:t>find the money he spent on food.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600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C6801-8879-7737-3168-C2DE42FFD1B4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15000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F37C5-0200-5712-84F9-D390624BDC50}"/>
              </a:ext>
            </a:extLst>
          </p:cNvPr>
          <p:cNvSpPr txBox="1"/>
          <p:nvPr/>
        </p:nvSpPr>
        <p:spPr>
          <a:xfrm>
            <a:off x="457200" y="6287755"/>
            <a:ext cx="168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  <p:extLst>
      <p:ext uri="{BB962C8B-B14F-4D97-AF65-F5344CB8AC3E}">
        <p14:creationId xmlns:p14="http://schemas.microsoft.com/office/powerpoint/2010/main" val="13306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738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Application Based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20</cp:revision>
  <dcterms:created xsi:type="dcterms:W3CDTF">2021-05-13T17:45:44Z</dcterms:created>
  <dcterms:modified xsi:type="dcterms:W3CDTF">2023-05-23T08:37:34Z</dcterms:modified>
</cp:coreProperties>
</file>