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63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Tarjan, PhD" userId="6afa3408-eea6-4478-9ef4-755f9a860d24" providerId="ADAL" clId="{B0321861-5518-4ACF-98E1-6E16DA3537BB}"/>
    <pc:docChg chg="delSld">
      <pc:chgData name="Max Tarjan, PhD" userId="6afa3408-eea6-4478-9ef4-755f9a860d24" providerId="ADAL" clId="{B0321861-5518-4ACF-98E1-6E16DA3537BB}" dt="2022-11-16T21:24:14.549" v="0" actId="47"/>
      <pc:docMkLst>
        <pc:docMk/>
      </pc:docMkLst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0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1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2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3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4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5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6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7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8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69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0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1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2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3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4"/>
        </pc:sldMkLst>
      </pc:sldChg>
      <pc:sldChg chg="del">
        <pc:chgData name="Max Tarjan, PhD" userId="6afa3408-eea6-4478-9ef4-755f9a860d24" providerId="ADAL" clId="{B0321861-5518-4ACF-98E1-6E16DA3537BB}" dt="2022-11-16T21:24:14.549" v="0" actId="47"/>
        <pc:sldMkLst>
          <pc:docMk/>
          <pc:sldMk cId="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510707"/>
            <a:ext cx="3062253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11/16/2022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63E30-FB06-6FC4-16AC-075B840D8F75}"/>
              </a:ext>
            </a:extLst>
          </p:cNvPr>
          <p:cNvCxnSpPr>
            <a:cxnSpLocks/>
            <a:stCxn id="6" idx="1"/>
          </p:cNvCxnSpPr>
          <p:nvPr userDrawn="1"/>
        </p:nvCxnSpPr>
        <p:spPr>
          <a:xfrm flipH="1" flipV="1">
            <a:off x="166555" y="4914662"/>
            <a:ext cx="7727645" cy="7857"/>
          </a:xfrm>
          <a:prstGeom prst="line">
            <a:avLst/>
          </a:prstGeom>
          <a:ln w="63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A8EED4CB-BB55-0985-ECB0-05E94EE45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199" y="4701779"/>
            <a:ext cx="1139021" cy="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6C400C-B560-4C7E-A255-458C4031C2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2852" y="328653"/>
            <a:ext cx="8078295" cy="38754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D8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1F448C8F-3736-4E72-A66E-5F628D51DB7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2852" y="4223756"/>
            <a:ext cx="8078295" cy="64890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25">
                <a:solidFill>
                  <a:srgbClr val="003D80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</a:lstStyle>
          <a:p>
            <a:pPr lvl="0"/>
            <a:r>
              <a:rPr lang="en-US"/>
              <a:t>Photo caption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6E56C-8B07-4A1F-B2DC-5E51919F100D}"/>
              </a:ext>
            </a:extLst>
          </p:cNvPr>
          <p:cNvCxnSpPr>
            <a:cxnSpLocks/>
            <a:stCxn id="11" idx="1"/>
          </p:cNvCxnSpPr>
          <p:nvPr userDrawn="1"/>
        </p:nvCxnSpPr>
        <p:spPr>
          <a:xfrm flipH="1" flipV="1">
            <a:off x="166555" y="4914662"/>
            <a:ext cx="7727645" cy="7857"/>
          </a:xfrm>
          <a:prstGeom prst="line">
            <a:avLst/>
          </a:prstGeom>
          <a:ln w="63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B24B7CD7-0047-4AEC-987D-6266A8719D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199" y="4701779"/>
            <a:ext cx="1139021" cy="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4A-3098-21CA-24E3-03FE5D97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DEA3C-7DDD-768D-DB99-89454BE2F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324EF6-673D-A11C-272A-ACAE43257C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263" y="676275"/>
            <a:ext cx="8551862" cy="3921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828"/>
            <a:ext cx="8229600" cy="4145043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8DCA61A4-53A7-F5A9-1409-24592F2ADAD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4594623"/>
            <a:ext cx="8229600" cy="27803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03D80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</a:lstStyle>
          <a:p>
            <a:pPr lvl="0"/>
            <a:r>
              <a:rPr lang="en-US" dirty="0"/>
              <a:t>Photo caption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C59B80-8004-6D6A-52FA-21875A345DB4}"/>
              </a:ext>
            </a:extLst>
          </p:cNvPr>
          <p:cNvCxnSpPr>
            <a:cxnSpLocks/>
            <a:stCxn id="5" idx="1"/>
          </p:cNvCxnSpPr>
          <p:nvPr userDrawn="1"/>
        </p:nvCxnSpPr>
        <p:spPr>
          <a:xfrm flipH="1" flipV="1">
            <a:off x="166555" y="4914662"/>
            <a:ext cx="7727645" cy="7857"/>
          </a:xfrm>
          <a:prstGeom prst="line">
            <a:avLst/>
          </a:prstGeom>
          <a:ln w="63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710D0D0C-55BC-974A-8A10-D222328DD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199" y="4701779"/>
            <a:ext cx="1139021" cy="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763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123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D0570A-7625-AF9C-B06E-B42A1B08C7D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flipH="1" flipV="1">
            <a:off x="166555" y="4914662"/>
            <a:ext cx="7727645" cy="7857"/>
          </a:xfrm>
          <a:prstGeom prst="line">
            <a:avLst/>
          </a:prstGeom>
          <a:ln w="63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7ABB420-D7B3-95A5-EC4B-05EB744A1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199" y="4701779"/>
            <a:ext cx="1139021" cy="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558640"/>
            <a:ext cx="7924800" cy="386095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419599"/>
            <a:ext cx="7924800" cy="3086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5DA977-5AC9-3C68-A2DF-3F0D7414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42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7220"/>
            <a:ext cx="8229600" cy="397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NatureServe’s Benchmark Data Content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Max Tarjan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510707"/>
            <a:ext cx="3062253" cy="27384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September 08,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report was produced using data content from the January 2022 snapshot of Central Biotics.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763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A. All element global records should have: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A global conservation status assessment.</a:t>
            </a:r>
          </a:p>
        </p:txBody>
      </p:sp>
      <p:pic>
        <p:nvPicPr>
          <p:cNvPr id="3" name="Picture 1" descr="fig:  Output/fig.G_Rank.tax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546100"/>
            <a:ext cx="51943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178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>
                <a:solidFill>
                  <a:schemeClr val="tx2"/>
                </a:solidFill>
              </a:rPr>
              <a:t>Figure 1 . Percent of plants and animals in the primary global dataset with a global conservation status (G-rank or T-rank other than GNR/TNR).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/>
      <a:lstStyle>
        <a:defPPr marL="0" indent="0" algn="ctr">
          <a:buNone/>
          <a:defRPr sz="1400" dirty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Office Theme</vt:lpstr>
      <vt:lpstr>NatureServe’s Benchmark Data Content Standards</vt:lpstr>
      <vt:lpstr>PowerPoint Presentation</vt:lpstr>
      <vt:lpstr>A. All element global records should have:</vt:lpstr>
      <vt:lpstr>1. A global conservation status assessment.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</TotalTime>
  <Words>839</Words>
  <Application>Microsoft Office PowerPoint</Application>
  <PresentationFormat>On-screen Show (16:9)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 Light</vt:lpstr>
      <vt:lpstr>Office Theme</vt:lpstr>
      <vt:lpstr>NatureServe’s Benchmark Data Content Standards</vt:lpstr>
      <vt:lpstr>PowerPoint Presentation</vt:lpstr>
      <vt:lpstr>A. All element global records should have:</vt:lpstr>
      <vt:lpstr>1. A global conservation status assessment.</vt:lpstr>
      <vt:lpstr>2. Documentation of the ranking methodology.</vt:lpstr>
      <vt:lpstr>PowerPoint Presentation</vt:lpstr>
      <vt:lpstr>PowerPoint Presentation</vt:lpstr>
      <vt:lpstr>PowerPoint Presentation</vt:lpstr>
      <vt:lpstr>3. Threat categories indicated for at-risk elements, even if “unknown”.</vt:lpstr>
      <vt:lpstr>PowerPoint Presentation</vt:lpstr>
      <vt:lpstr>4. A rank reasons statement.</vt:lpstr>
      <vt:lpstr>PowerPoint Presentation</vt:lpstr>
      <vt:lpstr>5. Indication of the reason for most recent rank change.</vt:lpstr>
      <vt:lpstr>PowerPoint Presentation</vt:lpstr>
      <vt:lpstr>6. Habitat categories indicated.</vt:lpstr>
      <vt:lpstr>PowerPoint Presentation</vt:lpstr>
      <vt:lpstr>7. A review of the global status rank at least every 10 years.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NatureServe’s Benchmark Data Content Standards</dc:title>
  <dc:creator>Max Tarjan</dc:creator>
  <cp:keywords/>
  <cp:lastModifiedBy>Max Tarjan, PhD</cp:lastModifiedBy>
  <cp:revision>1</cp:revision>
  <dcterms:created xsi:type="dcterms:W3CDTF">2022-09-09T00:52:31Z</dcterms:created>
  <dcterms:modified xsi:type="dcterms:W3CDTF">2022-11-16T21:24:22Z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08, 2022</vt:lpwstr>
  </property>
  <property fmtid="{D5CDD505-2E9C-101B-9397-08002B2CF9AE}" pid="3" name="output">
    <vt:lpwstr/>
  </property>
</Properties>
</file>