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300" d="100"/>
          <a:sy n="300" d="100"/>
        </p:scale>
        <p:origin x="-6726" y="-23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6EBE-0626-4032-8B24-E4C8A9686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1811A5-6B58-433B-BD8D-0A4473CD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8C3E4-095A-4125-86C4-8EAD9EA2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5C42D-339E-4D13-9DCD-CCC27BE9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35B3E-01C3-4088-A2D3-1F6301C6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3980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D8F42-ECAD-4141-A95D-C3A9CDA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983A5-9225-4246-811E-D11052ABC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B62C8-0B87-43A1-B638-4B5F60B6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39915-8A89-44CA-9CFB-3507010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FE072-CEE1-48C0-8388-7E1BEAEA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35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83EDB-66C3-49B4-93D7-82814C00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E09264-6413-4D6B-8CEF-E8E71C15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EAEBF-8C77-4FFA-9F14-C5399683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DA5A4-5DFE-48BC-B60C-EF000F3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B8B81-B36F-46FA-BA10-D199CC6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7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7B9C-DB7F-4969-9CD1-F7B70721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C2035-934D-4A38-909D-20F9B2EA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C093D-24A3-4BAB-A3EF-4212619A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54E66-B617-4C88-872B-A833B78F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6F1BC-0581-4F22-875C-1524AB0A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747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A954-D757-4FC9-956A-769DF1E2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C467EF-4FE0-4AAF-9213-97D5973C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9DF4B-0DAA-4E4E-A12F-7831028A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E3C61-4A97-41E2-9D6B-D9C0F874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A4C02-D5AD-499F-BA47-1B8BC36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629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84BC-F715-4743-AB44-BE39CD00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6851B-1FB8-4AA5-A8C6-3376AD73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33C4B8-D0AB-4AAF-BCD6-513554C1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A774C0-9EA0-488B-A786-CC9624BF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5ADA5-80E2-4AE8-B830-532C3B05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2B62DA-7F9E-483C-A651-2B824A6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52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4FE25-60FA-4FA1-8819-9F8F53A5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D3CB5-AC2E-4839-8061-D38E2679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DADCD-A0F8-4269-BDC0-AFF1994A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A6A498-0595-4101-A0C3-66F77D68F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513B74-93D8-4CD6-B914-A510F53B6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A0D0B5-7FC7-4276-8413-2CC1233D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14B6C3-60B2-472E-8E84-7E59CA67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B07CF5-D936-4257-9C93-6FCDB41B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068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17862-5FD0-4A97-88FB-C1D8BD00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1EB76C-CA9D-4C21-BE11-BD6CDF29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30848A-4B0C-407D-99F7-0A2A1AB5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DB21EC-ED73-47B5-B7DB-569A3CAA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658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BEE059-D0B2-401C-8CF5-9AF7547A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6F737C-5097-4FEA-B0D8-7FFD53F5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FD8B3-D832-4F75-85F6-27CCA90C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375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E5D93-AD26-46FA-B566-5549D7E6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41383-D9BA-447B-AE93-9DAC2249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767E0B-72C1-4C94-8B62-A265265C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829F79-988D-483B-8AF8-A6500C0A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0B9C19-A30B-490D-92B6-DE195613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02D6A-5A40-4D8B-A5C5-9524581B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517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79FFF-7A76-4BE9-B686-7065821C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EE6445-5320-43C1-83A4-866E4C6BD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A825E1-AE89-46E1-BD06-8DA1B9F4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F9CCF-CBB1-4052-BA56-5FCD03EC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5C4BD8-8D41-4479-A582-42A63670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825486-B8AA-430D-A094-5120EA5E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27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0B27FC-2E73-4990-A4DA-6269A81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BA01-8E3F-428B-AE02-CA935216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626D3-1FA2-4920-96CE-5071B2D02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5F8A-4EDC-4A4C-BF4A-8D53D85C5128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39410-838D-4B9A-B64B-974DA5AF6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54F0E-D377-483E-BF0D-7D53320A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3CD1-1D83-45B3-81F6-8D8A640476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587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577922C-C79F-4F8A-BA34-16E184E2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800" y="-184961"/>
            <a:ext cx="12192000" cy="67961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993E88-327E-49F2-AE12-0B1B38E68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2781" y="0"/>
            <a:ext cx="3009219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F2F8A3-75B4-41ED-A971-F43EE161F3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  <a14:imgEffect>
                      <a14:sharpenSoften amount="1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b="25185"/>
          <a:stretch/>
        </p:blipFill>
        <p:spPr>
          <a:xfrm>
            <a:off x="9182781" y="0"/>
            <a:ext cx="3009219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85DBBB-75CB-42CD-A298-2E5CC1B0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2" y="2017712"/>
            <a:ext cx="5038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MTL</dc:creator>
  <cp:lastModifiedBy>MTL</cp:lastModifiedBy>
  <cp:revision>3</cp:revision>
  <dcterms:created xsi:type="dcterms:W3CDTF">2021-10-29T09:49:55Z</dcterms:created>
  <dcterms:modified xsi:type="dcterms:W3CDTF">2021-10-29T13:13:03Z</dcterms:modified>
</cp:coreProperties>
</file>