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633" r:id="rId2"/>
    <p:sldId id="640" r:id="rId3"/>
    <p:sldId id="663" r:id="rId4"/>
    <p:sldId id="664" r:id="rId5"/>
    <p:sldId id="641" r:id="rId6"/>
    <p:sldId id="634" r:id="rId7"/>
    <p:sldId id="638" r:id="rId8"/>
    <p:sldId id="639" r:id="rId9"/>
    <p:sldId id="642" r:id="rId10"/>
    <p:sldId id="643" r:id="rId11"/>
    <p:sldId id="650" r:id="rId12"/>
    <p:sldId id="644" r:id="rId13"/>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4472C4"/>
    <a:srgbClr val="F28234"/>
    <a:srgbClr val="FFE699"/>
    <a:srgbClr val="0562C1"/>
    <a:srgbClr val="FFFFFF"/>
    <a:srgbClr val="C3DDB2"/>
    <a:srgbClr val="F78536"/>
    <a:srgbClr val="0563C1"/>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8A2FD-9DF1-3C4A-8F50-C9EF7D746814}" v="5" dt="2020-12-01T22:26:48.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7612"/>
  </p:normalViewPr>
  <p:slideViewPr>
    <p:cSldViewPr snapToGrid="0" snapToObjects="1">
      <p:cViewPr varScale="1">
        <p:scale>
          <a:sx n="65" d="100"/>
          <a:sy n="65" d="100"/>
        </p:scale>
        <p:origin x="1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 Minlan" userId="0f845f3e-2f7e-44ef-b159-89302ed7d919" providerId="ADAL" clId="{B17BEAB6-61BE-F245-9EF5-58A782AC20A0}"/>
    <pc:docChg chg="modSld">
      <pc:chgData name="Yu, Minlan" userId="0f845f3e-2f7e-44ef-b159-89302ed7d919" providerId="ADAL" clId="{B17BEAB6-61BE-F245-9EF5-58A782AC20A0}" dt="2020-12-01T21:56:42.606" v="2" actId="1076"/>
      <pc:docMkLst>
        <pc:docMk/>
      </pc:docMkLst>
      <pc:sldChg chg="modSp">
        <pc:chgData name="Yu, Minlan" userId="0f845f3e-2f7e-44ef-b159-89302ed7d919" providerId="ADAL" clId="{B17BEAB6-61BE-F245-9EF5-58A782AC20A0}" dt="2020-12-01T21:56:42.606" v="2" actId="1076"/>
        <pc:sldMkLst>
          <pc:docMk/>
          <pc:sldMk cId="2104192478" sldId="642"/>
        </pc:sldMkLst>
        <pc:picChg chg="mod">
          <ac:chgData name="Yu, Minlan" userId="0f845f3e-2f7e-44ef-b159-89302ed7d919" providerId="ADAL" clId="{B17BEAB6-61BE-F245-9EF5-58A782AC20A0}" dt="2020-12-01T21:56:42.606" v="2" actId="1076"/>
          <ac:picMkLst>
            <pc:docMk/>
            <pc:sldMk cId="2104192478" sldId="642"/>
            <ac:picMk id="6" creationId="{5A2768C6-6331-5C4A-8B64-48B1DE670854}"/>
          </ac:picMkLst>
        </pc:picChg>
      </pc:sldChg>
      <pc:sldChg chg="modSp">
        <pc:chgData name="Yu, Minlan" userId="0f845f3e-2f7e-44ef-b159-89302ed7d919" providerId="ADAL" clId="{B17BEAB6-61BE-F245-9EF5-58A782AC20A0}" dt="2020-12-01T21:54:05.828" v="1" actId="1076"/>
        <pc:sldMkLst>
          <pc:docMk/>
          <pc:sldMk cId="857631771" sldId="650"/>
        </pc:sldMkLst>
        <pc:picChg chg="mod">
          <ac:chgData name="Yu, Minlan" userId="0f845f3e-2f7e-44ef-b159-89302ed7d919" providerId="ADAL" clId="{B17BEAB6-61BE-F245-9EF5-58A782AC20A0}" dt="2020-12-01T21:54:05.828" v="1" actId="1076"/>
          <ac:picMkLst>
            <pc:docMk/>
            <pc:sldMk cId="857631771" sldId="650"/>
            <ac:picMk id="23" creationId="{A1BF9C23-DB06-B54B-9D32-65F24EA696CF}"/>
          </ac:picMkLst>
        </pc:picChg>
      </pc:sldChg>
    </pc:docChg>
  </pc:docChgLst>
  <pc:docChgLst>
    <pc:chgData name="Yu, Minlan" userId="0f845f3e-2f7e-44ef-b159-89302ed7d919" providerId="ADAL" clId="{295BD657-E16F-A346-B898-0F3A06B55E31}"/>
    <pc:docChg chg="custSel addSld delSld modSld sldOrd modShowInfo">
      <pc:chgData name="Yu, Minlan" userId="0f845f3e-2f7e-44ef-b159-89302ed7d919" providerId="ADAL" clId="{295BD657-E16F-A346-B898-0F3A06B55E31}" dt="2020-11-17T20:40:16.601" v="1617" actId="20577"/>
      <pc:docMkLst>
        <pc:docMk/>
      </pc:docMkLst>
      <pc:sldChg chg="modNotesTx">
        <pc:chgData name="Yu, Minlan" userId="0f845f3e-2f7e-44ef-b159-89302ed7d919" providerId="ADAL" clId="{295BD657-E16F-A346-B898-0F3A06B55E31}" dt="2020-11-17T17:55:34.619" v="1613" actId="20577"/>
        <pc:sldMkLst>
          <pc:docMk/>
          <pc:sldMk cId="810534032" sldId="616"/>
        </pc:sldMkLst>
      </pc:sldChg>
      <pc:sldChg chg="modNotesTx">
        <pc:chgData name="Yu, Minlan" userId="0f845f3e-2f7e-44ef-b159-89302ed7d919" providerId="ADAL" clId="{295BD657-E16F-A346-B898-0F3A06B55E31}" dt="2020-11-17T20:40:16.601" v="1617" actId="20577"/>
        <pc:sldMkLst>
          <pc:docMk/>
          <pc:sldMk cId="1047770089" sldId="618"/>
        </pc:sldMkLst>
      </pc:sldChg>
      <pc:sldChg chg="modAnim">
        <pc:chgData name="Yu, Minlan" userId="0f845f3e-2f7e-44ef-b159-89302ed7d919" providerId="ADAL" clId="{295BD657-E16F-A346-B898-0F3A06B55E31}" dt="2020-11-17T17:52:33.506" v="1516"/>
        <pc:sldMkLst>
          <pc:docMk/>
          <pc:sldMk cId="1125193979" sldId="625"/>
        </pc:sldMkLst>
      </pc:sldChg>
      <pc:sldChg chg="modAnim">
        <pc:chgData name="Yu, Minlan" userId="0f845f3e-2f7e-44ef-b159-89302ed7d919" providerId="ADAL" clId="{295BD657-E16F-A346-B898-0F3A06B55E31}" dt="2020-11-16T15:05:10.131" v="3"/>
        <pc:sldMkLst>
          <pc:docMk/>
          <pc:sldMk cId="572176153" sldId="628"/>
        </pc:sldMkLst>
      </pc:sldChg>
      <pc:sldChg chg="modSp mod">
        <pc:chgData name="Yu, Minlan" userId="0f845f3e-2f7e-44ef-b159-89302ed7d919" providerId="ADAL" clId="{295BD657-E16F-A346-B898-0F3A06B55E31}" dt="2020-11-17T03:54:00.183" v="46" actId="21"/>
        <pc:sldMkLst>
          <pc:docMk/>
          <pc:sldMk cId="761337987" sldId="668"/>
        </pc:sldMkLst>
        <pc:spChg chg="mod">
          <ac:chgData name="Yu, Minlan" userId="0f845f3e-2f7e-44ef-b159-89302ed7d919" providerId="ADAL" clId="{295BD657-E16F-A346-B898-0F3A06B55E31}" dt="2020-11-17T03:54:00.183" v="46" actId="21"/>
          <ac:spMkLst>
            <pc:docMk/>
            <pc:sldMk cId="761337987" sldId="668"/>
            <ac:spMk id="3" creationId="{9CA49909-644B-3A48-AFD0-7B9D3BDE997B}"/>
          </ac:spMkLst>
        </pc:spChg>
      </pc:sldChg>
      <pc:sldChg chg="modSp mod">
        <pc:chgData name="Yu, Minlan" userId="0f845f3e-2f7e-44ef-b159-89302ed7d919" providerId="ADAL" clId="{295BD657-E16F-A346-B898-0F3A06B55E31}" dt="2020-11-17T03:52:46.044" v="4" actId="313"/>
        <pc:sldMkLst>
          <pc:docMk/>
          <pc:sldMk cId="1688314289" sldId="673"/>
        </pc:sldMkLst>
        <pc:spChg chg="mod">
          <ac:chgData name="Yu, Minlan" userId="0f845f3e-2f7e-44ef-b159-89302ed7d919" providerId="ADAL" clId="{295BD657-E16F-A346-B898-0F3A06B55E31}" dt="2020-11-17T03:52:46.044" v="4" actId="313"/>
          <ac:spMkLst>
            <pc:docMk/>
            <pc:sldMk cId="1688314289" sldId="673"/>
            <ac:spMk id="3" creationId="{22C92227-B305-8D41-B3FF-AC4C9B2B489C}"/>
          </ac:spMkLst>
        </pc:spChg>
      </pc:sldChg>
      <pc:sldChg chg="mod ord modShow">
        <pc:chgData name="Yu, Minlan" userId="0f845f3e-2f7e-44ef-b159-89302ed7d919" providerId="ADAL" clId="{295BD657-E16F-A346-B898-0F3A06B55E31}" dt="2020-11-17T04:24:18.641" v="1393" actId="729"/>
        <pc:sldMkLst>
          <pc:docMk/>
          <pc:sldMk cId="3247042437" sldId="675"/>
        </pc:sldMkLst>
      </pc:sldChg>
      <pc:sldChg chg="modSp new mod modNotesTx">
        <pc:chgData name="Yu, Minlan" userId="0f845f3e-2f7e-44ef-b159-89302ed7d919" providerId="ADAL" clId="{295BD657-E16F-A346-B898-0F3A06B55E31}" dt="2020-11-17T03:57:08.447" v="472" actId="20577"/>
        <pc:sldMkLst>
          <pc:docMk/>
          <pc:sldMk cId="3486112652" sldId="677"/>
        </pc:sldMkLst>
        <pc:spChg chg="mod">
          <ac:chgData name="Yu, Minlan" userId="0f845f3e-2f7e-44ef-b159-89302ed7d919" providerId="ADAL" clId="{295BD657-E16F-A346-B898-0F3A06B55E31}" dt="2020-11-17T03:54:07.762" v="54" actId="20577"/>
          <ac:spMkLst>
            <pc:docMk/>
            <pc:sldMk cId="3486112652" sldId="677"/>
            <ac:spMk id="2" creationId="{8321E956-DB72-C54C-BDAB-BA9A094ADFA6}"/>
          </ac:spMkLst>
        </pc:spChg>
        <pc:spChg chg="mod">
          <ac:chgData name="Yu, Minlan" userId="0f845f3e-2f7e-44ef-b159-89302ed7d919" providerId="ADAL" clId="{295BD657-E16F-A346-B898-0F3A06B55E31}" dt="2020-11-17T03:56:46.611" v="441" actId="15"/>
          <ac:spMkLst>
            <pc:docMk/>
            <pc:sldMk cId="3486112652" sldId="677"/>
            <ac:spMk id="3" creationId="{2B18C7C7-2E8F-FB46-8BD3-239FB65995CD}"/>
          </ac:spMkLst>
        </pc:spChg>
      </pc:sldChg>
      <pc:sldChg chg="modSp new mod modNotesTx">
        <pc:chgData name="Yu, Minlan" userId="0f845f3e-2f7e-44ef-b159-89302ed7d919" providerId="ADAL" clId="{295BD657-E16F-A346-B898-0F3A06B55E31}" dt="2020-11-17T04:49:37.482" v="1514" actId="20577"/>
        <pc:sldMkLst>
          <pc:docMk/>
          <pc:sldMk cId="2166078807" sldId="678"/>
        </pc:sldMkLst>
        <pc:spChg chg="mod">
          <ac:chgData name="Yu, Minlan" userId="0f845f3e-2f7e-44ef-b159-89302ed7d919" providerId="ADAL" clId="{295BD657-E16F-A346-B898-0F3A06B55E31}" dt="2020-11-17T03:58:16.163" v="491" actId="20577"/>
          <ac:spMkLst>
            <pc:docMk/>
            <pc:sldMk cId="2166078807" sldId="678"/>
            <ac:spMk id="2" creationId="{2A365BB7-0D27-C146-AB40-410E55A2A7E2}"/>
          </ac:spMkLst>
        </pc:spChg>
        <pc:spChg chg="mod">
          <ac:chgData name="Yu, Minlan" userId="0f845f3e-2f7e-44ef-b159-89302ed7d919" providerId="ADAL" clId="{295BD657-E16F-A346-B898-0F3A06B55E31}" dt="2020-11-17T04:49:37.482" v="1514" actId="20577"/>
          <ac:spMkLst>
            <pc:docMk/>
            <pc:sldMk cId="2166078807" sldId="678"/>
            <ac:spMk id="3" creationId="{F28627DE-0971-5D41-81EB-0F2607BCAD53}"/>
          </ac:spMkLst>
        </pc:spChg>
      </pc:sldChg>
      <pc:sldChg chg="modSp new del mod modNotesTx">
        <pc:chgData name="Yu, Minlan" userId="0f845f3e-2f7e-44ef-b159-89302ed7d919" providerId="ADAL" clId="{295BD657-E16F-A346-B898-0F3A06B55E31}" dt="2020-11-17T04:24:01.274" v="1390" actId="2696"/>
        <pc:sldMkLst>
          <pc:docMk/>
          <pc:sldMk cId="469546212" sldId="679"/>
        </pc:sldMkLst>
        <pc:spChg chg="mod">
          <ac:chgData name="Yu, Minlan" userId="0f845f3e-2f7e-44ef-b159-89302ed7d919" providerId="ADAL" clId="{295BD657-E16F-A346-B898-0F3A06B55E31}" dt="2020-11-17T04:15:28.717" v="869" actId="20577"/>
          <ac:spMkLst>
            <pc:docMk/>
            <pc:sldMk cId="469546212" sldId="679"/>
            <ac:spMk id="2" creationId="{2E9C7ACD-0831-4643-B359-C681D2AE92D3}"/>
          </ac:spMkLst>
        </pc:spChg>
        <pc:spChg chg="mod">
          <ac:chgData name="Yu, Minlan" userId="0f845f3e-2f7e-44ef-b159-89302ed7d919" providerId="ADAL" clId="{295BD657-E16F-A346-B898-0F3A06B55E31}" dt="2020-11-17T04:18:02.841" v="881" actId="20577"/>
          <ac:spMkLst>
            <pc:docMk/>
            <pc:sldMk cId="469546212" sldId="679"/>
            <ac:spMk id="3" creationId="{8D474349-B96A-1B44-9C34-BCBB5851A138}"/>
          </ac:spMkLst>
        </pc:spChg>
      </pc:sldChg>
      <pc:sldChg chg="new modNotesTx">
        <pc:chgData name="Yu, Minlan" userId="0f845f3e-2f7e-44ef-b159-89302ed7d919" providerId="ADAL" clId="{295BD657-E16F-A346-B898-0F3A06B55E31}" dt="2020-11-17T04:30:32.106" v="1443" actId="20577"/>
        <pc:sldMkLst>
          <pc:docMk/>
          <pc:sldMk cId="3253506921" sldId="679"/>
        </pc:sldMkLst>
      </pc:sldChg>
    </pc:docChg>
  </pc:docChgLst>
  <pc:docChgLst>
    <pc:chgData name="Yu, Minlan" userId="0f845f3e-2f7e-44ef-b159-89302ed7d919" providerId="ADAL" clId="{03F8A2FD-9DF1-3C4A-8F50-C9EF7D746814}"/>
    <pc:docChg chg="undo custSel addSld delSld modSld">
      <pc:chgData name="Yu, Minlan" userId="0f845f3e-2f7e-44ef-b159-89302ed7d919" providerId="ADAL" clId="{03F8A2FD-9DF1-3C4A-8F50-C9EF7D746814}" dt="2020-12-02T00:40:08.571" v="727" actId="2696"/>
      <pc:docMkLst>
        <pc:docMk/>
      </pc:docMkLst>
      <pc:sldChg chg="del">
        <pc:chgData name="Yu, Minlan" userId="0f845f3e-2f7e-44ef-b159-89302ed7d919" providerId="ADAL" clId="{03F8A2FD-9DF1-3C4A-8F50-C9EF7D746814}" dt="2020-12-02T00:40:08.571" v="727" actId="2696"/>
        <pc:sldMkLst>
          <pc:docMk/>
          <pc:sldMk cId="2852878739" sldId="635"/>
        </pc:sldMkLst>
      </pc:sldChg>
      <pc:sldChg chg="del">
        <pc:chgData name="Yu, Minlan" userId="0f845f3e-2f7e-44ef-b159-89302ed7d919" providerId="ADAL" clId="{03F8A2FD-9DF1-3C4A-8F50-C9EF7D746814}" dt="2020-12-02T00:40:08.571" v="727" actId="2696"/>
        <pc:sldMkLst>
          <pc:docMk/>
          <pc:sldMk cId="489879241" sldId="636"/>
        </pc:sldMkLst>
      </pc:sldChg>
      <pc:sldChg chg="del">
        <pc:chgData name="Yu, Minlan" userId="0f845f3e-2f7e-44ef-b159-89302ed7d919" providerId="ADAL" clId="{03F8A2FD-9DF1-3C4A-8F50-C9EF7D746814}" dt="2020-12-02T00:40:08.571" v="727" actId="2696"/>
        <pc:sldMkLst>
          <pc:docMk/>
          <pc:sldMk cId="452806594" sldId="637"/>
        </pc:sldMkLst>
      </pc:sldChg>
      <pc:sldChg chg="modSp mod">
        <pc:chgData name="Yu, Minlan" userId="0f845f3e-2f7e-44ef-b159-89302ed7d919" providerId="ADAL" clId="{03F8A2FD-9DF1-3C4A-8F50-C9EF7D746814}" dt="2020-12-01T22:23:08.976" v="89" actId="14"/>
        <pc:sldMkLst>
          <pc:docMk/>
          <pc:sldMk cId="4293083685" sldId="640"/>
        </pc:sldMkLst>
        <pc:spChg chg="mod">
          <ac:chgData name="Yu, Minlan" userId="0f845f3e-2f7e-44ef-b159-89302ed7d919" providerId="ADAL" clId="{03F8A2FD-9DF1-3C4A-8F50-C9EF7D746814}" dt="2020-12-01T22:23:08.976" v="89" actId="14"/>
          <ac:spMkLst>
            <pc:docMk/>
            <pc:sldMk cId="4293083685" sldId="640"/>
            <ac:spMk id="3" creationId="{78D0647B-CF67-9E44-8ECE-5F666A7F987E}"/>
          </ac:spMkLst>
        </pc:spChg>
      </pc:sldChg>
      <pc:sldChg chg="modNotesTx">
        <pc:chgData name="Yu, Minlan" userId="0f845f3e-2f7e-44ef-b159-89302ed7d919" providerId="ADAL" clId="{03F8A2FD-9DF1-3C4A-8F50-C9EF7D746814}" dt="2020-12-01T19:51:02.824" v="72" actId="20577"/>
        <pc:sldMkLst>
          <pc:docMk/>
          <pc:sldMk cId="3573934025" sldId="641"/>
        </pc:sldMkLst>
      </pc:sldChg>
      <pc:sldChg chg="modSp mod">
        <pc:chgData name="Yu, Minlan" userId="0f845f3e-2f7e-44ef-b159-89302ed7d919" providerId="ADAL" clId="{03F8A2FD-9DF1-3C4A-8F50-C9EF7D746814}" dt="2020-12-01T03:43:51.995" v="0" actId="20577"/>
        <pc:sldMkLst>
          <pc:docMk/>
          <pc:sldMk cId="2448335091" sldId="643"/>
        </pc:sldMkLst>
        <pc:spChg chg="mod">
          <ac:chgData name="Yu, Minlan" userId="0f845f3e-2f7e-44ef-b159-89302ed7d919" providerId="ADAL" clId="{03F8A2FD-9DF1-3C4A-8F50-C9EF7D746814}" dt="2020-12-01T03:43:51.995" v="0" actId="20577"/>
          <ac:spMkLst>
            <pc:docMk/>
            <pc:sldMk cId="2448335091" sldId="643"/>
            <ac:spMk id="3" creationId="{4C7E4A52-A869-9D46-82BD-4A150DA4BB49}"/>
          </ac:spMkLst>
        </pc:spChg>
      </pc:sldChg>
      <pc:sldChg chg="del">
        <pc:chgData name="Yu, Minlan" userId="0f845f3e-2f7e-44ef-b159-89302ed7d919" providerId="ADAL" clId="{03F8A2FD-9DF1-3C4A-8F50-C9EF7D746814}" dt="2020-12-02T00:40:08.571" v="727" actId="2696"/>
        <pc:sldMkLst>
          <pc:docMk/>
          <pc:sldMk cId="3471618468" sldId="645"/>
        </pc:sldMkLst>
      </pc:sldChg>
      <pc:sldChg chg="del">
        <pc:chgData name="Yu, Minlan" userId="0f845f3e-2f7e-44ef-b159-89302ed7d919" providerId="ADAL" clId="{03F8A2FD-9DF1-3C4A-8F50-C9EF7D746814}" dt="2020-12-02T00:40:08.571" v="727" actId="2696"/>
        <pc:sldMkLst>
          <pc:docMk/>
          <pc:sldMk cId="1641993105" sldId="646"/>
        </pc:sldMkLst>
      </pc:sldChg>
      <pc:sldChg chg="del">
        <pc:chgData name="Yu, Minlan" userId="0f845f3e-2f7e-44ef-b159-89302ed7d919" providerId="ADAL" clId="{03F8A2FD-9DF1-3C4A-8F50-C9EF7D746814}" dt="2020-12-02T00:40:08.571" v="727" actId="2696"/>
        <pc:sldMkLst>
          <pc:docMk/>
          <pc:sldMk cId="2606491381" sldId="648"/>
        </pc:sldMkLst>
      </pc:sldChg>
      <pc:sldChg chg="del">
        <pc:chgData name="Yu, Minlan" userId="0f845f3e-2f7e-44ef-b159-89302ed7d919" providerId="ADAL" clId="{03F8A2FD-9DF1-3C4A-8F50-C9EF7D746814}" dt="2020-12-02T00:40:08.571" v="727" actId="2696"/>
        <pc:sldMkLst>
          <pc:docMk/>
          <pc:sldMk cId="2125083813" sldId="649"/>
        </pc:sldMkLst>
      </pc:sldChg>
      <pc:sldChg chg="del">
        <pc:chgData name="Yu, Minlan" userId="0f845f3e-2f7e-44ef-b159-89302ed7d919" providerId="ADAL" clId="{03F8A2FD-9DF1-3C4A-8F50-C9EF7D746814}" dt="2020-12-02T00:40:08.571" v="727" actId="2696"/>
        <pc:sldMkLst>
          <pc:docMk/>
          <pc:sldMk cId="1888374155" sldId="651"/>
        </pc:sldMkLst>
      </pc:sldChg>
      <pc:sldChg chg="del">
        <pc:chgData name="Yu, Minlan" userId="0f845f3e-2f7e-44ef-b159-89302ed7d919" providerId="ADAL" clId="{03F8A2FD-9DF1-3C4A-8F50-C9EF7D746814}" dt="2020-12-02T00:40:08.571" v="727" actId="2696"/>
        <pc:sldMkLst>
          <pc:docMk/>
          <pc:sldMk cId="1821913734" sldId="652"/>
        </pc:sldMkLst>
      </pc:sldChg>
      <pc:sldChg chg="del">
        <pc:chgData name="Yu, Minlan" userId="0f845f3e-2f7e-44ef-b159-89302ed7d919" providerId="ADAL" clId="{03F8A2FD-9DF1-3C4A-8F50-C9EF7D746814}" dt="2020-12-02T00:40:08.571" v="727" actId="2696"/>
        <pc:sldMkLst>
          <pc:docMk/>
          <pc:sldMk cId="257224565" sldId="653"/>
        </pc:sldMkLst>
      </pc:sldChg>
      <pc:sldChg chg="del">
        <pc:chgData name="Yu, Minlan" userId="0f845f3e-2f7e-44ef-b159-89302ed7d919" providerId="ADAL" clId="{03F8A2FD-9DF1-3C4A-8F50-C9EF7D746814}" dt="2020-12-02T00:40:08.571" v="727" actId="2696"/>
        <pc:sldMkLst>
          <pc:docMk/>
          <pc:sldMk cId="3471365376" sldId="654"/>
        </pc:sldMkLst>
      </pc:sldChg>
      <pc:sldChg chg="del">
        <pc:chgData name="Yu, Minlan" userId="0f845f3e-2f7e-44ef-b159-89302ed7d919" providerId="ADAL" clId="{03F8A2FD-9DF1-3C4A-8F50-C9EF7D746814}" dt="2020-12-02T00:40:08.571" v="727" actId="2696"/>
        <pc:sldMkLst>
          <pc:docMk/>
          <pc:sldMk cId="4183490463" sldId="655"/>
        </pc:sldMkLst>
      </pc:sldChg>
      <pc:sldChg chg="del">
        <pc:chgData name="Yu, Minlan" userId="0f845f3e-2f7e-44ef-b159-89302ed7d919" providerId="ADAL" clId="{03F8A2FD-9DF1-3C4A-8F50-C9EF7D746814}" dt="2020-12-02T00:40:08.571" v="727" actId="2696"/>
        <pc:sldMkLst>
          <pc:docMk/>
          <pc:sldMk cId="2640515011" sldId="656"/>
        </pc:sldMkLst>
      </pc:sldChg>
      <pc:sldChg chg="del">
        <pc:chgData name="Yu, Minlan" userId="0f845f3e-2f7e-44ef-b159-89302ed7d919" providerId="ADAL" clId="{03F8A2FD-9DF1-3C4A-8F50-C9EF7D746814}" dt="2020-12-02T00:40:08.571" v="727" actId="2696"/>
        <pc:sldMkLst>
          <pc:docMk/>
          <pc:sldMk cId="106252255" sldId="657"/>
        </pc:sldMkLst>
      </pc:sldChg>
      <pc:sldChg chg="del">
        <pc:chgData name="Yu, Minlan" userId="0f845f3e-2f7e-44ef-b159-89302ed7d919" providerId="ADAL" clId="{03F8A2FD-9DF1-3C4A-8F50-C9EF7D746814}" dt="2020-12-02T00:40:08.571" v="727" actId="2696"/>
        <pc:sldMkLst>
          <pc:docMk/>
          <pc:sldMk cId="2460540556" sldId="658"/>
        </pc:sldMkLst>
      </pc:sldChg>
      <pc:sldChg chg="del">
        <pc:chgData name="Yu, Minlan" userId="0f845f3e-2f7e-44ef-b159-89302ed7d919" providerId="ADAL" clId="{03F8A2FD-9DF1-3C4A-8F50-C9EF7D746814}" dt="2020-12-02T00:40:08.571" v="727" actId="2696"/>
        <pc:sldMkLst>
          <pc:docMk/>
          <pc:sldMk cId="3156078159" sldId="659"/>
        </pc:sldMkLst>
      </pc:sldChg>
      <pc:sldChg chg="del">
        <pc:chgData name="Yu, Minlan" userId="0f845f3e-2f7e-44ef-b159-89302ed7d919" providerId="ADAL" clId="{03F8A2FD-9DF1-3C4A-8F50-C9EF7D746814}" dt="2020-12-02T00:40:08.571" v="727" actId="2696"/>
        <pc:sldMkLst>
          <pc:docMk/>
          <pc:sldMk cId="2264435085" sldId="660"/>
        </pc:sldMkLst>
      </pc:sldChg>
      <pc:sldChg chg="del">
        <pc:chgData name="Yu, Minlan" userId="0f845f3e-2f7e-44ef-b159-89302ed7d919" providerId="ADAL" clId="{03F8A2FD-9DF1-3C4A-8F50-C9EF7D746814}" dt="2020-12-02T00:40:08.571" v="727" actId="2696"/>
        <pc:sldMkLst>
          <pc:docMk/>
          <pc:sldMk cId="2307407331" sldId="661"/>
        </pc:sldMkLst>
      </pc:sldChg>
      <pc:sldChg chg="del">
        <pc:chgData name="Yu, Minlan" userId="0f845f3e-2f7e-44ef-b159-89302ed7d919" providerId="ADAL" clId="{03F8A2FD-9DF1-3C4A-8F50-C9EF7D746814}" dt="2020-12-02T00:40:08.571" v="727" actId="2696"/>
        <pc:sldMkLst>
          <pc:docMk/>
          <pc:sldMk cId="1147492657" sldId="662"/>
        </pc:sldMkLst>
      </pc:sldChg>
      <pc:sldChg chg="modSp new del mod">
        <pc:chgData name="Yu, Minlan" userId="0f845f3e-2f7e-44ef-b159-89302ed7d919" providerId="ADAL" clId="{03F8A2FD-9DF1-3C4A-8F50-C9EF7D746814}" dt="2020-12-01T18:56:24.022" v="65" actId="2696"/>
        <pc:sldMkLst>
          <pc:docMk/>
          <pc:sldMk cId="944044788" sldId="663"/>
        </pc:sldMkLst>
        <pc:spChg chg="mod">
          <ac:chgData name="Yu, Minlan" userId="0f845f3e-2f7e-44ef-b159-89302ed7d919" providerId="ADAL" clId="{03F8A2FD-9DF1-3C4A-8F50-C9EF7D746814}" dt="2020-12-01T05:07:01.268" v="57" actId="20577"/>
          <ac:spMkLst>
            <pc:docMk/>
            <pc:sldMk cId="944044788" sldId="663"/>
            <ac:spMk id="2" creationId="{8522B6D9-5301-EF4B-886D-30F23AA1389D}"/>
          </ac:spMkLst>
        </pc:spChg>
        <pc:spChg chg="mod">
          <ac:chgData name="Yu, Minlan" userId="0f845f3e-2f7e-44ef-b159-89302ed7d919" providerId="ADAL" clId="{03F8A2FD-9DF1-3C4A-8F50-C9EF7D746814}" dt="2020-12-01T05:07:27.628" v="62" actId="21"/>
          <ac:spMkLst>
            <pc:docMk/>
            <pc:sldMk cId="944044788" sldId="663"/>
            <ac:spMk id="3" creationId="{27914EBA-617C-C048-B81D-85D8C1CED19C}"/>
          </ac:spMkLst>
        </pc:spChg>
      </pc:sldChg>
      <pc:sldChg chg="modSp new mod">
        <pc:chgData name="Yu, Minlan" userId="0f845f3e-2f7e-44ef-b159-89302ed7d919" providerId="ADAL" clId="{03F8A2FD-9DF1-3C4A-8F50-C9EF7D746814}" dt="2020-12-01T22:28:29.076" v="726" actId="20577"/>
        <pc:sldMkLst>
          <pc:docMk/>
          <pc:sldMk cId="4259724519" sldId="663"/>
        </pc:sldMkLst>
        <pc:spChg chg="mod">
          <ac:chgData name="Yu, Minlan" userId="0f845f3e-2f7e-44ef-b159-89302ed7d919" providerId="ADAL" clId="{03F8A2FD-9DF1-3C4A-8F50-C9EF7D746814}" dt="2020-12-01T22:23:16.291" v="109" actId="20577"/>
          <ac:spMkLst>
            <pc:docMk/>
            <pc:sldMk cId="4259724519" sldId="663"/>
            <ac:spMk id="2" creationId="{25151E2E-B0EE-E94D-A1EF-F0000A226203}"/>
          </ac:spMkLst>
        </pc:spChg>
        <pc:spChg chg="mod">
          <ac:chgData name="Yu, Minlan" userId="0f845f3e-2f7e-44ef-b159-89302ed7d919" providerId="ADAL" clId="{03F8A2FD-9DF1-3C4A-8F50-C9EF7D746814}" dt="2020-12-01T22:28:29.076" v="726" actId="20577"/>
          <ac:spMkLst>
            <pc:docMk/>
            <pc:sldMk cId="4259724519" sldId="663"/>
            <ac:spMk id="3" creationId="{C7EBA984-3A6D-4542-8995-5990F51A16B7}"/>
          </ac:spMkLst>
        </pc:spChg>
      </pc:sldChg>
      <pc:sldChg chg="modSp add mod">
        <pc:chgData name="Yu, Minlan" userId="0f845f3e-2f7e-44ef-b159-89302ed7d919" providerId="ADAL" clId="{03F8A2FD-9DF1-3C4A-8F50-C9EF7D746814}" dt="2020-12-01T22:27:05.013" v="558" actId="20577"/>
        <pc:sldMkLst>
          <pc:docMk/>
          <pc:sldMk cId="470093942" sldId="664"/>
        </pc:sldMkLst>
        <pc:spChg chg="mod">
          <ac:chgData name="Yu, Minlan" userId="0f845f3e-2f7e-44ef-b159-89302ed7d919" providerId="ADAL" clId="{03F8A2FD-9DF1-3C4A-8F50-C9EF7D746814}" dt="2020-12-01T22:27:05.013" v="558" actId="20577"/>
          <ac:spMkLst>
            <pc:docMk/>
            <pc:sldMk cId="470093942" sldId="664"/>
            <ac:spMk id="3" creationId="{C7EBA984-3A6D-4542-8995-5990F51A16B7}"/>
          </ac:spMkLst>
        </pc:spChg>
      </pc:sldChg>
      <pc:sldChg chg="modSp new add del">
        <pc:chgData name="Yu, Minlan" userId="0f845f3e-2f7e-44ef-b159-89302ed7d919" providerId="ADAL" clId="{03F8A2FD-9DF1-3C4A-8F50-C9EF7D746814}" dt="2020-12-01T19:51:08.650" v="74" actId="2696"/>
        <pc:sldMkLst>
          <pc:docMk/>
          <pc:sldMk cId="796167008" sldId="664"/>
        </pc:sldMkLst>
        <pc:spChg chg="mod">
          <ac:chgData name="Yu, Minlan" userId="0f845f3e-2f7e-44ef-b159-89302ed7d919" providerId="ADAL" clId="{03F8A2FD-9DF1-3C4A-8F50-C9EF7D746814}" dt="2020-12-01T05:07:31.038" v="64"/>
          <ac:spMkLst>
            <pc:docMk/>
            <pc:sldMk cId="796167008" sldId="664"/>
            <ac:spMk id="3" creationId="{EC2F7424-C99D-9248-B511-3294E32DA1B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CFD60ED-AF16-D343-B53E-F81CCAA0788A}" type="datetimeFigureOut">
              <a:rPr lang="en-US" smtClean="0"/>
              <a:t>12/1/20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9DB0EF0-6DB4-ED40-938A-B67A63225625}" type="slidenum">
              <a:rPr lang="en-US" smtClean="0"/>
              <a:t>‹#›</a:t>
            </a:fld>
            <a:endParaRPr lang="en-US"/>
          </a:p>
        </p:txBody>
      </p:sp>
    </p:spTree>
    <p:extLst>
      <p:ext uri="{BB962C8B-B14F-4D97-AF65-F5344CB8AC3E}">
        <p14:creationId xmlns:p14="http://schemas.microsoft.com/office/powerpoint/2010/main" val="67760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We’re going to use some of our additional lectures to highlight our own research work and advanced topics. I work in super-fast networked systems! I make data centers, like Google's or Amazon's, work better and transfer data faster. And to do that I use data representation all the time.</a:t>
            </a:r>
            <a:endParaRPr kumimoji="1" lang="zh-CN" altLang="en-US"/>
          </a:p>
        </p:txBody>
      </p:sp>
      <p:sp>
        <p:nvSpPr>
          <p:cNvPr id="4" name="Slide Number Placeholder 3"/>
          <p:cNvSpPr>
            <a:spLocks noGrp="1"/>
          </p:cNvSpPr>
          <p:nvPr>
            <p:ph type="sldNum" sz="quarter" idx="10"/>
          </p:nvPr>
        </p:nvSpPr>
        <p:spPr/>
        <p:txBody>
          <a:bodyPr/>
          <a:lstStyle/>
          <a:p>
            <a:fld id="{29DB0EF0-6DB4-ED40-938A-B67A63225625}" type="slidenum">
              <a:rPr lang="en-US" smtClean="0"/>
              <a:t>1</a:t>
            </a:fld>
            <a:endParaRPr lang="en-US"/>
          </a:p>
        </p:txBody>
      </p:sp>
    </p:spTree>
    <p:extLst>
      <p:ext uri="{BB962C8B-B14F-4D97-AF65-F5344CB8AC3E}">
        <p14:creationId xmlns:p14="http://schemas.microsoft.com/office/powerpoint/2010/main" val="3093313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Why atomic?</a:t>
            </a:r>
            <a:endParaRPr lang="en-US"/>
          </a:p>
          <a:p>
            <a:r>
              <a:rPr lang="en-US" sz="1200" b="0" i="0" kern="1200">
                <a:solidFill>
                  <a:schemeClr val="tx1"/>
                </a:solidFill>
                <a:effectLst/>
                <a:latin typeface="+mn-lt"/>
                <a:ea typeface="+mn-ea"/>
                <a:cs typeface="+mn-cs"/>
              </a:rPr>
              <a:t>The atomicity of the unlocking and the blocking guarantees that a thread that blocks can't miss a </a:t>
            </a:r>
            <a:r>
              <a:rPr lang="en-US" err="1"/>
              <a:t>notify_all</a:t>
            </a:r>
            <a:r>
              <a:rPr lang="en-US"/>
              <a:t>()</a:t>
            </a:r>
            <a:r>
              <a:rPr lang="en-US" sz="1200" b="0" i="0" kern="1200">
                <a:solidFill>
                  <a:schemeClr val="tx1"/>
                </a:solidFill>
                <a:effectLst/>
                <a:latin typeface="+mn-lt"/>
                <a:ea typeface="+mn-ea"/>
                <a:cs typeface="+mn-cs"/>
              </a:rPr>
              <a:t> message.</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Because when you unlock, somewhere else may change the condition, so you may miss the </a:t>
            </a:r>
            <a:r>
              <a:rPr lang="en-US" sz="1200" b="0" i="0" kern="1200" err="1">
                <a:solidFill>
                  <a:schemeClr val="tx1"/>
                </a:solidFill>
                <a:effectLst/>
                <a:latin typeface="+mn-lt"/>
                <a:ea typeface="+mn-ea"/>
                <a:cs typeface="+mn-cs"/>
              </a:rPr>
              <a:t>notify_all</a:t>
            </a:r>
            <a:r>
              <a:rPr lang="en-US" sz="1200" b="0" i="0" kern="1200">
                <a:solidFill>
                  <a:schemeClr val="tx1"/>
                </a:solidFill>
                <a:effectLst/>
                <a:latin typeface="+mn-lt"/>
                <a:ea typeface="+mn-ea"/>
                <a:cs typeface="+mn-cs"/>
              </a:rPr>
              <a:t> message.</a:t>
            </a:r>
          </a:p>
          <a:p>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And need to combine with mutex… Need to lock before you do the wait, to protect the condition variable</a:t>
            </a:r>
          </a:p>
          <a:p>
            <a:endParaRPr lang="en-US"/>
          </a:p>
        </p:txBody>
      </p:sp>
      <p:sp>
        <p:nvSpPr>
          <p:cNvPr id="4" name="Slide Number Placeholder 3"/>
          <p:cNvSpPr>
            <a:spLocks noGrp="1"/>
          </p:cNvSpPr>
          <p:nvPr>
            <p:ph type="sldNum" sz="quarter" idx="5"/>
          </p:nvPr>
        </p:nvSpPr>
        <p:spPr/>
        <p:txBody>
          <a:bodyPr/>
          <a:lstStyle/>
          <a:p>
            <a:fld id="{29DB0EF0-6DB4-ED40-938A-B67A63225625}" type="slidenum">
              <a:rPr lang="en-US" smtClean="0"/>
              <a:t>2</a:t>
            </a:fld>
            <a:endParaRPr lang="en-US"/>
          </a:p>
        </p:txBody>
      </p:sp>
    </p:spTree>
    <p:extLst>
      <p:ext uri="{BB962C8B-B14F-4D97-AF65-F5344CB8AC3E}">
        <p14:creationId xmlns:p14="http://schemas.microsoft.com/office/powerpoint/2010/main" val="1906304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Stress again about usage pattern for wait and notify: </a:t>
            </a:r>
          </a:p>
          <a:p>
            <a:endParaRPr lang="en-US"/>
          </a:p>
          <a:p>
            <a:r>
              <a:rPr lang="en-US"/>
              <a:t>wait()</a:t>
            </a:r>
            <a:r>
              <a:rPr lang="en-US" sz="1200" b="0" i="0" kern="1200">
                <a:solidFill>
                  <a:schemeClr val="tx1"/>
                </a:solidFill>
                <a:effectLst/>
                <a:latin typeface="+mn-lt"/>
                <a:ea typeface="+mn-ea"/>
                <a:cs typeface="+mn-cs"/>
              </a:rPr>
              <a:t> is almost always used in a loop because of what we call </a:t>
            </a:r>
            <a:r>
              <a:rPr lang="en-US" sz="1200" b="0" i="1" kern="1200">
                <a:solidFill>
                  <a:schemeClr val="tx1"/>
                </a:solidFill>
                <a:effectLst/>
                <a:latin typeface="+mn-lt"/>
                <a:ea typeface="+mn-ea"/>
                <a:cs typeface="+mn-cs"/>
              </a:rPr>
              <a:t>spurious</a:t>
            </a:r>
            <a:r>
              <a:rPr lang="en-US" sz="1200" b="0" i="0" kern="120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wakeups</a:t>
            </a:r>
            <a:r>
              <a:rPr lang="en-US" sz="1200" b="0" i="0" kern="1200">
                <a:solidFill>
                  <a:schemeClr val="tx1"/>
                </a:solidFill>
                <a:effectLst/>
                <a:latin typeface="+mn-lt"/>
                <a:ea typeface="+mn-ea"/>
                <a:cs typeface="+mn-cs"/>
              </a:rPr>
              <a:t>. Since </a:t>
            </a:r>
            <a:r>
              <a:rPr lang="en-US" dirty="0"/>
              <a:t>notify_all</a:t>
            </a:r>
            <a:r>
              <a:rPr lang="en-US"/>
              <a:t>()</a:t>
            </a:r>
            <a:r>
              <a:rPr lang="en-US" sz="1200" b="0" i="0" kern="1200">
                <a:solidFill>
                  <a:schemeClr val="tx1"/>
                </a:solidFill>
                <a:effectLst/>
                <a:latin typeface="+mn-lt"/>
                <a:ea typeface="+mn-ea"/>
                <a:cs typeface="+mn-cs"/>
              </a:rPr>
              <a:t> wakes up all threads blocking on a certain </a:t>
            </a:r>
            <a:r>
              <a:rPr lang="en-US"/>
              <a:t>wait()</a:t>
            </a:r>
            <a:r>
              <a:rPr lang="en-US" sz="1200" b="0" i="0" kern="1200">
                <a:solidFill>
                  <a:schemeClr val="tx1"/>
                </a:solidFill>
                <a:effectLst/>
                <a:latin typeface="+mn-lt"/>
                <a:ea typeface="+mn-ea"/>
                <a:cs typeface="+mn-cs"/>
              </a:rPr>
              <a:t> call, by the time when a particular blocking thread locks the mutex and gets to run, it's possible that some other blocking thread has already unblocked, made some progress, and changed the unblocking condition back to false. For this reason, a woken-up thread must revalidate the unblocking condition before proceeding further, and if the unblocking condition is not met it must go back to blocking. The </a:t>
            </a:r>
            <a:r>
              <a:rPr lang="en-US"/>
              <a:t>while</a:t>
            </a:r>
            <a:r>
              <a:rPr lang="en-US" sz="1200" b="0" i="0" kern="1200">
                <a:solidFill>
                  <a:schemeClr val="tx1"/>
                </a:solidFill>
                <a:effectLst/>
                <a:latin typeface="+mn-lt"/>
                <a:ea typeface="+mn-ea"/>
                <a:cs typeface="+mn-cs"/>
              </a:rPr>
              <a:t> loop achieves exactly this.</a:t>
            </a:r>
            <a:endParaRPr lang="en-US"/>
          </a:p>
          <a:p>
            <a:endParaRPr lang="en-US"/>
          </a:p>
          <a:p>
            <a:r>
              <a:rPr lang="en-US"/>
              <a:t>Need to talk about </a:t>
            </a:r>
            <a:r>
              <a:rPr lang="en-US" dirty="0"/>
              <a:t>scoped_lock</a:t>
            </a:r>
            <a:endParaRPr lang="en-US"/>
          </a:p>
          <a:p>
            <a:r>
              <a:rPr lang="en-US" sz="1200" b="0" i="0" kern="1200">
                <a:solidFill>
                  <a:schemeClr val="tx1"/>
                </a:solidFill>
                <a:effectLst/>
                <a:latin typeface="+mn-lt"/>
                <a:ea typeface="+mn-ea"/>
                <a:cs typeface="+mn-cs"/>
              </a:rPr>
              <a:t>We may find it very common that we write some synchronized function where we need to lock the mutex first, and then unlock it before the function returns. Doing this repeatedly can be tedious. Also, if the function can return at multiple points, it is possible to forget a unlock statement before a return, resulting in errors. C++ has a pattern to help us deal with these problems and simplify programming: a </a:t>
            </a:r>
            <a:r>
              <a:rPr lang="en-US" sz="1200" b="1" i="0" kern="1200">
                <a:solidFill>
                  <a:schemeClr val="tx1"/>
                </a:solidFill>
                <a:effectLst/>
                <a:latin typeface="+mn-lt"/>
                <a:ea typeface="+mn-ea"/>
                <a:cs typeface="+mn-cs"/>
              </a:rPr>
              <a:t>scoped lock</a:t>
            </a:r>
            <a:r>
              <a:rPr lang="en-US" sz="1200" b="0" i="0" kern="1200">
                <a:solidFill>
                  <a:schemeClr val="tx1"/>
                </a:solidFill>
                <a:effectLst/>
                <a:latin typeface="+mn-lt"/>
                <a:ea typeface="+mn-ea"/>
                <a:cs typeface="+mn-cs"/>
              </a:rPr>
              <a:t>.</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Note that in the first line of the function body we declared a std::</a:t>
            </a:r>
            <a:r>
              <a:rPr lang="en-US" sz="1200" b="0" i="0" kern="1200" dirty="0">
                <a:solidFill>
                  <a:schemeClr val="tx1"/>
                </a:solidFill>
                <a:effectLst/>
                <a:latin typeface="+mn-lt"/>
                <a:ea typeface="+mn-ea"/>
                <a:cs typeface="+mn-cs"/>
              </a:rPr>
              <a:t>unique_lock</a:t>
            </a:r>
            <a:r>
              <a:rPr lang="en-US" sz="1200" b="0" i="0" kern="1200">
                <a:solidFill>
                  <a:schemeClr val="tx1"/>
                </a:solidFill>
                <a:effectLst/>
                <a:latin typeface="+mn-lt"/>
                <a:ea typeface="+mn-ea"/>
                <a:cs typeface="+mn-cs"/>
              </a:rPr>
              <a:t> object, which is a scoped lock that locks the mutex for the scope of the function. Upon initialization of the std::</a:t>
            </a:r>
            <a:r>
              <a:rPr lang="en-US" sz="1200" b="0" i="0" kern="1200" dirty="0">
                <a:solidFill>
                  <a:schemeClr val="tx1"/>
                </a:solidFill>
                <a:effectLst/>
                <a:latin typeface="+mn-lt"/>
                <a:ea typeface="+mn-ea"/>
                <a:cs typeface="+mn-cs"/>
              </a:rPr>
              <a:t>unique_lock</a:t>
            </a:r>
            <a:r>
              <a:rPr lang="en-US" sz="1200" b="0" i="0" kern="1200">
                <a:solidFill>
                  <a:schemeClr val="tx1"/>
                </a:solidFill>
                <a:effectLst/>
                <a:latin typeface="+mn-lt"/>
                <a:ea typeface="+mn-ea"/>
                <a:cs typeface="+mn-cs"/>
              </a:rPr>
              <a:t> object, the mutex is automatically locked, and when this object goes out of scope, the mutex is automatically unlocked. These special scoped lock objects lock and unlock </a:t>
            </a:r>
            <a:r>
              <a:rPr lang="en-US" sz="1200" b="0" i="0" kern="1200" dirty="0" err="1">
                <a:solidFill>
                  <a:schemeClr val="tx1"/>
                </a:solidFill>
                <a:effectLst/>
                <a:latin typeface="+mn-lt"/>
                <a:ea typeface="+mn-ea"/>
                <a:cs typeface="+mn-cs"/>
              </a:rPr>
              <a:t>mutexes</a:t>
            </a:r>
            <a:r>
              <a:rPr lang="en-US" sz="1200" b="0" i="0" kern="1200">
                <a:solidFill>
                  <a:schemeClr val="tx1"/>
                </a:solidFill>
                <a:effectLst/>
                <a:latin typeface="+mn-lt"/>
                <a:ea typeface="+mn-ea"/>
                <a:cs typeface="+mn-cs"/>
              </a:rPr>
              <a:t> in their constructors and destructors to achieve this effect. This design pattern is also called </a:t>
            </a:r>
            <a:r>
              <a:rPr lang="en-US" sz="1200" b="0" i="1" kern="1200">
                <a:solidFill>
                  <a:schemeClr val="tx1"/>
                </a:solidFill>
                <a:effectLst/>
                <a:latin typeface="+mn-lt"/>
                <a:ea typeface="+mn-ea"/>
                <a:cs typeface="+mn-cs"/>
              </a:rPr>
              <a:t>Resource Acquisition is Initialization</a:t>
            </a:r>
            <a:r>
              <a:rPr lang="en-US" sz="1200" b="0" i="0" kern="1200">
                <a:solidFill>
                  <a:schemeClr val="tx1"/>
                </a:solidFill>
                <a:effectLst/>
                <a:latin typeface="+mn-lt"/>
                <a:ea typeface="+mn-ea"/>
                <a:cs typeface="+mn-cs"/>
              </a:rPr>
              <a:t> (or RAII), and is a common pattern in C++ software engineering in general. The use of RAII simplify coding and also avoids certain programming errors.</a:t>
            </a:r>
          </a:p>
          <a:p>
            <a:r>
              <a:rPr lang="en-US" sz="1200" b="0" i="0" kern="1200">
                <a:solidFill>
                  <a:schemeClr val="tx1"/>
                </a:solidFill>
                <a:effectLst/>
                <a:latin typeface="+mn-lt"/>
                <a:ea typeface="+mn-ea"/>
                <a:cs typeface="+mn-cs"/>
              </a:rPr>
              <a:t>You should try to leverage these scoped lock objects for your synchronization tasks in the problem set as well.</a:t>
            </a:r>
          </a:p>
          <a:p>
            <a:br>
              <a:rPr lang="en-US"/>
            </a:br>
            <a:endParaRPr lang="en-US"/>
          </a:p>
          <a:p>
            <a:endParaRPr lang="en-US"/>
          </a:p>
          <a:p>
            <a:endParaRPr lang="en-US"/>
          </a:p>
        </p:txBody>
      </p:sp>
      <p:sp>
        <p:nvSpPr>
          <p:cNvPr id="4" name="Slide Number Placeholder 3"/>
          <p:cNvSpPr>
            <a:spLocks noGrp="1"/>
          </p:cNvSpPr>
          <p:nvPr>
            <p:ph type="sldNum" sz="quarter" idx="5"/>
          </p:nvPr>
        </p:nvSpPr>
        <p:spPr/>
        <p:txBody>
          <a:bodyPr/>
          <a:lstStyle/>
          <a:p>
            <a:fld id="{29DB0EF0-6DB4-ED40-938A-B67A63225625}" type="slidenum">
              <a:rPr lang="en-US" smtClean="0"/>
              <a:t>5</a:t>
            </a:fld>
            <a:endParaRPr lang="en-US"/>
          </a:p>
        </p:txBody>
      </p:sp>
    </p:spTree>
    <p:extLst>
      <p:ext uri="{BB962C8B-B14F-4D97-AF65-F5344CB8AC3E}">
        <p14:creationId xmlns:p14="http://schemas.microsoft.com/office/powerpoint/2010/main" val="3286166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It is necessary to have a cycle in a resource ownership-wait diagram to have a deadlock. The following diagram illustrates a deadlock where two threads are waiting for some resources held by each other and are therefore unable to ever make progress.</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Cycles like this can potentially be detected by the runtime system and it can intervene to break the deadlock, for example by forcing one of the threads to release the resources it owns. The C++ runtime does not perform these checks for performance reasons, therefore it's the programmer's responsibility to make sure the program is free of deadlocks.</a:t>
            </a:r>
            <a:endParaRPr lang="en-US"/>
          </a:p>
        </p:txBody>
      </p:sp>
      <p:sp>
        <p:nvSpPr>
          <p:cNvPr id="4" name="Slide Number Placeholder 3"/>
          <p:cNvSpPr>
            <a:spLocks noGrp="1"/>
          </p:cNvSpPr>
          <p:nvPr>
            <p:ph type="sldNum" sz="quarter" idx="5"/>
          </p:nvPr>
        </p:nvSpPr>
        <p:spPr/>
        <p:txBody>
          <a:bodyPr/>
          <a:lstStyle/>
          <a:p>
            <a:fld id="{29DB0EF0-6DB4-ED40-938A-B67A63225625}" type="slidenum">
              <a:rPr lang="en-US" smtClean="0"/>
              <a:t>8</a:t>
            </a:fld>
            <a:endParaRPr lang="en-US"/>
          </a:p>
        </p:txBody>
      </p:sp>
    </p:spTree>
    <p:extLst>
      <p:ext uri="{BB962C8B-B14F-4D97-AF65-F5344CB8AC3E}">
        <p14:creationId xmlns:p14="http://schemas.microsoft.com/office/powerpoint/2010/main" val="2903903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 the graph again</a:t>
            </a:r>
          </a:p>
        </p:txBody>
      </p:sp>
      <p:sp>
        <p:nvSpPr>
          <p:cNvPr id="4" name="Slide Number Placeholder 3"/>
          <p:cNvSpPr>
            <a:spLocks noGrp="1"/>
          </p:cNvSpPr>
          <p:nvPr>
            <p:ph type="sldNum" sz="quarter" idx="5"/>
          </p:nvPr>
        </p:nvSpPr>
        <p:spPr/>
        <p:txBody>
          <a:bodyPr/>
          <a:lstStyle/>
          <a:p>
            <a:fld id="{29DB0EF0-6DB4-ED40-938A-B67A63225625}" type="slidenum">
              <a:rPr lang="en-US" smtClean="0"/>
              <a:t>9</a:t>
            </a:fld>
            <a:endParaRPr lang="en-US"/>
          </a:p>
        </p:txBody>
      </p:sp>
    </p:spTree>
    <p:extLst>
      <p:ext uri="{BB962C8B-B14F-4D97-AF65-F5344CB8AC3E}">
        <p14:creationId xmlns:p14="http://schemas.microsoft.com/office/powerpoint/2010/main" val="4128496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DB0EF0-6DB4-ED40-938A-B67A63225625}" type="slidenum">
              <a:rPr lang="en-US" smtClean="0"/>
              <a:t>10</a:t>
            </a:fld>
            <a:endParaRPr lang="en-US"/>
          </a:p>
        </p:txBody>
      </p:sp>
    </p:spTree>
    <p:extLst>
      <p:ext uri="{BB962C8B-B14F-4D97-AF65-F5344CB8AC3E}">
        <p14:creationId xmlns:p14="http://schemas.microsoft.com/office/powerpoint/2010/main" val="1258564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19E63847-543A-F943-9E6A-2A1CF7E163D7}" type="datetime1">
              <a:rPr lang="en-US" smtClean="0"/>
              <a:t>12/1/20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100236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F56BF1F-5A1B-AC4C-A25C-54F377AD12C3}" type="datetime1">
              <a:rPr lang="en-US" smtClean="0"/>
              <a:t>12/1/20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182462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F740993-8281-634E-937E-D547AAC9A602}" type="datetime1">
              <a:rPr lang="en-US" smtClean="0"/>
              <a:t>12/1/20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35861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32FF"/>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rgbClr val="0432FF"/>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4248DA0-2577-194A-90F6-778D6B860194}" type="datetime1">
              <a:rPr lang="en-US" smtClean="0"/>
              <a:t>12/1/20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z="2000"/>
            </a:lvl1pPr>
          </a:lstStyle>
          <a:p>
            <a:fld id="{7904A8AC-C669-244C-953E-6C477326AD58}" type="slidenum">
              <a:rPr lang="en-US" smtClean="0"/>
              <a:pPr/>
              <a:t>‹#›</a:t>
            </a:fld>
            <a:endParaRPr lang="en-US"/>
          </a:p>
        </p:txBody>
      </p:sp>
    </p:spTree>
    <p:extLst>
      <p:ext uri="{BB962C8B-B14F-4D97-AF65-F5344CB8AC3E}">
        <p14:creationId xmlns:p14="http://schemas.microsoft.com/office/powerpoint/2010/main" val="180433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3CD6178-1B60-4D42-A674-AAC0BD563324}" type="datetime1">
              <a:rPr lang="en-US" smtClean="0"/>
              <a:t>12/1/20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91195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251DA144-0A7C-B045-8601-AE0294B1AEC8}" type="datetime1">
              <a:rPr lang="en-US" smtClean="0"/>
              <a:t>12/1/20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582189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F1ED400-FE85-284C-B0D0-58F26E69E228}" type="datetime1">
              <a:rPr lang="en-US" smtClean="0"/>
              <a:t>12/1/20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92470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0C56E468-1FB6-6F4D-A3C8-8E6573306455}" type="datetime1">
              <a:rPr lang="en-US" smtClean="0"/>
              <a:t>12/1/20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22988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2C00462-E7DB-FD47-BEF2-461A371DF673}" type="datetime1">
              <a:rPr lang="en-US" smtClean="0"/>
              <a:t>12/1/20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32656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0EACD3E-663C-5E44-AD32-CEECCEF78D66}" type="datetime1">
              <a:rPr lang="en-US" smtClean="0"/>
              <a:t>12/1/20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179713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2A08A60E-CF8B-E943-BEB6-3BA44568CC45}" type="datetime1">
              <a:rPr lang="en-US" smtClean="0"/>
              <a:t>12/1/20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11957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609600" y="1600202"/>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898989"/>
                </a:solidFill>
              </a:defRPr>
            </a:lvl1pPr>
          </a:lstStyle>
          <a:p>
            <a:fld id="{C44FEAB4-1716-9148-8DFB-A4F8EC93D18B}" type="datetime1">
              <a:rPr lang="en-US" smtClean="0"/>
              <a:t>12/1/20</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898989"/>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898989"/>
                </a:solidFill>
              </a:defRPr>
            </a:lvl1pPr>
          </a:lstStyle>
          <a:p>
            <a:fld id="{7904A8AC-C669-244C-953E-6C477326AD58}" type="slidenum">
              <a:rPr lang="en-US" smtClean="0"/>
              <a:t>‹#›</a:t>
            </a:fld>
            <a:endParaRPr lang="en-US"/>
          </a:p>
        </p:txBody>
      </p:sp>
    </p:spTree>
    <p:extLst>
      <p:ext uri="{BB962C8B-B14F-4D97-AF65-F5344CB8AC3E}">
        <p14:creationId xmlns:p14="http://schemas.microsoft.com/office/powerpoint/2010/main" val="342747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kern="1200">
          <a:solidFill>
            <a:srgbClr val="0432FF"/>
          </a:solidFill>
          <a:latin typeface="+mj-lt"/>
          <a:ea typeface="+mj-ea"/>
          <a:cs typeface="+mj-cs"/>
        </a:defRPr>
      </a:lvl1pPr>
      <a:lvl2pPr algn="ctr" rtl="0" eaLnBrk="1" fontAlgn="base" hangingPunct="1">
        <a:spcBef>
          <a:spcPct val="0"/>
        </a:spcBef>
        <a:spcAft>
          <a:spcPct val="0"/>
        </a:spcAft>
        <a:defRPr sz="4400">
          <a:solidFill>
            <a:schemeClr val="hlink"/>
          </a:solidFill>
          <a:latin typeface="Calibri" pitchFamily="34" charset="0"/>
        </a:defRPr>
      </a:lvl2pPr>
      <a:lvl3pPr algn="ctr" rtl="0" eaLnBrk="1" fontAlgn="base" hangingPunct="1">
        <a:spcBef>
          <a:spcPct val="0"/>
        </a:spcBef>
        <a:spcAft>
          <a:spcPct val="0"/>
        </a:spcAft>
        <a:defRPr sz="4400">
          <a:solidFill>
            <a:schemeClr val="hlink"/>
          </a:solidFill>
          <a:latin typeface="Calibri" pitchFamily="34" charset="0"/>
        </a:defRPr>
      </a:lvl3pPr>
      <a:lvl4pPr algn="ctr" rtl="0" eaLnBrk="1" fontAlgn="base" hangingPunct="1">
        <a:spcBef>
          <a:spcPct val="0"/>
        </a:spcBef>
        <a:spcAft>
          <a:spcPct val="0"/>
        </a:spcAft>
        <a:defRPr sz="4400">
          <a:solidFill>
            <a:schemeClr val="hlink"/>
          </a:solidFill>
          <a:latin typeface="Calibri" pitchFamily="34" charset="0"/>
        </a:defRPr>
      </a:lvl4pPr>
      <a:lvl5pPr algn="ctr" rtl="0" eaLnBrk="1" fontAlgn="base" hangingPunct="1">
        <a:spcBef>
          <a:spcPct val="0"/>
        </a:spcBef>
        <a:spcAft>
          <a:spcPct val="0"/>
        </a:spcAft>
        <a:defRPr sz="4400">
          <a:solidFill>
            <a:schemeClr val="hlink"/>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65" charset="0"/>
        <a:buChar char="•"/>
        <a:defRPr sz="3200" kern="1200">
          <a:solidFill>
            <a:srgbClr val="0432FF"/>
          </a:solidFill>
          <a:latin typeface="+mn-lt"/>
          <a:ea typeface="+mn-ea"/>
          <a:cs typeface="+mn-cs"/>
        </a:defRPr>
      </a:lvl1pPr>
      <a:lvl2pPr marL="742950" indent="-285750" algn="l" rtl="0" eaLnBrk="1" fontAlgn="base" hangingPunct="1">
        <a:spcBef>
          <a:spcPct val="20000"/>
        </a:spcBef>
        <a:spcAft>
          <a:spcPct val="0"/>
        </a:spcAft>
        <a:buFont typeface="Arial" pitchFamily="-65" charset="0"/>
        <a:buChar char="–"/>
        <a:defRPr sz="2800" kern="1200">
          <a:solidFill>
            <a:schemeClr val="tx1"/>
          </a:solidFill>
          <a:latin typeface="+mn-lt"/>
          <a:ea typeface="ヒラギノ角ゴ Pro W3" pitchFamily="-65" charset="-128"/>
          <a:cs typeface="+mn-cs"/>
        </a:defRPr>
      </a:lvl2pPr>
      <a:lvl3pPr marL="1143000" indent="-228600" algn="l" rtl="0" eaLnBrk="1" fontAlgn="base" hangingPunct="1">
        <a:spcBef>
          <a:spcPct val="20000"/>
        </a:spcBef>
        <a:spcAft>
          <a:spcPct val="0"/>
        </a:spcAft>
        <a:buFont typeface="Arial" pitchFamily="-65" charset="0"/>
        <a:buChar char="•"/>
        <a:defRPr sz="2400" kern="1200">
          <a:solidFill>
            <a:schemeClr val="tx1"/>
          </a:solidFill>
          <a:latin typeface="+mn-lt"/>
          <a:ea typeface="ヒラギノ角ゴ Pro W3" pitchFamily="-65" charset="-128"/>
          <a:cs typeface="+mn-cs"/>
        </a:defRPr>
      </a:lvl3pPr>
      <a:lvl4pPr marL="16002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4pPr>
      <a:lvl5pPr marL="2057400" indent="-228600" algn="l" rtl="0" eaLnBrk="1" fontAlgn="base" hangingPunct="1">
        <a:spcBef>
          <a:spcPct val="20000"/>
        </a:spcBef>
        <a:spcAft>
          <a:spcPct val="0"/>
        </a:spcAft>
        <a:buFont typeface="Arial" pitchFamily="-65" charset="0"/>
        <a:buChar char="»"/>
        <a:defRPr sz="2000" kern="1200">
          <a:solidFill>
            <a:schemeClr val="tx1"/>
          </a:solidFill>
          <a:latin typeface="+mn-lt"/>
          <a:ea typeface="ヒラギノ角ゴ Pro W3" pitchFamily="-6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520" y="1451101"/>
            <a:ext cx="10804960" cy="1470025"/>
          </a:xfrm>
        </p:spPr>
        <p:txBody>
          <a:bodyPr/>
          <a:lstStyle/>
          <a:p>
            <a:r>
              <a:rPr lang="en-US" altLang="zh-CN"/>
              <a:t>Networking 6</a:t>
            </a:r>
            <a:br>
              <a:rPr lang="en-US" altLang="zh-CN"/>
            </a:br>
            <a:br>
              <a:rPr lang="en-US" altLang="zh-CN"/>
            </a:br>
            <a:r>
              <a:rPr lang="en-US" altLang="zh-CN"/>
              <a:t>More on </a:t>
            </a:r>
            <a:r>
              <a:rPr lang="en-US" altLang="zh-CN" err="1"/>
              <a:t>WeensyDB</a:t>
            </a:r>
            <a:endParaRPr lang="en-US"/>
          </a:p>
        </p:txBody>
      </p:sp>
      <p:sp>
        <p:nvSpPr>
          <p:cNvPr id="3" name="Title 1">
            <a:extLst>
              <a:ext uri="{FF2B5EF4-FFF2-40B4-BE49-F238E27FC236}">
                <a16:creationId xmlns:a16="http://schemas.microsoft.com/office/drawing/2014/main" id="{3DDE4F28-CFCD-2D43-A5EC-7C789EC52BE2}"/>
              </a:ext>
            </a:extLst>
          </p:cNvPr>
          <p:cNvSpPr txBox="1">
            <a:spLocks/>
          </p:cNvSpPr>
          <p:nvPr/>
        </p:nvSpPr>
        <p:spPr bwMode="auto">
          <a:xfrm>
            <a:off x="693520" y="3936875"/>
            <a:ext cx="1080496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hlink"/>
                </a:solidFill>
                <a:latin typeface="+mj-lt"/>
                <a:ea typeface="+mj-ea"/>
                <a:cs typeface="+mj-cs"/>
              </a:defRPr>
            </a:lvl1pPr>
            <a:lvl2pPr algn="ctr" rtl="0" eaLnBrk="1" fontAlgn="base" hangingPunct="1">
              <a:spcBef>
                <a:spcPct val="0"/>
              </a:spcBef>
              <a:spcAft>
                <a:spcPct val="0"/>
              </a:spcAft>
              <a:defRPr sz="4400">
                <a:solidFill>
                  <a:schemeClr val="hlink"/>
                </a:solidFill>
                <a:latin typeface="Calibri" pitchFamily="34" charset="0"/>
              </a:defRPr>
            </a:lvl2pPr>
            <a:lvl3pPr algn="ctr" rtl="0" eaLnBrk="1" fontAlgn="base" hangingPunct="1">
              <a:spcBef>
                <a:spcPct val="0"/>
              </a:spcBef>
              <a:spcAft>
                <a:spcPct val="0"/>
              </a:spcAft>
              <a:defRPr sz="4400">
                <a:solidFill>
                  <a:schemeClr val="hlink"/>
                </a:solidFill>
                <a:latin typeface="Calibri" pitchFamily="34" charset="0"/>
              </a:defRPr>
            </a:lvl3pPr>
            <a:lvl4pPr algn="ctr" rtl="0" eaLnBrk="1" fontAlgn="base" hangingPunct="1">
              <a:spcBef>
                <a:spcPct val="0"/>
              </a:spcBef>
              <a:spcAft>
                <a:spcPct val="0"/>
              </a:spcAft>
              <a:defRPr sz="4400">
                <a:solidFill>
                  <a:schemeClr val="hlink"/>
                </a:solidFill>
                <a:latin typeface="Calibri" pitchFamily="34" charset="0"/>
              </a:defRPr>
            </a:lvl4pPr>
            <a:lvl5pPr algn="ctr" rtl="0" eaLnBrk="1" fontAlgn="base" hangingPunct="1">
              <a:spcBef>
                <a:spcPct val="0"/>
              </a:spcBef>
              <a:spcAft>
                <a:spcPct val="0"/>
              </a:spcAft>
              <a:defRPr sz="4400">
                <a:solidFill>
                  <a:schemeClr val="hlink"/>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ltLang="zh-CN" sz="3200">
                <a:solidFill>
                  <a:schemeClr val="tx1"/>
                </a:solidFill>
              </a:rPr>
              <a:t>Minlan Yu</a:t>
            </a:r>
          </a:p>
          <a:p>
            <a:r>
              <a:rPr lang="en-US" sz="3200">
                <a:solidFill>
                  <a:schemeClr val="tx1"/>
                </a:solidFill>
              </a:rPr>
              <a:t>Harvard University</a:t>
            </a:r>
            <a:endParaRPr lang="en-US">
              <a:solidFill>
                <a:schemeClr val="tx1"/>
              </a:solidFill>
            </a:endParaRPr>
          </a:p>
        </p:txBody>
      </p:sp>
      <p:sp>
        <p:nvSpPr>
          <p:cNvPr id="4" name="TextBox 3">
            <a:extLst>
              <a:ext uri="{FF2B5EF4-FFF2-40B4-BE49-F238E27FC236}">
                <a16:creationId xmlns:a16="http://schemas.microsoft.com/office/drawing/2014/main" id="{13A287B2-2A0F-9946-AA53-CBCCDD8C8807}"/>
              </a:ext>
            </a:extLst>
          </p:cNvPr>
          <p:cNvSpPr txBox="1"/>
          <p:nvPr/>
        </p:nvSpPr>
        <p:spPr>
          <a:xfrm>
            <a:off x="3886200" y="-22860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508362599"/>
      </p:ext>
    </p:extLst>
  </p:cSld>
  <p:clrMapOvr>
    <a:masterClrMapping/>
  </p:clrMapOvr>
  <mc:AlternateContent xmlns:mc="http://schemas.openxmlformats.org/markup-compatibility/2006" xmlns:p14="http://schemas.microsoft.com/office/powerpoint/2010/main">
    <mc:Choice Requires="p14">
      <p:transition spd="slow" p14:dur="2000" advTm="25282"/>
    </mc:Choice>
    <mc:Fallback xmlns="">
      <p:transition spd="slow" advTm="252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6591-BA97-0C45-B228-88F030974CA6}"/>
              </a:ext>
            </a:extLst>
          </p:cNvPr>
          <p:cNvSpPr>
            <a:spLocks noGrp="1"/>
          </p:cNvSpPr>
          <p:nvPr>
            <p:ph type="title"/>
          </p:nvPr>
        </p:nvSpPr>
        <p:spPr/>
        <p:txBody>
          <a:bodyPr/>
          <a:lstStyle/>
          <a:p>
            <a:r>
              <a:rPr lang="en-US"/>
              <a:t>Other resources can cause deadlock too</a:t>
            </a:r>
          </a:p>
        </p:txBody>
      </p:sp>
      <p:sp>
        <p:nvSpPr>
          <p:cNvPr id="3" name="Content Placeholder 2">
            <a:extLst>
              <a:ext uri="{FF2B5EF4-FFF2-40B4-BE49-F238E27FC236}">
                <a16:creationId xmlns:a16="http://schemas.microsoft.com/office/drawing/2014/main" id="{4C7E4A52-A869-9D46-82BD-4A150DA4BB49}"/>
              </a:ext>
            </a:extLst>
          </p:cNvPr>
          <p:cNvSpPr>
            <a:spLocks noGrp="1"/>
          </p:cNvSpPr>
          <p:nvPr>
            <p:ph idx="1"/>
          </p:nvPr>
        </p:nvSpPr>
        <p:spPr/>
        <p:txBody>
          <a:bodyPr/>
          <a:lstStyle/>
          <a:p>
            <a:r>
              <a:rPr lang="en-US"/>
              <a:t>Any examples can you think about?</a:t>
            </a:r>
          </a:p>
        </p:txBody>
      </p:sp>
      <p:sp>
        <p:nvSpPr>
          <p:cNvPr id="4" name="Slide Number Placeholder 3">
            <a:extLst>
              <a:ext uri="{FF2B5EF4-FFF2-40B4-BE49-F238E27FC236}">
                <a16:creationId xmlns:a16="http://schemas.microsoft.com/office/drawing/2014/main" id="{A1EB3792-238C-D048-9B71-28A74E74BAFF}"/>
              </a:ext>
            </a:extLst>
          </p:cNvPr>
          <p:cNvSpPr>
            <a:spLocks noGrp="1"/>
          </p:cNvSpPr>
          <p:nvPr>
            <p:ph type="sldNum" sz="quarter" idx="12"/>
          </p:nvPr>
        </p:nvSpPr>
        <p:spPr/>
        <p:txBody>
          <a:bodyPr/>
          <a:lstStyle/>
          <a:p>
            <a:fld id="{7904A8AC-C669-244C-953E-6C477326AD58}" type="slidenum">
              <a:rPr lang="en-US" smtClean="0"/>
              <a:pPr/>
              <a:t>10</a:t>
            </a:fld>
            <a:endParaRPr lang="en-US"/>
          </a:p>
        </p:txBody>
      </p:sp>
    </p:spTree>
    <p:extLst>
      <p:ext uri="{BB962C8B-B14F-4D97-AF65-F5344CB8AC3E}">
        <p14:creationId xmlns:p14="http://schemas.microsoft.com/office/powerpoint/2010/main" val="244833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70E91-43CE-144F-9A0C-FAF3626B8C0E}"/>
              </a:ext>
            </a:extLst>
          </p:cNvPr>
          <p:cNvSpPr>
            <a:spLocks noGrp="1"/>
          </p:cNvSpPr>
          <p:nvPr>
            <p:ph type="title"/>
          </p:nvPr>
        </p:nvSpPr>
        <p:spPr/>
        <p:txBody>
          <a:bodyPr/>
          <a:lstStyle/>
          <a:p>
            <a:r>
              <a:rPr lang="en-US"/>
              <a:t>Network deadlock</a:t>
            </a:r>
          </a:p>
        </p:txBody>
      </p:sp>
      <p:sp>
        <p:nvSpPr>
          <p:cNvPr id="4" name="Slide Number Placeholder 3">
            <a:extLst>
              <a:ext uri="{FF2B5EF4-FFF2-40B4-BE49-F238E27FC236}">
                <a16:creationId xmlns:a16="http://schemas.microsoft.com/office/drawing/2014/main" id="{68327DFF-59B8-DF48-9CC5-D30D4A4778C9}"/>
              </a:ext>
            </a:extLst>
          </p:cNvPr>
          <p:cNvSpPr>
            <a:spLocks noGrp="1"/>
          </p:cNvSpPr>
          <p:nvPr>
            <p:ph type="sldNum" sz="quarter" idx="12"/>
          </p:nvPr>
        </p:nvSpPr>
        <p:spPr/>
        <p:txBody>
          <a:bodyPr/>
          <a:lstStyle/>
          <a:p>
            <a:fld id="{7904A8AC-C669-244C-953E-6C477326AD58}" type="slidenum">
              <a:rPr lang="en-US" smtClean="0"/>
              <a:pPr/>
              <a:t>11</a:t>
            </a:fld>
            <a:endParaRPr lang="en-US"/>
          </a:p>
        </p:txBody>
      </p:sp>
      <p:pic>
        <p:nvPicPr>
          <p:cNvPr id="23" name="Picture 22" descr="Diagram&#10;&#10;Description automatically generated">
            <a:extLst>
              <a:ext uri="{FF2B5EF4-FFF2-40B4-BE49-F238E27FC236}">
                <a16:creationId xmlns:a16="http://schemas.microsoft.com/office/drawing/2014/main" id="{A1BF9C23-DB06-B54B-9D32-65F24EA696CF}"/>
              </a:ext>
            </a:extLst>
          </p:cNvPr>
          <p:cNvPicPr>
            <a:picLocks noChangeAspect="1"/>
          </p:cNvPicPr>
          <p:nvPr/>
        </p:nvPicPr>
        <p:blipFill>
          <a:blip r:embed="rId2"/>
          <a:stretch>
            <a:fillRect/>
          </a:stretch>
        </p:blipFill>
        <p:spPr>
          <a:xfrm>
            <a:off x="-647786" y="1331490"/>
            <a:ext cx="7729220" cy="4454841"/>
          </a:xfrm>
          <a:prstGeom prst="rect">
            <a:avLst/>
          </a:prstGeom>
        </p:spPr>
      </p:pic>
    </p:spTree>
    <p:extLst>
      <p:ext uri="{BB962C8B-B14F-4D97-AF65-F5344CB8AC3E}">
        <p14:creationId xmlns:p14="http://schemas.microsoft.com/office/powerpoint/2010/main" val="85763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209A-FD9E-9546-B557-6CB4F53AC59A}"/>
              </a:ext>
            </a:extLst>
          </p:cNvPr>
          <p:cNvSpPr>
            <a:spLocks noGrp="1"/>
          </p:cNvSpPr>
          <p:nvPr>
            <p:ph type="title"/>
          </p:nvPr>
        </p:nvSpPr>
        <p:spPr/>
        <p:txBody>
          <a:bodyPr/>
          <a:lstStyle/>
          <a:p>
            <a:r>
              <a:rPr lang="en-US"/>
              <a:t>Now let’s get back to </a:t>
            </a:r>
            <a:r>
              <a:rPr lang="en-US" err="1"/>
              <a:t>weensydb</a:t>
            </a:r>
            <a:endParaRPr lang="en-US"/>
          </a:p>
        </p:txBody>
      </p:sp>
      <p:sp>
        <p:nvSpPr>
          <p:cNvPr id="3" name="Content Placeholder 2">
            <a:extLst>
              <a:ext uri="{FF2B5EF4-FFF2-40B4-BE49-F238E27FC236}">
                <a16:creationId xmlns:a16="http://schemas.microsoft.com/office/drawing/2014/main" id="{C2A82441-98FF-874F-939C-0CFCD6BC433B}"/>
              </a:ext>
            </a:extLst>
          </p:cNvPr>
          <p:cNvSpPr>
            <a:spLocks noGrp="1"/>
          </p:cNvSpPr>
          <p:nvPr>
            <p:ph idx="1"/>
          </p:nvPr>
        </p:nvSpPr>
        <p:spPr/>
        <p:txBody>
          <a:bodyPr/>
          <a:lstStyle/>
          <a:p>
            <a:r>
              <a:rPr lang="en-US"/>
              <a:t>How to solve the deadlock issue</a:t>
            </a:r>
          </a:p>
        </p:txBody>
      </p:sp>
      <p:sp>
        <p:nvSpPr>
          <p:cNvPr id="4" name="Slide Number Placeholder 3">
            <a:extLst>
              <a:ext uri="{FF2B5EF4-FFF2-40B4-BE49-F238E27FC236}">
                <a16:creationId xmlns:a16="http://schemas.microsoft.com/office/drawing/2014/main" id="{CF93857D-043F-ED47-85F0-40CB4E93C94A}"/>
              </a:ext>
            </a:extLst>
          </p:cNvPr>
          <p:cNvSpPr>
            <a:spLocks noGrp="1"/>
          </p:cNvSpPr>
          <p:nvPr>
            <p:ph type="sldNum" sz="quarter" idx="12"/>
          </p:nvPr>
        </p:nvSpPr>
        <p:spPr/>
        <p:txBody>
          <a:bodyPr/>
          <a:lstStyle/>
          <a:p>
            <a:fld id="{7904A8AC-C669-244C-953E-6C477326AD58}" type="slidenum">
              <a:rPr lang="en-US" smtClean="0"/>
              <a:pPr/>
              <a:t>12</a:t>
            </a:fld>
            <a:endParaRPr lang="en-US"/>
          </a:p>
        </p:txBody>
      </p:sp>
    </p:spTree>
    <p:extLst>
      <p:ext uri="{BB962C8B-B14F-4D97-AF65-F5344CB8AC3E}">
        <p14:creationId xmlns:p14="http://schemas.microsoft.com/office/powerpoint/2010/main" val="41523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4BD9-4448-0C42-9C84-310DC2271E34}"/>
              </a:ext>
            </a:extLst>
          </p:cNvPr>
          <p:cNvSpPr>
            <a:spLocks noGrp="1"/>
          </p:cNvSpPr>
          <p:nvPr>
            <p:ph type="title"/>
          </p:nvPr>
        </p:nvSpPr>
        <p:spPr/>
        <p:txBody>
          <a:bodyPr/>
          <a:lstStyle/>
          <a:p>
            <a:r>
              <a:rPr lang="en-US"/>
              <a:t>Condition Variable</a:t>
            </a:r>
          </a:p>
        </p:txBody>
      </p:sp>
      <p:sp>
        <p:nvSpPr>
          <p:cNvPr id="3" name="Content Placeholder 2">
            <a:extLst>
              <a:ext uri="{FF2B5EF4-FFF2-40B4-BE49-F238E27FC236}">
                <a16:creationId xmlns:a16="http://schemas.microsoft.com/office/drawing/2014/main" id="{78D0647B-CF67-9E44-8ECE-5F666A7F987E}"/>
              </a:ext>
            </a:extLst>
          </p:cNvPr>
          <p:cNvSpPr>
            <a:spLocks noGrp="1"/>
          </p:cNvSpPr>
          <p:nvPr>
            <p:ph idx="1"/>
          </p:nvPr>
        </p:nvSpPr>
        <p:spPr/>
        <p:txBody>
          <a:bodyPr/>
          <a:lstStyle/>
          <a:p>
            <a:r>
              <a:rPr lang="en-US" dirty="0"/>
              <a:t>Std::</a:t>
            </a:r>
            <a:r>
              <a:rPr lang="en-US" dirty="0" err="1"/>
              <a:t>condition_variable_any</a:t>
            </a:r>
            <a:endParaRPr lang="en-US" dirty="0"/>
          </a:p>
          <a:p>
            <a:r>
              <a:rPr lang="en-US" dirty="0" err="1"/>
              <a:t>cv.wait</a:t>
            </a:r>
            <a:r>
              <a:rPr lang="en-US" dirty="0"/>
              <a:t>(m): </a:t>
            </a:r>
            <a:r>
              <a:rPr lang="en-US" i="1" dirty="0"/>
              <a:t>In one atomic step, effectively: </a:t>
            </a:r>
          </a:p>
          <a:p>
            <a:pPr lvl="1"/>
            <a:r>
              <a:rPr lang="en-US" i="1" dirty="0"/>
              <a:t>(1) Unlocks `m` via `</a:t>
            </a:r>
            <a:r>
              <a:rPr lang="en-US" i="1" dirty="0" err="1"/>
              <a:t>m.unlock</a:t>
            </a:r>
            <a:r>
              <a:rPr lang="en-US" i="1" dirty="0"/>
              <a:t>()`</a:t>
            </a:r>
          </a:p>
          <a:p>
            <a:pPr lvl="1"/>
            <a:r>
              <a:rPr lang="en-US" i="1" dirty="0"/>
              <a:t>(2) Blocks until another thread calls `</a:t>
            </a:r>
            <a:r>
              <a:rPr lang="en-US" i="1" dirty="0" err="1"/>
              <a:t>cv.notify</a:t>
            </a:r>
            <a:r>
              <a:rPr lang="en-US" i="1" dirty="0"/>
              <a:t>*()`.</a:t>
            </a:r>
          </a:p>
          <a:p>
            <a:pPr lvl="1"/>
            <a:r>
              <a:rPr lang="en-US" i="1" dirty="0"/>
              <a:t>Then, when this thread is woken up, it re-locks `m` via `</a:t>
            </a:r>
            <a:r>
              <a:rPr lang="en-US" i="1" dirty="0" err="1"/>
              <a:t>m.lock</a:t>
            </a:r>
            <a:r>
              <a:rPr lang="en-US" i="1" dirty="0"/>
              <a:t>()` before returning</a:t>
            </a:r>
          </a:p>
          <a:p>
            <a:r>
              <a:rPr lang="en-US" dirty="0" err="1"/>
              <a:t>cv.notify_all</a:t>
            </a:r>
            <a:r>
              <a:rPr lang="en-US" dirty="0"/>
              <a:t>()</a:t>
            </a:r>
          </a:p>
          <a:p>
            <a:pPr lvl="1"/>
            <a:r>
              <a:rPr lang="en-US" i="1" dirty="0"/>
              <a:t>Wakes up all threads blocked in `</a:t>
            </a:r>
            <a:r>
              <a:rPr lang="en-US" i="1" dirty="0" err="1"/>
              <a:t>cv.wait</a:t>
            </a:r>
            <a:r>
              <a:rPr lang="en-US" i="1" dirty="0"/>
              <a:t>()`.</a:t>
            </a:r>
          </a:p>
          <a:p>
            <a:pPr lvl="1"/>
            <a:endParaRPr lang="en-US" i="1" dirty="0"/>
          </a:p>
        </p:txBody>
      </p:sp>
      <p:sp>
        <p:nvSpPr>
          <p:cNvPr id="4" name="Slide Number Placeholder 3">
            <a:extLst>
              <a:ext uri="{FF2B5EF4-FFF2-40B4-BE49-F238E27FC236}">
                <a16:creationId xmlns:a16="http://schemas.microsoft.com/office/drawing/2014/main" id="{997CB81C-2A06-A647-955E-6A9C03941FE3}"/>
              </a:ext>
            </a:extLst>
          </p:cNvPr>
          <p:cNvSpPr>
            <a:spLocks noGrp="1"/>
          </p:cNvSpPr>
          <p:nvPr>
            <p:ph type="sldNum" sz="quarter" idx="12"/>
          </p:nvPr>
        </p:nvSpPr>
        <p:spPr/>
        <p:txBody>
          <a:bodyPr/>
          <a:lstStyle/>
          <a:p>
            <a:fld id="{7904A8AC-C669-244C-953E-6C477326AD58}" type="slidenum">
              <a:rPr lang="en-US" smtClean="0"/>
              <a:pPr/>
              <a:t>2</a:t>
            </a:fld>
            <a:endParaRPr lang="en-US"/>
          </a:p>
        </p:txBody>
      </p:sp>
    </p:spTree>
    <p:extLst>
      <p:ext uri="{BB962C8B-B14F-4D97-AF65-F5344CB8AC3E}">
        <p14:creationId xmlns:p14="http://schemas.microsoft.com/office/powerpoint/2010/main" val="429308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1E2E-B0EE-E94D-A1EF-F0000A226203}"/>
              </a:ext>
            </a:extLst>
          </p:cNvPr>
          <p:cNvSpPr>
            <a:spLocks noGrp="1"/>
          </p:cNvSpPr>
          <p:nvPr>
            <p:ph type="title"/>
          </p:nvPr>
        </p:nvSpPr>
        <p:spPr/>
        <p:txBody>
          <a:bodyPr/>
          <a:lstStyle/>
          <a:p>
            <a:r>
              <a:rPr lang="en-US" dirty="0"/>
              <a:t>Condition Variable</a:t>
            </a:r>
          </a:p>
        </p:txBody>
      </p:sp>
      <p:sp>
        <p:nvSpPr>
          <p:cNvPr id="3" name="Content Placeholder 2">
            <a:extLst>
              <a:ext uri="{FF2B5EF4-FFF2-40B4-BE49-F238E27FC236}">
                <a16:creationId xmlns:a16="http://schemas.microsoft.com/office/drawing/2014/main" id="{C7EBA984-3A6D-4542-8995-5990F51A16B7}"/>
              </a:ext>
            </a:extLst>
          </p:cNvPr>
          <p:cNvSpPr>
            <a:spLocks noGrp="1"/>
          </p:cNvSpPr>
          <p:nvPr>
            <p:ph idx="1"/>
          </p:nvPr>
        </p:nvSpPr>
        <p:spPr/>
        <p:txBody>
          <a:bodyPr/>
          <a:lstStyle/>
          <a:p>
            <a:r>
              <a:rPr lang="en-US" dirty="0" err="1"/>
              <a:t>Cv.wait</a:t>
            </a:r>
            <a:r>
              <a:rPr lang="en-US" dirty="0"/>
              <a:t>(mutex)</a:t>
            </a:r>
          </a:p>
          <a:p>
            <a:pPr lvl="1"/>
            <a:r>
              <a:rPr lang="en-US" dirty="0"/>
              <a:t>Associated with a mutex</a:t>
            </a:r>
          </a:p>
          <a:p>
            <a:pPr lvl="1"/>
            <a:r>
              <a:rPr lang="en-US" dirty="0"/>
              <a:t>Need a lock before wait to check on conditions</a:t>
            </a:r>
          </a:p>
          <a:p>
            <a:pPr lvl="1"/>
            <a:r>
              <a:rPr lang="en-US" dirty="0"/>
              <a:t>Need to release lock before blocking</a:t>
            </a:r>
          </a:p>
          <a:p>
            <a:pPr lvl="1"/>
            <a:r>
              <a:rPr lang="en-US" dirty="0"/>
              <a:t>Need to avoid race conditions by atomic operations of lock and block</a:t>
            </a:r>
          </a:p>
          <a:p>
            <a:r>
              <a:rPr lang="en-US" dirty="0" err="1"/>
              <a:t>Cv.notify_all</a:t>
            </a:r>
            <a:r>
              <a:rPr lang="en-US" dirty="0"/>
              <a:t>()</a:t>
            </a:r>
          </a:p>
          <a:p>
            <a:pPr lvl="1"/>
            <a:r>
              <a:rPr lang="en-US" dirty="0"/>
              <a:t>Not associated with </a:t>
            </a:r>
            <a:r>
              <a:rPr lang="en-US"/>
              <a:t>a mutex</a:t>
            </a:r>
            <a:endParaRPr lang="en-US" dirty="0"/>
          </a:p>
          <a:p>
            <a:r>
              <a:rPr lang="en-US" dirty="0"/>
              <a:t>Wait and notify are often under the same mutex</a:t>
            </a:r>
          </a:p>
          <a:p>
            <a:pPr lvl="1"/>
            <a:r>
              <a:rPr lang="en-US" dirty="0"/>
              <a:t>Because they are related to the same shared condition variable</a:t>
            </a:r>
          </a:p>
        </p:txBody>
      </p:sp>
      <p:sp>
        <p:nvSpPr>
          <p:cNvPr id="4" name="Slide Number Placeholder 3">
            <a:extLst>
              <a:ext uri="{FF2B5EF4-FFF2-40B4-BE49-F238E27FC236}">
                <a16:creationId xmlns:a16="http://schemas.microsoft.com/office/drawing/2014/main" id="{B3849802-A71E-9141-B057-FDB235978732}"/>
              </a:ext>
            </a:extLst>
          </p:cNvPr>
          <p:cNvSpPr>
            <a:spLocks noGrp="1"/>
          </p:cNvSpPr>
          <p:nvPr>
            <p:ph type="sldNum" sz="quarter" idx="12"/>
          </p:nvPr>
        </p:nvSpPr>
        <p:spPr/>
        <p:txBody>
          <a:bodyPr/>
          <a:lstStyle/>
          <a:p>
            <a:fld id="{7904A8AC-C669-244C-953E-6C477326AD58}" type="slidenum">
              <a:rPr lang="en-US" smtClean="0"/>
              <a:pPr/>
              <a:t>3</a:t>
            </a:fld>
            <a:endParaRPr lang="en-US"/>
          </a:p>
        </p:txBody>
      </p:sp>
    </p:spTree>
    <p:extLst>
      <p:ext uri="{BB962C8B-B14F-4D97-AF65-F5344CB8AC3E}">
        <p14:creationId xmlns:p14="http://schemas.microsoft.com/office/powerpoint/2010/main" val="425972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1E2E-B0EE-E94D-A1EF-F0000A226203}"/>
              </a:ext>
            </a:extLst>
          </p:cNvPr>
          <p:cNvSpPr>
            <a:spLocks noGrp="1"/>
          </p:cNvSpPr>
          <p:nvPr>
            <p:ph type="title"/>
          </p:nvPr>
        </p:nvSpPr>
        <p:spPr/>
        <p:txBody>
          <a:bodyPr/>
          <a:lstStyle/>
          <a:p>
            <a:r>
              <a:rPr lang="en-US" dirty="0"/>
              <a:t>Condition Variable</a:t>
            </a:r>
          </a:p>
        </p:txBody>
      </p:sp>
      <p:sp>
        <p:nvSpPr>
          <p:cNvPr id="3" name="Content Placeholder 2">
            <a:extLst>
              <a:ext uri="{FF2B5EF4-FFF2-40B4-BE49-F238E27FC236}">
                <a16:creationId xmlns:a16="http://schemas.microsoft.com/office/drawing/2014/main" id="{C7EBA984-3A6D-4542-8995-5990F51A16B7}"/>
              </a:ext>
            </a:extLst>
          </p:cNvPr>
          <p:cNvSpPr>
            <a:spLocks noGrp="1"/>
          </p:cNvSpPr>
          <p:nvPr>
            <p:ph idx="1"/>
          </p:nvPr>
        </p:nvSpPr>
        <p:spPr/>
        <p:txBody>
          <a:bodyPr/>
          <a:lstStyle/>
          <a:p>
            <a:r>
              <a:rPr lang="en-US" dirty="0" err="1"/>
              <a:t>Cv.wait</a:t>
            </a:r>
            <a:r>
              <a:rPr lang="en-US" dirty="0"/>
              <a:t>(mutex)</a:t>
            </a:r>
          </a:p>
          <a:p>
            <a:pPr lvl="1"/>
            <a:r>
              <a:rPr lang="en-US" dirty="0"/>
              <a:t>On the places where you need blocking on conditions</a:t>
            </a:r>
          </a:p>
          <a:p>
            <a:r>
              <a:rPr lang="en-US" dirty="0" err="1"/>
              <a:t>Cv.notify_all</a:t>
            </a:r>
            <a:r>
              <a:rPr lang="en-US" dirty="0"/>
              <a:t>()</a:t>
            </a:r>
          </a:p>
          <a:p>
            <a:pPr lvl="1"/>
            <a:r>
              <a:rPr lang="en-US" dirty="0"/>
              <a:t>Placed whenever condition changes, can be put in many places</a:t>
            </a:r>
          </a:p>
        </p:txBody>
      </p:sp>
      <p:sp>
        <p:nvSpPr>
          <p:cNvPr id="4" name="Slide Number Placeholder 3">
            <a:extLst>
              <a:ext uri="{FF2B5EF4-FFF2-40B4-BE49-F238E27FC236}">
                <a16:creationId xmlns:a16="http://schemas.microsoft.com/office/drawing/2014/main" id="{B3849802-A71E-9141-B057-FDB235978732}"/>
              </a:ext>
            </a:extLst>
          </p:cNvPr>
          <p:cNvSpPr>
            <a:spLocks noGrp="1"/>
          </p:cNvSpPr>
          <p:nvPr>
            <p:ph type="sldNum" sz="quarter" idx="12"/>
          </p:nvPr>
        </p:nvSpPr>
        <p:spPr/>
        <p:txBody>
          <a:bodyPr/>
          <a:lstStyle/>
          <a:p>
            <a:fld id="{7904A8AC-C669-244C-953E-6C477326AD58}" type="slidenum">
              <a:rPr lang="en-US" smtClean="0"/>
              <a:pPr/>
              <a:t>4</a:t>
            </a:fld>
            <a:endParaRPr lang="en-US"/>
          </a:p>
        </p:txBody>
      </p:sp>
    </p:spTree>
    <p:extLst>
      <p:ext uri="{BB962C8B-B14F-4D97-AF65-F5344CB8AC3E}">
        <p14:creationId xmlns:p14="http://schemas.microsoft.com/office/powerpoint/2010/main" val="47009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105B-8A20-0949-B68F-BB1139A1F68B}"/>
              </a:ext>
            </a:extLst>
          </p:cNvPr>
          <p:cNvSpPr>
            <a:spLocks noGrp="1"/>
          </p:cNvSpPr>
          <p:nvPr>
            <p:ph type="title"/>
          </p:nvPr>
        </p:nvSpPr>
        <p:spPr/>
        <p:txBody>
          <a:bodyPr/>
          <a:lstStyle/>
          <a:p>
            <a:r>
              <a:rPr lang="en-US" err="1"/>
              <a:t>WeensyDB</a:t>
            </a:r>
            <a:r>
              <a:rPr lang="en-US"/>
              <a:t> thread bound</a:t>
            </a:r>
          </a:p>
        </p:txBody>
      </p:sp>
      <p:sp>
        <p:nvSpPr>
          <p:cNvPr id="3" name="Content Placeholder 2">
            <a:extLst>
              <a:ext uri="{FF2B5EF4-FFF2-40B4-BE49-F238E27FC236}">
                <a16:creationId xmlns:a16="http://schemas.microsoft.com/office/drawing/2014/main" id="{E3DE9151-796C-C044-A2AF-80ECBAD4F0D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3B49975-40FA-984C-AE7C-741744D99EA1}"/>
              </a:ext>
            </a:extLst>
          </p:cNvPr>
          <p:cNvSpPr>
            <a:spLocks noGrp="1"/>
          </p:cNvSpPr>
          <p:nvPr>
            <p:ph type="sldNum" sz="quarter" idx="12"/>
          </p:nvPr>
        </p:nvSpPr>
        <p:spPr/>
        <p:txBody>
          <a:bodyPr/>
          <a:lstStyle/>
          <a:p>
            <a:fld id="{7904A8AC-C669-244C-953E-6C477326AD58}" type="slidenum">
              <a:rPr lang="en-US" smtClean="0"/>
              <a:pPr/>
              <a:t>5</a:t>
            </a:fld>
            <a:endParaRPr lang="en-US"/>
          </a:p>
        </p:txBody>
      </p:sp>
    </p:spTree>
    <p:extLst>
      <p:ext uri="{BB962C8B-B14F-4D97-AF65-F5344CB8AC3E}">
        <p14:creationId xmlns:p14="http://schemas.microsoft.com/office/powerpoint/2010/main" val="357393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7AC9-881D-ED47-AC2E-4F09DE93738E}"/>
              </a:ext>
            </a:extLst>
          </p:cNvPr>
          <p:cNvSpPr>
            <a:spLocks noGrp="1"/>
          </p:cNvSpPr>
          <p:nvPr>
            <p:ph type="title"/>
          </p:nvPr>
        </p:nvSpPr>
        <p:spPr/>
        <p:txBody>
          <a:bodyPr/>
          <a:lstStyle/>
          <a:p>
            <a:r>
              <a:rPr lang="en-US"/>
              <a:t>Weensydb05: </a:t>
            </a:r>
            <a:br>
              <a:rPr lang="en-US"/>
            </a:br>
            <a:r>
              <a:rPr lang="en-US"/>
              <a:t>fine-grained vs course-grained locks</a:t>
            </a:r>
          </a:p>
        </p:txBody>
      </p:sp>
      <p:sp>
        <p:nvSpPr>
          <p:cNvPr id="3" name="Content Placeholder 2">
            <a:extLst>
              <a:ext uri="{FF2B5EF4-FFF2-40B4-BE49-F238E27FC236}">
                <a16:creationId xmlns:a16="http://schemas.microsoft.com/office/drawing/2014/main" id="{98183DCE-9D73-4246-809E-CB6690CF4814}"/>
              </a:ext>
            </a:extLst>
          </p:cNvPr>
          <p:cNvSpPr>
            <a:spLocks noGrp="1"/>
          </p:cNvSpPr>
          <p:nvPr>
            <p:ph idx="1"/>
          </p:nvPr>
        </p:nvSpPr>
        <p:spPr/>
        <p:txBody>
          <a:bodyPr/>
          <a:lstStyle/>
          <a:p>
            <a:r>
              <a:rPr lang="en-US"/>
              <a:t>Coarse-grained locks</a:t>
            </a:r>
          </a:p>
          <a:p>
            <a:pPr lvl="1"/>
            <a:r>
              <a:rPr lang="en-US"/>
              <a:t>On the entire hash table</a:t>
            </a:r>
          </a:p>
          <a:p>
            <a:pPr lvl="1"/>
            <a:r>
              <a:rPr lang="en-US"/>
              <a:t>Limits concurrency</a:t>
            </a:r>
          </a:p>
          <a:p>
            <a:r>
              <a:rPr lang="en-US"/>
              <a:t>Fine-grained locks</a:t>
            </a:r>
          </a:p>
          <a:p>
            <a:pPr lvl="1"/>
            <a:r>
              <a:rPr lang="en-US"/>
              <a:t>On each hash bucket</a:t>
            </a:r>
          </a:p>
          <a:p>
            <a:pPr lvl="1"/>
            <a:r>
              <a:rPr lang="en-US"/>
              <a:t>Different bucket has different keys</a:t>
            </a:r>
          </a:p>
        </p:txBody>
      </p:sp>
      <p:sp>
        <p:nvSpPr>
          <p:cNvPr id="4" name="Slide Number Placeholder 3">
            <a:extLst>
              <a:ext uri="{FF2B5EF4-FFF2-40B4-BE49-F238E27FC236}">
                <a16:creationId xmlns:a16="http://schemas.microsoft.com/office/drawing/2014/main" id="{B403A2D9-9EC5-7140-9DAD-D372FC23515F}"/>
              </a:ext>
            </a:extLst>
          </p:cNvPr>
          <p:cNvSpPr>
            <a:spLocks noGrp="1"/>
          </p:cNvSpPr>
          <p:nvPr>
            <p:ph type="sldNum" sz="quarter" idx="12"/>
          </p:nvPr>
        </p:nvSpPr>
        <p:spPr/>
        <p:txBody>
          <a:bodyPr/>
          <a:lstStyle/>
          <a:p>
            <a:fld id="{7904A8AC-C669-244C-953E-6C477326AD58}" type="slidenum">
              <a:rPr lang="en-US" smtClean="0"/>
              <a:pPr/>
              <a:t>6</a:t>
            </a:fld>
            <a:endParaRPr lang="en-US"/>
          </a:p>
        </p:txBody>
      </p:sp>
    </p:spTree>
    <p:extLst>
      <p:ext uri="{BB962C8B-B14F-4D97-AF65-F5344CB8AC3E}">
        <p14:creationId xmlns:p14="http://schemas.microsoft.com/office/powerpoint/2010/main" val="45756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1625-6832-8847-946C-D5174C27C76D}"/>
              </a:ext>
            </a:extLst>
          </p:cNvPr>
          <p:cNvSpPr>
            <a:spLocks noGrp="1"/>
          </p:cNvSpPr>
          <p:nvPr>
            <p:ph type="title"/>
          </p:nvPr>
        </p:nvSpPr>
        <p:spPr/>
        <p:txBody>
          <a:bodyPr/>
          <a:lstStyle/>
          <a:p>
            <a:r>
              <a:rPr lang="en-US"/>
              <a:t>Exchange</a:t>
            </a:r>
          </a:p>
        </p:txBody>
      </p:sp>
      <p:sp>
        <p:nvSpPr>
          <p:cNvPr id="3" name="Content Placeholder 2">
            <a:extLst>
              <a:ext uri="{FF2B5EF4-FFF2-40B4-BE49-F238E27FC236}">
                <a16:creationId xmlns:a16="http://schemas.microsoft.com/office/drawing/2014/main" id="{A478CB5D-6A45-3C41-814B-1A27841B5121}"/>
              </a:ext>
            </a:extLst>
          </p:cNvPr>
          <p:cNvSpPr>
            <a:spLocks noGrp="1"/>
          </p:cNvSpPr>
          <p:nvPr>
            <p:ph idx="1"/>
          </p:nvPr>
        </p:nvSpPr>
        <p:spPr/>
        <p:txBody>
          <a:bodyPr/>
          <a:lstStyle/>
          <a:p>
            <a:r>
              <a:rPr lang="en-US"/>
              <a:t>Swap the values of two keys</a:t>
            </a:r>
          </a:p>
          <a:p>
            <a:r>
              <a:rPr lang="en-US"/>
              <a:t>But now we need to lock two keys [weensydb07]</a:t>
            </a:r>
          </a:p>
        </p:txBody>
      </p:sp>
      <p:sp>
        <p:nvSpPr>
          <p:cNvPr id="4" name="Slide Number Placeholder 3">
            <a:extLst>
              <a:ext uri="{FF2B5EF4-FFF2-40B4-BE49-F238E27FC236}">
                <a16:creationId xmlns:a16="http://schemas.microsoft.com/office/drawing/2014/main" id="{2E0E8C04-5B10-C74F-8154-D7FEAD2063D2}"/>
              </a:ext>
            </a:extLst>
          </p:cNvPr>
          <p:cNvSpPr>
            <a:spLocks noGrp="1"/>
          </p:cNvSpPr>
          <p:nvPr>
            <p:ph type="sldNum" sz="quarter" idx="12"/>
          </p:nvPr>
        </p:nvSpPr>
        <p:spPr/>
        <p:txBody>
          <a:bodyPr/>
          <a:lstStyle/>
          <a:p>
            <a:fld id="{7904A8AC-C669-244C-953E-6C477326AD58}" type="slidenum">
              <a:rPr lang="en-US" smtClean="0"/>
              <a:pPr/>
              <a:t>7</a:t>
            </a:fld>
            <a:endParaRPr lang="en-US"/>
          </a:p>
        </p:txBody>
      </p:sp>
    </p:spTree>
    <p:extLst>
      <p:ext uri="{BB962C8B-B14F-4D97-AF65-F5344CB8AC3E}">
        <p14:creationId xmlns:p14="http://schemas.microsoft.com/office/powerpoint/2010/main" val="162473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99BE-DDD9-A04F-9B39-D465BFF1E758}"/>
              </a:ext>
            </a:extLst>
          </p:cNvPr>
          <p:cNvSpPr>
            <a:spLocks noGrp="1"/>
          </p:cNvSpPr>
          <p:nvPr>
            <p:ph type="title"/>
          </p:nvPr>
        </p:nvSpPr>
        <p:spPr/>
        <p:txBody>
          <a:bodyPr/>
          <a:lstStyle/>
          <a:p>
            <a:r>
              <a:rPr lang="en-US"/>
              <a:t>deadlock</a:t>
            </a:r>
          </a:p>
        </p:txBody>
      </p:sp>
      <p:sp>
        <p:nvSpPr>
          <p:cNvPr id="3" name="Content Placeholder 2">
            <a:extLst>
              <a:ext uri="{FF2B5EF4-FFF2-40B4-BE49-F238E27FC236}">
                <a16:creationId xmlns:a16="http://schemas.microsoft.com/office/drawing/2014/main" id="{364E0A60-DCF2-9741-BF30-78E06EEC8803}"/>
              </a:ext>
            </a:extLst>
          </p:cNvPr>
          <p:cNvSpPr>
            <a:spLocks noGrp="1"/>
          </p:cNvSpPr>
          <p:nvPr>
            <p:ph idx="1"/>
          </p:nvPr>
        </p:nvSpPr>
        <p:spPr/>
        <p:txBody>
          <a:bodyPr/>
          <a:lstStyle/>
          <a:p>
            <a:r>
              <a:rPr lang="en-US"/>
              <a:t>A situation in a multi-threaded process where each thread is waiting (forever) for a resource that is held by another thread.</a:t>
            </a:r>
          </a:p>
        </p:txBody>
      </p:sp>
      <p:sp>
        <p:nvSpPr>
          <p:cNvPr id="4" name="Slide Number Placeholder 3">
            <a:extLst>
              <a:ext uri="{FF2B5EF4-FFF2-40B4-BE49-F238E27FC236}">
                <a16:creationId xmlns:a16="http://schemas.microsoft.com/office/drawing/2014/main" id="{A64F8495-32FA-644D-B727-9241FC5AB486}"/>
              </a:ext>
            </a:extLst>
          </p:cNvPr>
          <p:cNvSpPr>
            <a:spLocks noGrp="1"/>
          </p:cNvSpPr>
          <p:nvPr>
            <p:ph type="sldNum" sz="quarter" idx="12"/>
          </p:nvPr>
        </p:nvSpPr>
        <p:spPr/>
        <p:txBody>
          <a:bodyPr/>
          <a:lstStyle/>
          <a:p>
            <a:fld id="{7904A8AC-C669-244C-953E-6C477326AD58}" type="slidenum">
              <a:rPr lang="en-US" smtClean="0"/>
              <a:pPr/>
              <a:t>8</a:t>
            </a:fld>
            <a:endParaRPr lang="en-US"/>
          </a:p>
        </p:txBody>
      </p:sp>
      <p:pic>
        <p:nvPicPr>
          <p:cNvPr id="6" name="Picture 5" descr="Diagram&#10;&#10;Description automatically generated">
            <a:extLst>
              <a:ext uri="{FF2B5EF4-FFF2-40B4-BE49-F238E27FC236}">
                <a16:creationId xmlns:a16="http://schemas.microsoft.com/office/drawing/2014/main" id="{0BAF60A0-E021-A640-8079-1A139C40058A}"/>
              </a:ext>
            </a:extLst>
          </p:cNvPr>
          <p:cNvPicPr>
            <a:picLocks noChangeAspect="1"/>
          </p:cNvPicPr>
          <p:nvPr/>
        </p:nvPicPr>
        <p:blipFill>
          <a:blip r:embed="rId3"/>
          <a:stretch>
            <a:fillRect/>
          </a:stretch>
        </p:blipFill>
        <p:spPr>
          <a:xfrm>
            <a:off x="3035808" y="2901774"/>
            <a:ext cx="5244566" cy="3819703"/>
          </a:xfrm>
          <a:prstGeom prst="rect">
            <a:avLst/>
          </a:prstGeom>
        </p:spPr>
      </p:pic>
    </p:spTree>
    <p:extLst>
      <p:ext uri="{BB962C8B-B14F-4D97-AF65-F5344CB8AC3E}">
        <p14:creationId xmlns:p14="http://schemas.microsoft.com/office/powerpoint/2010/main" val="1895818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232B-5CED-2A45-995A-D85EC86D532C}"/>
              </a:ext>
            </a:extLst>
          </p:cNvPr>
          <p:cNvSpPr>
            <a:spLocks noGrp="1"/>
          </p:cNvSpPr>
          <p:nvPr>
            <p:ph type="title"/>
          </p:nvPr>
        </p:nvSpPr>
        <p:spPr/>
        <p:txBody>
          <a:bodyPr/>
          <a:lstStyle/>
          <a:p>
            <a:r>
              <a:rPr lang="en-US"/>
              <a:t>Deadlock with a single mutex and a single thread</a:t>
            </a:r>
          </a:p>
        </p:txBody>
      </p:sp>
      <p:pic>
        <p:nvPicPr>
          <p:cNvPr id="6" name="Content Placeholder 5" descr="Graphical user interface, text, application&#10;&#10;Description automatically generated">
            <a:extLst>
              <a:ext uri="{FF2B5EF4-FFF2-40B4-BE49-F238E27FC236}">
                <a16:creationId xmlns:a16="http://schemas.microsoft.com/office/drawing/2014/main" id="{5A2768C6-6331-5C4A-8B64-48B1DE670854}"/>
              </a:ext>
            </a:extLst>
          </p:cNvPr>
          <p:cNvPicPr>
            <a:picLocks noGrp="1" noChangeAspect="1"/>
          </p:cNvPicPr>
          <p:nvPr>
            <p:ph idx="1"/>
          </p:nvPr>
        </p:nvPicPr>
        <p:blipFill>
          <a:blip r:embed="rId3"/>
          <a:stretch>
            <a:fillRect/>
          </a:stretch>
        </p:blipFill>
        <p:spPr>
          <a:xfrm>
            <a:off x="267123" y="1625997"/>
            <a:ext cx="5333194" cy="4521996"/>
          </a:xfrm>
        </p:spPr>
      </p:pic>
      <p:sp>
        <p:nvSpPr>
          <p:cNvPr id="4" name="Slide Number Placeholder 3">
            <a:extLst>
              <a:ext uri="{FF2B5EF4-FFF2-40B4-BE49-F238E27FC236}">
                <a16:creationId xmlns:a16="http://schemas.microsoft.com/office/drawing/2014/main" id="{ADB679AC-65E5-C743-9D48-1CF7451CA1EB}"/>
              </a:ext>
            </a:extLst>
          </p:cNvPr>
          <p:cNvSpPr>
            <a:spLocks noGrp="1"/>
          </p:cNvSpPr>
          <p:nvPr>
            <p:ph type="sldNum" sz="quarter" idx="12"/>
          </p:nvPr>
        </p:nvSpPr>
        <p:spPr/>
        <p:txBody>
          <a:bodyPr/>
          <a:lstStyle/>
          <a:p>
            <a:fld id="{7904A8AC-C669-244C-953E-6C477326AD58}" type="slidenum">
              <a:rPr lang="en-US" smtClean="0"/>
              <a:pPr/>
              <a:t>9</a:t>
            </a:fld>
            <a:endParaRPr lang="en-US"/>
          </a:p>
        </p:txBody>
      </p:sp>
    </p:spTree>
    <p:extLst>
      <p:ext uri="{BB962C8B-B14F-4D97-AF65-F5344CB8AC3E}">
        <p14:creationId xmlns:p14="http://schemas.microsoft.com/office/powerpoint/2010/main" val="2104192478"/>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E1606877-41A3-D54B-B6AA-EA4E040A3D5F}" vid="{30CD31CD-FFD6-B049-A8FA-6ADD92601B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923</Words>
  <Application>Microsoft Macintosh PowerPoint</Application>
  <PresentationFormat>Widescreen</PresentationFormat>
  <Paragraphs>83</Paragraphs>
  <Slides>12</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Theme1</vt:lpstr>
      <vt:lpstr>Networking 6  More on WeensyDB</vt:lpstr>
      <vt:lpstr>Condition Variable</vt:lpstr>
      <vt:lpstr>Condition Variable</vt:lpstr>
      <vt:lpstr>Condition Variable</vt:lpstr>
      <vt:lpstr>WeensyDB thread bound</vt:lpstr>
      <vt:lpstr>Weensydb05:  fine-grained vs course-grained locks</vt:lpstr>
      <vt:lpstr>Exchange</vt:lpstr>
      <vt:lpstr>deadlock</vt:lpstr>
      <vt:lpstr>Deadlock with a single mutex and a single thread</vt:lpstr>
      <vt:lpstr>Other resources can cause deadlock too</vt:lpstr>
      <vt:lpstr>Network deadlock</vt:lpstr>
      <vt:lpstr>Now let’s get back to weensydb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NFP</dc:title>
  <dc:creator>sunchen</dc:creator>
  <cp:lastModifiedBy>Yu, Minlan</cp:lastModifiedBy>
  <cp:revision>1</cp:revision>
  <cp:lastPrinted>2020-11-18T19:29:22Z</cp:lastPrinted>
  <dcterms:created xsi:type="dcterms:W3CDTF">2016-02-25T23:00:36Z</dcterms:created>
  <dcterms:modified xsi:type="dcterms:W3CDTF">2020-12-02T00:40:09Z</dcterms:modified>
</cp:coreProperties>
</file>