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635" r:id="rId2"/>
    <p:sldId id="665" r:id="rId3"/>
    <p:sldId id="666" r:id="rId4"/>
    <p:sldId id="667" r:id="rId5"/>
    <p:sldId id="636" r:id="rId6"/>
    <p:sldId id="668" r:id="rId7"/>
    <p:sldId id="651" r:id="rId8"/>
    <p:sldId id="669" r:id="rId9"/>
    <p:sldId id="652" r:id="rId10"/>
    <p:sldId id="670" r:id="rId11"/>
    <p:sldId id="653" r:id="rId12"/>
    <p:sldId id="671" r:id="rId13"/>
    <p:sldId id="637" r:id="rId14"/>
    <p:sldId id="663" r:id="rId15"/>
    <p:sldId id="664" r:id="rId16"/>
    <p:sldId id="645" r:id="rId17"/>
    <p:sldId id="654" r:id="rId18"/>
    <p:sldId id="646" r:id="rId19"/>
    <p:sldId id="648" r:id="rId20"/>
    <p:sldId id="655" r:id="rId21"/>
    <p:sldId id="656" r:id="rId22"/>
    <p:sldId id="657" r:id="rId23"/>
    <p:sldId id="659" r:id="rId24"/>
    <p:sldId id="658" r:id="rId25"/>
    <p:sldId id="649" r:id="rId26"/>
    <p:sldId id="660" r:id="rId27"/>
    <p:sldId id="661" r:id="rId28"/>
    <p:sldId id="662" r:id="rId2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4472C4"/>
    <a:srgbClr val="F28234"/>
    <a:srgbClr val="FFE699"/>
    <a:srgbClr val="0562C1"/>
    <a:srgbClr val="FFFFFF"/>
    <a:srgbClr val="C3DDB2"/>
    <a:srgbClr val="F78536"/>
    <a:srgbClr val="0563C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8A2FD-9DF1-3C4A-8F50-C9EF7D746814}" v="5" dt="2020-12-01T22:26:48.232"/>
    <p1510:client id="{E03F8D88-1CC8-674C-887A-A59D4E515CFD}" v="70" dt="2020-12-02T19:47:22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64948"/>
  </p:normalViewPr>
  <p:slideViewPr>
    <p:cSldViewPr snapToGrid="0" snapToObjects="1">
      <p:cViewPr varScale="1">
        <p:scale>
          <a:sx n="62" d="100"/>
          <a:sy n="62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Minlan" userId="0f845f3e-2f7e-44ef-b159-89302ed7d919" providerId="ADAL" clId="{E03F8D88-1CC8-674C-887A-A59D4E515CFD}"/>
    <pc:docChg chg="undo custSel addSld delSld modSld modShowInfo">
      <pc:chgData name="Yu, Minlan" userId="0f845f3e-2f7e-44ef-b159-89302ed7d919" providerId="ADAL" clId="{E03F8D88-1CC8-674C-887A-A59D4E515CFD}" dt="2020-12-02T19:48:21.419" v="3341" actId="20577"/>
      <pc:docMkLst>
        <pc:docMk/>
      </pc:docMkLst>
      <pc:sldChg chg="del">
        <pc:chgData name="Yu, Minlan" userId="0f845f3e-2f7e-44ef-b159-89302ed7d919" providerId="ADAL" clId="{E03F8D88-1CC8-674C-887A-A59D4E515CFD}" dt="2020-12-02T01:17:31.962" v="0" actId="2696"/>
        <pc:sldMkLst>
          <pc:docMk/>
          <pc:sldMk cId="3508362599" sldId="633"/>
        </pc:sldMkLst>
      </pc:sldChg>
      <pc:sldChg chg="del">
        <pc:chgData name="Yu, Minlan" userId="0f845f3e-2f7e-44ef-b159-89302ed7d919" providerId="ADAL" clId="{E03F8D88-1CC8-674C-887A-A59D4E515CFD}" dt="2020-12-02T01:17:31.962" v="0" actId="2696"/>
        <pc:sldMkLst>
          <pc:docMk/>
          <pc:sldMk cId="457567365" sldId="634"/>
        </pc:sldMkLst>
      </pc:sldChg>
      <pc:sldChg chg="addSp delSp modNotesTx">
        <pc:chgData name="Yu, Minlan" userId="0f845f3e-2f7e-44ef-b159-89302ed7d919" providerId="ADAL" clId="{E03F8D88-1CC8-674C-887A-A59D4E515CFD}" dt="2020-12-02T19:23:19.429" v="3040" actId="20577"/>
        <pc:sldMkLst>
          <pc:docMk/>
          <pc:sldMk cId="2852878739" sldId="635"/>
        </pc:sldMkLst>
        <pc:picChg chg="add del">
          <ac:chgData name="Yu, Minlan" userId="0f845f3e-2f7e-44ef-b159-89302ed7d919" providerId="ADAL" clId="{E03F8D88-1CC8-674C-887A-A59D4E515CFD}" dt="2020-12-02T14:45:20.562" v="415"/>
          <ac:picMkLst>
            <pc:docMk/>
            <pc:sldMk cId="2852878739" sldId="635"/>
            <ac:picMk id="1026" creationId="{D35F9C20-D222-9A48-8F6A-CE2598C5E1AB}"/>
          </ac:picMkLst>
        </pc:picChg>
      </pc:sldChg>
      <pc:sldChg chg="addSp delSp modSp modAnim modNotesTx">
        <pc:chgData name="Yu, Minlan" userId="0f845f3e-2f7e-44ef-b159-89302ed7d919" providerId="ADAL" clId="{E03F8D88-1CC8-674C-887A-A59D4E515CFD}" dt="2020-12-02T19:29:03.826" v="3059" actId="20577"/>
        <pc:sldMkLst>
          <pc:docMk/>
          <pc:sldMk cId="489879241" sldId="636"/>
        </pc:sldMkLst>
        <pc:spChg chg="mod">
          <ac:chgData name="Yu, Minlan" userId="0f845f3e-2f7e-44ef-b159-89302ed7d919" providerId="ADAL" clId="{E03F8D88-1CC8-674C-887A-A59D4E515CFD}" dt="2020-12-02T16:06:32.612" v="803" actId="20577"/>
          <ac:spMkLst>
            <pc:docMk/>
            <pc:sldMk cId="489879241" sldId="636"/>
            <ac:spMk id="2" creationId="{BC71BF77-497F-8E4D-8F68-406A3AF4FB0C}"/>
          </ac:spMkLst>
        </pc:spChg>
        <pc:spChg chg="mod">
          <ac:chgData name="Yu, Minlan" userId="0f845f3e-2f7e-44ef-b159-89302ed7d919" providerId="ADAL" clId="{E03F8D88-1CC8-674C-887A-A59D4E515CFD}" dt="2020-12-02T19:29:03.826" v="3059" actId="20577"/>
          <ac:spMkLst>
            <pc:docMk/>
            <pc:sldMk cId="489879241" sldId="636"/>
            <ac:spMk id="3" creationId="{511310B6-B37D-2E43-A96F-1CEB4E4ADABB}"/>
          </ac:spMkLst>
        </pc:spChg>
        <pc:spChg chg="add del mod">
          <ac:chgData name="Yu, Minlan" userId="0f845f3e-2f7e-44ef-b159-89302ed7d919" providerId="ADAL" clId="{E03F8D88-1CC8-674C-887A-A59D4E515CFD}" dt="2020-12-02T14:47:06.171" v="485"/>
          <ac:spMkLst>
            <pc:docMk/>
            <pc:sldMk cId="489879241" sldId="636"/>
            <ac:spMk id="5" creationId="{20C5B3E6-91C7-054C-937E-E672BDDB833D}"/>
          </ac:spMkLst>
        </pc:spChg>
      </pc:sldChg>
      <pc:sldChg chg="del">
        <pc:chgData name="Yu, Minlan" userId="0f845f3e-2f7e-44ef-b159-89302ed7d919" providerId="ADAL" clId="{E03F8D88-1CC8-674C-887A-A59D4E515CFD}" dt="2020-12-02T01:17:31.962" v="0" actId="2696"/>
        <pc:sldMkLst>
          <pc:docMk/>
          <pc:sldMk cId="1624731102" sldId="638"/>
        </pc:sldMkLst>
      </pc:sldChg>
      <pc:sldChg chg="del">
        <pc:chgData name="Yu, Minlan" userId="0f845f3e-2f7e-44ef-b159-89302ed7d919" providerId="ADAL" clId="{E03F8D88-1CC8-674C-887A-A59D4E515CFD}" dt="2020-12-02T01:17:31.962" v="0" actId="2696"/>
        <pc:sldMkLst>
          <pc:docMk/>
          <pc:sldMk cId="1895818462" sldId="639"/>
        </pc:sldMkLst>
      </pc:sldChg>
      <pc:sldChg chg="del">
        <pc:chgData name="Yu, Minlan" userId="0f845f3e-2f7e-44ef-b159-89302ed7d919" providerId="ADAL" clId="{E03F8D88-1CC8-674C-887A-A59D4E515CFD}" dt="2020-12-02T01:17:31.962" v="0" actId="2696"/>
        <pc:sldMkLst>
          <pc:docMk/>
          <pc:sldMk cId="4293083685" sldId="640"/>
        </pc:sldMkLst>
      </pc:sldChg>
      <pc:sldChg chg="del">
        <pc:chgData name="Yu, Minlan" userId="0f845f3e-2f7e-44ef-b159-89302ed7d919" providerId="ADAL" clId="{E03F8D88-1CC8-674C-887A-A59D4E515CFD}" dt="2020-12-02T01:17:31.962" v="0" actId="2696"/>
        <pc:sldMkLst>
          <pc:docMk/>
          <pc:sldMk cId="3573934025" sldId="641"/>
        </pc:sldMkLst>
      </pc:sldChg>
      <pc:sldChg chg="del">
        <pc:chgData name="Yu, Minlan" userId="0f845f3e-2f7e-44ef-b159-89302ed7d919" providerId="ADAL" clId="{E03F8D88-1CC8-674C-887A-A59D4E515CFD}" dt="2020-12-02T01:17:31.962" v="0" actId="2696"/>
        <pc:sldMkLst>
          <pc:docMk/>
          <pc:sldMk cId="2104192478" sldId="642"/>
        </pc:sldMkLst>
      </pc:sldChg>
      <pc:sldChg chg="del">
        <pc:chgData name="Yu, Minlan" userId="0f845f3e-2f7e-44ef-b159-89302ed7d919" providerId="ADAL" clId="{E03F8D88-1CC8-674C-887A-A59D4E515CFD}" dt="2020-12-02T01:17:31.962" v="0" actId="2696"/>
        <pc:sldMkLst>
          <pc:docMk/>
          <pc:sldMk cId="2448335091" sldId="643"/>
        </pc:sldMkLst>
      </pc:sldChg>
      <pc:sldChg chg="del">
        <pc:chgData name="Yu, Minlan" userId="0f845f3e-2f7e-44ef-b159-89302ed7d919" providerId="ADAL" clId="{E03F8D88-1CC8-674C-887A-A59D4E515CFD}" dt="2020-12-02T01:17:31.962" v="0" actId="2696"/>
        <pc:sldMkLst>
          <pc:docMk/>
          <pc:sldMk cId="415239982" sldId="644"/>
        </pc:sldMkLst>
      </pc:sldChg>
      <pc:sldChg chg="addSp modSp mod modNotesTx">
        <pc:chgData name="Yu, Minlan" userId="0f845f3e-2f7e-44ef-b159-89302ed7d919" providerId="ADAL" clId="{E03F8D88-1CC8-674C-887A-A59D4E515CFD}" dt="2020-12-02T17:17:23.061" v="2719" actId="20577"/>
        <pc:sldMkLst>
          <pc:docMk/>
          <pc:sldMk cId="3471618468" sldId="645"/>
        </pc:sldMkLst>
        <pc:spChg chg="mod">
          <ac:chgData name="Yu, Minlan" userId="0f845f3e-2f7e-44ef-b159-89302ed7d919" providerId="ADAL" clId="{E03F8D88-1CC8-674C-887A-A59D4E515CFD}" dt="2020-12-02T17:00:08.844" v="2686" actId="20577"/>
          <ac:spMkLst>
            <pc:docMk/>
            <pc:sldMk cId="3471618468" sldId="645"/>
            <ac:spMk id="2" creationId="{474DD290-BA96-E44E-A6DD-DA6C0368EBE3}"/>
          </ac:spMkLst>
        </pc:spChg>
        <pc:spChg chg="mod">
          <ac:chgData name="Yu, Minlan" userId="0f845f3e-2f7e-44ef-b159-89302ed7d919" providerId="ADAL" clId="{E03F8D88-1CC8-674C-887A-A59D4E515CFD}" dt="2020-12-02T17:00:03.175" v="2667" actId="20577"/>
          <ac:spMkLst>
            <pc:docMk/>
            <pc:sldMk cId="3471618468" sldId="645"/>
            <ac:spMk id="3" creationId="{9FC23883-55DA-0542-A786-E9A1CB848693}"/>
          </ac:spMkLst>
        </pc:spChg>
        <pc:spChg chg="add mod">
          <ac:chgData name="Yu, Minlan" userId="0f845f3e-2f7e-44ef-b159-89302ed7d919" providerId="ADAL" clId="{E03F8D88-1CC8-674C-887A-A59D4E515CFD}" dt="2020-12-02T16:59:55.307" v="2666"/>
          <ac:spMkLst>
            <pc:docMk/>
            <pc:sldMk cId="3471618468" sldId="645"/>
            <ac:spMk id="6" creationId="{6E346F14-B777-CC46-9E36-3EF29295893D}"/>
          </ac:spMkLst>
        </pc:spChg>
        <pc:picChg chg="add mod">
          <ac:chgData name="Yu, Minlan" userId="0f845f3e-2f7e-44ef-b159-89302ed7d919" providerId="ADAL" clId="{E03F8D88-1CC8-674C-887A-A59D4E515CFD}" dt="2020-12-02T16:59:55.307" v="2666"/>
          <ac:picMkLst>
            <pc:docMk/>
            <pc:sldMk cId="3471618468" sldId="645"/>
            <ac:picMk id="5" creationId="{EB5CC93C-A16E-FC41-85DC-C3E5D617FB60}"/>
          </ac:picMkLst>
        </pc:picChg>
      </pc:sldChg>
      <pc:sldChg chg="modSp mod modNotesTx">
        <pc:chgData name="Yu, Minlan" userId="0f845f3e-2f7e-44ef-b159-89302ed7d919" providerId="ADAL" clId="{E03F8D88-1CC8-674C-887A-A59D4E515CFD}" dt="2020-12-02T17:24:35.055" v="3014" actId="20577"/>
        <pc:sldMkLst>
          <pc:docMk/>
          <pc:sldMk cId="1641993105" sldId="646"/>
        </pc:sldMkLst>
        <pc:spChg chg="mod">
          <ac:chgData name="Yu, Minlan" userId="0f845f3e-2f7e-44ef-b159-89302ed7d919" providerId="ADAL" clId="{E03F8D88-1CC8-674C-887A-A59D4E515CFD}" dt="2020-12-02T17:24:35.055" v="3014" actId="20577"/>
          <ac:spMkLst>
            <pc:docMk/>
            <pc:sldMk cId="1641993105" sldId="646"/>
            <ac:spMk id="3" creationId="{66E71021-89A1-3B48-A08D-655DEF30AC53}"/>
          </ac:spMkLst>
        </pc:spChg>
      </pc:sldChg>
      <pc:sldChg chg="addSp modSp mod">
        <pc:chgData name="Yu, Minlan" userId="0f845f3e-2f7e-44ef-b159-89302ed7d919" providerId="ADAL" clId="{E03F8D88-1CC8-674C-887A-A59D4E515CFD}" dt="2020-12-02T19:44:39.239" v="3158" actId="20577"/>
        <pc:sldMkLst>
          <pc:docMk/>
          <pc:sldMk cId="2125083813" sldId="649"/>
        </pc:sldMkLst>
        <pc:spChg chg="mod">
          <ac:chgData name="Yu, Minlan" userId="0f845f3e-2f7e-44ef-b159-89302ed7d919" providerId="ADAL" clId="{E03F8D88-1CC8-674C-887A-A59D4E515CFD}" dt="2020-12-02T19:43:35.904" v="3137" actId="1076"/>
          <ac:spMkLst>
            <pc:docMk/>
            <pc:sldMk cId="2125083813" sldId="649"/>
            <ac:spMk id="2" creationId="{F5BE4142-BA5D-6943-8CBE-84C465E6EA82}"/>
          </ac:spMkLst>
        </pc:spChg>
        <pc:spChg chg="add mod">
          <ac:chgData name="Yu, Minlan" userId="0f845f3e-2f7e-44ef-b159-89302ed7d919" providerId="ADAL" clId="{E03F8D88-1CC8-674C-887A-A59D4E515CFD}" dt="2020-12-02T19:43:41.740" v="3138" actId="1076"/>
          <ac:spMkLst>
            <pc:docMk/>
            <pc:sldMk cId="2125083813" sldId="649"/>
            <ac:spMk id="3" creationId="{A38E5C83-D51D-AF4D-8B6E-10A1F8A15A32}"/>
          </ac:spMkLst>
        </pc:spChg>
        <pc:spChg chg="mod">
          <ac:chgData name="Yu, Minlan" userId="0f845f3e-2f7e-44ef-b159-89302ed7d919" providerId="ADAL" clId="{E03F8D88-1CC8-674C-887A-A59D4E515CFD}" dt="2020-12-02T19:43:41.740" v="3138" actId="1076"/>
          <ac:spMkLst>
            <pc:docMk/>
            <pc:sldMk cId="2125083813" sldId="649"/>
            <ac:spMk id="4" creationId="{79D72AE4-4F3E-5D4D-9054-B7B8B553B963}"/>
          </ac:spMkLst>
        </pc:spChg>
        <pc:spChg chg="add mod">
          <ac:chgData name="Yu, Minlan" userId="0f845f3e-2f7e-44ef-b159-89302ed7d919" providerId="ADAL" clId="{E03F8D88-1CC8-674C-887A-A59D4E515CFD}" dt="2020-12-02T19:44:39.239" v="3158" actId="20577"/>
          <ac:spMkLst>
            <pc:docMk/>
            <pc:sldMk cId="2125083813" sldId="649"/>
            <ac:spMk id="7" creationId="{9A7814EB-C606-7648-A244-8BE095ABFA4B}"/>
          </ac:spMkLst>
        </pc:spChg>
        <pc:picChg chg="mod">
          <ac:chgData name="Yu, Minlan" userId="0f845f3e-2f7e-44ef-b159-89302ed7d919" providerId="ADAL" clId="{E03F8D88-1CC8-674C-887A-A59D4E515CFD}" dt="2020-12-02T19:43:41.740" v="3138" actId="1076"/>
          <ac:picMkLst>
            <pc:docMk/>
            <pc:sldMk cId="2125083813" sldId="649"/>
            <ac:picMk id="6" creationId="{A29DE205-8529-EC48-924A-3B4C203B1E7F}"/>
          </ac:picMkLst>
        </pc:picChg>
      </pc:sldChg>
      <pc:sldChg chg="del">
        <pc:chgData name="Yu, Minlan" userId="0f845f3e-2f7e-44ef-b159-89302ed7d919" providerId="ADAL" clId="{E03F8D88-1CC8-674C-887A-A59D4E515CFD}" dt="2020-12-02T01:17:31.962" v="0" actId="2696"/>
        <pc:sldMkLst>
          <pc:docMk/>
          <pc:sldMk cId="857631771" sldId="650"/>
        </pc:sldMkLst>
      </pc:sldChg>
      <pc:sldChg chg="modSp mod modNotesTx">
        <pc:chgData name="Yu, Minlan" userId="0f845f3e-2f7e-44ef-b159-89302ed7d919" providerId="ADAL" clId="{E03F8D88-1CC8-674C-887A-A59D4E515CFD}" dt="2020-12-02T16:15:49.965" v="1553" actId="20577"/>
        <pc:sldMkLst>
          <pc:docMk/>
          <pc:sldMk cId="1888374155" sldId="651"/>
        </pc:sldMkLst>
        <pc:spChg chg="mod">
          <ac:chgData name="Yu, Minlan" userId="0f845f3e-2f7e-44ef-b159-89302ed7d919" providerId="ADAL" clId="{E03F8D88-1CC8-674C-887A-A59D4E515CFD}" dt="2020-12-02T16:08:17.343" v="937" actId="20577"/>
          <ac:spMkLst>
            <pc:docMk/>
            <pc:sldMk cId="1888374155" sldId="651"/>
            <ac:spMk id="2" creationId="{9D95ABE0-47BD-6844-B7C5-D51E63D0755A}"/>
          </ac:spMkLst>
        </pc:spChg>
        <pc:spChg chg="mod">
          <ac:chgData name="Yu, Minlan" userId="0f845f3e-2f7e-44ef-b159-89302ed7d919" providerId="ADAL" clId="{E03F8D88-1CC8-674C-887A-A59D4E515CFD}" dt="2020-12-02T16:11:39.753" v="1120" actId="20577"/>
          <ac:spMkLst>
            <pc:docMk/>
            <pc:sldMk cId="1888374155" sldId="651"/>
            <ac:spMk id="3" creationId="{304B1E4E-E3A8-9E43-8D7F-CA4248BE67B8}"/>
          </ac:spMkLst>
        </pc:spChg>
      </pc:sldChg>
      <pc:sldChg chg="modSp mod modAnim modNotesTx">
        <pc:chgData name="Yu, Minlan" userId="0f845f3e-2f7e-44ef-b159-89302ed7d919" providerId="ADAL" clId="{E03F8D88-1CC8-674C-887A-A59D4E515CFD}" dt="2020-12-02T16:50:57.600" v="2094" actId="20577"/>
        <pc:sldMkLst>
          <pc:docMk/>
          <pc:sldMk cId="1821913734" sldId="652"/>
        </pc:sldMkLst>
        <pc:spChg chg="mod">
          <ac:chgData name="Yu, Minlan" userId="0f845f3e-2f7e-44ef-b159-89302ed7d919" providerId="ADAL" clId="{E03F8D88-1CC8-674C-887A-A59D4E515CFD}" dt="2020-12-02T16:18:24.142" v="1560" actId="313"/>
          <ac:spMkLst>
            <pc:docMk/>
            <pc:sldMk cId="1821913734" sldId="652"/>
            <ac:spMk id="2" creationId="{8D57EC2D-9AD3-544A-BB21-C9AD9E700FAA}"/>
          </ac:spMkLst>
        </pc:spChg>
        <pc:spChg chg="mod">
          <ac:chgData name="Yu, Minlan" userId="0f845f3e-2f7e-44ef-b159-89302ed7d919" providerId="ADAL" clId="{E03F8D88-1CC8-674C-887A-A59D4E515CFD}" dt="2020-12-02T16:50:57.600" v="2094" actId="20577"/>
          <ac:spMkLst>
            <pc:docMk/>
            <pc:sldMk cId="1821913734" sldId="652"/>
            <ac:spMk id="3" creationId="{8E4B4549-D571-3042-B2A5-8C8525DD572E}"/>
          </ac:spMkLst>
        </pc:spChg>
        <pc:spChg chg="mod">
          <ac:chgData name="Yu, Minlan" userId="0f845f3e-2f7e-44ef-b159-89302ed7d919" providerId="ADAL" clId="{E03F8D88-1CC8-674C-887A-A59D4E515CFD}" dt="2020-12-02T16:44:24.893" v="1880" actId="20577"/>
          <ac:spMkLst>
            <pc:docMk/>
            <pc:sldMk cId="1821913734" sldId="652"/>
            <ac:spMk id="7" creationId="{F2470B2B-EEA0-1044-AC90-084E7A4FE0D1}"/>
          </ac:spMkLst>
        </pc:spChg>
      </pc:sldChg>
      <pc:sldChg chg="modSp mod modNotesTx">
        <pc:chgData name="Yu, Minlan" userId="0f845f3e-2f7e-44ef-b159-89302ed7d919" providerId="ADAL" clId="{E03F8D88-1CC8-674C-887A-A59D4E515CFD}" dt="2020-12-02T16:57:50.965" v="2665" actId="20577"/>
        <pc:sldMkLst>
          <pc:docMk/>
          <pc:sldMk cId="257224565" sldId="653"/>
        </pc:sldMkLst>
        <pc:spChg chg="mod">
          <ac:chgData name="Yu, Minlan" userId="0f845f3e-2f7e-44ef-b159-89302ed7d919" providerId="ADAL" clId="{E03F8D88-1CC8-674C-887A-A59D4E515CFD}" dt="2020-12-02T16:54:15.415" v="2190" actId="5793"/>
          <ac:spMkLst>
            <pc:docMk/>
            <pc:sldMk cId="257224565" sldId="653"/>
            <ac:spMk id="7" creationId="{E9B4B8B4-1384-4743-90A7-458078EB54CA}"/>
          </ac:spMkLst>
        </pc:spChg>
        <pc:spChg chg="mod">
          <ac:chgData name="Yu, Minlan" userId="0f845f3e-2f7e-44ef-b159-89302ed7d919" providerId="ADAL" clId="{E03F8D88-1CC8-674C-887A-A59D4E515CFD}" dt="2020-12-02T16:55:49.167" v="2253" actId="20577"/>
          <ac:spMkLst>
            <pc:docMk/>
            <pc:sldMk cId="257224565" sldId="653"/>
            <ac:spMk id="8" creationId="{34277C80-B599-7444-981C-914081A25ACB}"/>
          </ac:spMkLst>
        </pc:spChg>
      </pc:sldChg>
      <pc:sldChg chg="modSp mod modNotesTx">
        <pc:chgData name="Yu, Minlan" userId="0f845f3e-2f7e-44ef-b159-89302ed7d919" providerId="ADAL" clId="{E03F8D88-1CC8-674C-887A-A59D4E515CFD}" dt="2020-12-02T17:18:56.466" v="2903" actId="20577"/>
        <pc:sldMkLst>
          <pc:docMk/>
          <pc:sldMk cId="3471365376" sldId="654"/>
        </pc:sldMkLst>
        <pc:spChg chg="mod">
          <ac:chgData name="Yu, Minlan" userId="0f845f3e-2f7e-44ef-b159-89302ed7d919" providerId="ADAL" clId="{E03F8D88-1CC8-674C-887A-A59D4E515CFD}" dt="2020-12-02T01:18:56.526" v="8" actId="20577"/>
          <ac:spMkLst>
            <pc:docMk/>
            <pc:sldMk cId="3471365376" sldId="654"/>
            <ac:spMk id="2" creationId="{474DD290-BA96-E44E-A6DD-DA6C0368EBE3}"/>
          </ac:spMkLst>
        </pc:spChg>
        <pc:spChg chg="mod">
          <ac:chgData name="Yu, Minlan" userId="0f845f3e-2f7e-44ef-b159-89302ed7d919" providerId="ADAL" clId="{E03F8D88-1CC8-674C-887A-A59D4E515CFD}" dt="2020-12-02T17:17:40.803" v="2743" actId="20577"/>
          <ac:spMkLst>
            <pc:docMk/>
            <pc:sldMk cId="3471365376" sldId="654"/>
            <ac:spMk id="3" creationId="{9FC23883-55DA-0542-A786-E9A1CB848693}"/>
          </ac:spMkLst>
        </pc:spChg>
      </pc:sldChg>
      <pc:sldChg chg="modSp mod">
        <pc:chgData name="Yu, Minlan" userId="0f845f3e-2f7e-44ef-b159-89302ed7d919" providerId="ADAL" clId="{E03F8D88-1CC8-674C-887A-A59D4E515CFD}" dt="2020-12-02T16:17:12.768" v="1559" actId="15"/>
        <pc:sldMkLst>
          <pc:docMk/>
          <pc:sldMk cId="4183490463" sldId="655"/>
        </pc:sldMkLst>
        <pc:spChg chg="mod">
          <ac:chgData name="Yu, Minlan" userId="0f845f3e-2f7e-44ef-b159-89302ed7d919" providerId="ADAL" clId="{E03F8D88-1CC8-674C-887A-A59D4E515CFD}" dt="2020-12-02T16:17:12.768" v="1559" actId="15"/>
          <ac:spMkLst>
            <pc:docMk/>
            <pc:sldMk cId="4183490463" sldId="655"/>
            <ac:spMk id="3" creationId="{CD3E2CC9-DE10-6B43-9362-59B92BCE74DB}"/>
          </ac:spMkLst>
        </pc:spChg>
      </pc:sldChg>
      <pc:sldChg chg="modNotesTx">
        <pc:chgData name="Yu, Minlan" userId="0f845f3e-2f7e-44ef-b159-89302ed7d919" providerId="ADAL" clId="{E03F8D88-1CC8-674C-887A-A59D4E515CFD}" dt="2020-12-02T17:35:42.476" v="3038" actId="20577"/>
        <pc:sldMkLst>
          <pc:docMk/>
          <pc:sldMk cId="3156078159" sldId="659"/>
        </pc:sldMkLst>
      </pc:sldChg>
      <pc:sldChg chg="addSp delSp modSp mod modNotesTx">
        <pc:chgData name="Yu, Minlan" userId="0f845f3e-2f7e-44ef-b159-89302ed7d919" providerId="ADAL" clId="{E03F8D88-1CC8-674C-887A-A59D4E515CFD}" dt="2020-12-02T19:46:15.348" v="3167" actId="14100"/>
        <pc:sldMkLst>
          <pc:docMk/>
          <pc:sldMk cId="2264435085" sldId="660"/>
        </pc:sldMkLst>
        <pc:spChg chg="del">
          <ac:chgData name="Yu, Minlan" userId="0f845f3e-2f7e-44ef-b159-89302ed7d919" providerId="ADAL" clId="{E03F8D88-1CC8-674C-887A-A59D4E515CFD}" dt="2020-12-02T19:45:54.530" v="3160" actId="478"/>
          <ac:spMkLst>
            <pc:docMk/>
            <pc:sldMk cId="2264435085" sldId="660"/>
            <ac:spMk id="2" creationId="{F457EAFF-68B6-7642-9672-AC63364483EE}"/>
          </ac:spMkLst>
        </pc:spChg>
        <pc:spChg chg="add del mod">
          <ac:chgData name="Yu, Minlan" userId="0f845f3e-2f7e-44ef-b159-89302ed7d919" providerId="ADAL" clId="{E03F8D88-1CC8-674C-887A-A59D4E515CFD}" dt="2020-12-02T19:46:10.406" v="3163" actId="931"/>
          <ac:spMkLst>
            <pc:docMk/>
            <pc:sldMk cId="2264435085" sldId="660"/>
            <ac:spMk id="5" creationId="{F10C4101-AE35-244D-98FD-E4851C1B833D}"/>
          </ac:spMkLst>
        </pc:spChg>
        <pc:spChg chg="add mod">
          <ac:chgData name="Yu, Minlan" userId="0f845f3e-2f7e-44ef-b159-89302ed7d919" providerId="ADAL" clId="{E03F8D88-1CC8-674C-887A-A59D4E515CFD}" dt="2020-12-02T19:45:54.530" v="3160" actId="478"/>
          <ac:spMkLst>
            <pc:docMk/>
            <pc:sldMk cId="2264435085" sldId="660"/>
            <ac:spMk id="8" creationId="{7B17DA9C-BDE1-BB47-B4B2-19CEA848D9C4}"/>
          </ac:spMkLst>
        </pc:spChg>
        <pc:spChg chg="add del mod">
          <ac:chgData name="Yu, Minlan" userId="0f845f3e-2f7e-44ef-b159-89302ed7d919" providerId="ADAL" clId="{E03F8D88-1CC8-674C-887A-A59D4E515CFD}" dt="2020-12-02T19:45:56.140" v="3162"/>
          <ac:spMkLst>
            <pc:docMk/>
            <pc:sldMk cId="2264435085" sldId="660"/>
            <ac:spMk id="9" creationId="{36B46C8B-C33B-5A49-9F29-C438109E8E98}"/>
          </ac:spMkLst>
        </pc:spChg>
        <pc:picChg chg="del">
          <ac:chgData name="Yu, Minlan" userId="0f845f3e-2f7e-44ef-b159-89302ed7d919" providerId="ADAL" clId="{E03F8D88-1CC8-674C-887A-A59D4E515CFD}" dt="2020-12-02T19:45:51.108" v="3159" actId="478"/>
          <ac:picMkLst>
            <pc:docMk/>
            <pc:sldMk cId="2264435085" sldId="660"/>
            <ac:picMk id="6" creationId="{E9DFB848-8A09-B047-AA41-2B1FB49D767A}"/>
          </ac:picMkLst>
        </pc:picChg>
        <pc:picChg chg="add mod">
          <ac:chgData name="Yu, Minlan" userId="0f845f3e-2f7e-44ef-b159-89302ed7d919" providerId="ADAL" clId="{E03F8D88-1CC8-674C-887A-A59D4E515CFD}" dt="2020-12-02T19:46:15.348" v="3167" actId="14100"/>
          <ac:picMkLst>
            <pc:docMk/>
            <pc:sldMk cId="2264435085" sldId="660"/>
            <ac:picMk id="11" creationId="{23176CDE-F1C9-D348-872B-12E3238AE447}"/>
          </ac:picMkLst>
        </pc:picChg>
      </pc:sldChg>
      <pc:sldChg chg="modSp mod">
        <pc:chgData name="Yu, Minlan" userId="0f845f3e-2f7e-44ef-b159-89302ed7d919" providerId="ADAL" clId="{E03F8D88-1CC8-674C-887A-A59D4E515CFD}" dt="2020-12-02T19:48:21.419" v="3341" actId="20577"/>
        <pc:sldMkLst>
          <pc:docMk/>
          <pc:sldMk cId="2307407331" sldId="661"/>
        </pc:sldMkLst>
        <pc:spChg chg="mod">
          <ac:chgData name="Yu, Minlan" userId="0f845f3e-2f7e-44ef-b159-89302ed7d919" providerId="ADAL" clId="{E03F8D88-1CC8-674C-887A-A59D4E515CFD}" dt="2020-12-02T19:48:21.419" v="3341" actId="20577"/>
          <ac:spMkLst>
            <pc:docMk/>
            <pc:sldMk cId="2307407331" sldId="661"/>
            <ac:spMk id="3" creationId="{C6536ED5-4B1A-5546-9DE1-6A6200D2B4C8}"/>
          </ac:spMkLst>
        </pc:spChg>
      </pc:sldChg>
      <pc:sldChg chg="modSp new mod">
        <pc:chgData name="Yu, Minlan" userId="0f845f3e-2f7e-44ef-b159-89302ed7d919" providerId="ADAL" clId="{E03F8D88-1CC8-674C-887A-A59D4E515CFD}" dt="2020-12-02T01:20:44.395" v="90" actId="20577"/>
        <pc:sldMkLst>
          <pc:docMk/>
          <pc:sldMk cId="2762369880" sldId="663"/>
        </pc:sldMkLst>
        <pc:spChg chg="mod">
          <ac:chgData name="Yu, Minlan" userId="0f845f3e-2f7e-44ef-b159-89302ed7d919" providerId="ADAL" clId="{E03F8D88-1CC8-674C-887A-A59D4E515CFD}" dt="2020-12-02T01:20:27.252" v="40" actId="20577"/>
          <ac:spMkLst>
            <pc:docMk/>
            <pc:sldMk cId="2762369880" sldId="663"/>
            <ac:spMk id="2" creationId="{76D3EE7E-5946-1C4E-AF69-C5D319574B3E}"/>
          </ac:spMkLst>
        </pc:spChg>
        <pc:spChg chg="mod">
          <ac:chgData name="Yu, Minlan" userId="0f845f3e-2f7e-44ef-b159-89302ed7d919" providerId="ADAL" clId="{E03F8D88-1CC8-674C-887A-A59D4E515CFD}" dt="2020-12-02T01:20:44.395" v="90" actId="20577"/>
          <ac:spMkLst>
            <pc:docMk/>
            <pc:sldMk cId="2762369880" sldId="663"/>
            <ac:spMk id="3" creationId="{11CF1607-514C-4A48-8D78-5D2EB925EDAB}"/>
          </ac:spMkLst>
        </pc:spChg>
      </pc:sldChg>
      <pc:sldChg chg="del">
        <pc:chgData name="Yu, Minlan" userId="0f845f3e-2f7e-44ef-b159-89302ed7d919" providerId="ADAL" clId="{E03F8D88-1CC8-674C-887A-A59D4E515CFD}" dt="2020-12-02T01:17:31.962" v="0" actId="2696"/>
        <pc:sldMkLst>
          <pc:docMk/>
          <pc:sldMk cId="4259724519" sldId="663"/>
        </pc:sldMkLst>
      </pc:sldChg>
      <pc:sldChg chg="del">
        <pc:chgData name="Yu, Minlan" userId="0f845f3e-2f7e-44ef-b159-89302ed7d919" providerId="ADAL" clId="{E03F8D88-1CC8-674C-887A-A59D4E515CFD}" dt="2020-12-02T01:17:31.962" v="0" actId="2696"/>
        <pc:sldMkLst>
          <pc:docMk/>
          <pc:sldMk cId="470093942" sldId="664"/>
        </pc:sldMkLst>
      </pc:sldChg>
      <pc:sldChg chg="modSp add mod">
        <pc:chgData name="Yu, Minlan" userId="0f845f3e-2f7e-44ef-b159-89302ed7d919" providerId="ADAL" clId="{E03F8D88-1CC8-674C-887A-A59D4E515CFD}" dt="2020-12-02T17:24:11.139" v="2987" actId="20577"/>
        <pc:sldMkLst>
          <pc:docMk/>
          <pc:sldMk cId="2863825336" sldId="664"/>
        </pc:sldMkLst>
        <pc:spChg chg="mod">
          <ac:chgData name="Yu, Minlan" userId="0f845f3e-2f7e-44ef-b159-89302ed7d919" providerId="ADAL" clId="{E03F8D88-1CC8-674C-887A-A59D4E515CFD}" dt="2020-12-02T14:26:45.825" v="371" actId="20577"/>
          <ac:spMkLst>
            <pc:docMk/>
            <pc:sldMk cId="2863825336" sldId="664"/>
            <ac:spMk id="2" creationId="{76D3EE7E-5946-1C4E-AF69-C5D319574B3E}"/>
          </ac:spMkLst>
        </pc:spChg>
        <pc:spChg chg="mod">
          <ac:chgData name="Yu, Minlan" userId="0f845f3e-2f7e-44ef-b159-89302ed7d919" providerId="ADAL" clId="{E03F8D88-1CC8-674C-887A-A59D4E515CFD}" dt="2020-12-02T17:24:11.139" v="2987" actId="20577"/>
          <ac:spMkLst>
            <pc:docMk/>
            <pc:sldMk cId="2863825336" sldId="664"/>
            <ac:spMk id="3" creationId="{11CF1607-514C-4A48-8D78-5D2EB925EDAB}"/>
          </ac:spMkLst>
        </pc:spChg>
      </pc:sldChg>
      <pc:sldChg chg="addSp delSp modSp new mod">
        <pc:chgData name="Yu, Minlan" userId="0f845f3e-2f7e-44ef-b159-89302ed7d919" providerId="ADAL" clId="{E03F8D88-1CC8-674C-887A-A59D4E515CFD}" dt="2020-12-02T14:47:46.908" v="528" actId="20577"/>
        <pc:sldMkLst>
          <pc:docMk/>
          <pc:sldMk cId="1324202654" sldId="665"/>
        </pc:sldMkLst>
        <pc:spChg chg="mod">
          <ac:chgData name="Yu, Minlan" userId="0f845f3e-2f7e-44ef-b159-89302ed7d919" providerId="ADAL" clId="{E03F8D88-1CC8-674C-887A-A59D4E515CFD}" dt="2020-12-02T14:46:55.257" v="483" actId="20577"/>
          <ac:spMkLst>
            <pc:docMk/>
            <pc:sldMk cId="1324202654" sldId="665"/>
            <ac:spMk id="2" creationId="{2611BF91-CEC2-6B46-8014-E6F4591745AF}"/>
          </ac:spMkLst>
        </pc:spChg>
        <pc:spChg chg="add del">
          <ac:chgData name="Yu, Minlan" userId="0f845f3e-2f7e-44ef-b159-89302ed7d919" providerId="ADAL" clId="{E03F8D88-1CC8-674C-887A-A59D4E515CFD}" dt="2020-12-02T14:46:33.797" v="464" actId="931"/>
          <ac:spMkLst>
            <pc:docMk/>
            <pc:sldMk cId="1324202654" sldId="665"/>
            <ac:spMk id="3" creationId="{F0457F8E-4988-FA41-AFD7-F0234AA468B1}"/>
          </ac:spMkLst>
        </pc:spChg>
        <pc:spChg chg="add del mod">
          <ac:chgData name="Yu, Minlan" userId="0f845f3e-2f7e-44ef-b159-89302ed7d919" providerId="ADAL" clId="{E03F8D88-1CC8-674C-887A-A59D4E515CFD}" dt="2020-12-02T14:46:42.374" v="468" actId="931"/>
          <ac:spMkLst>
            <pc:docMk/>
            <pc:sldMk cId="1324202654" sldId="665"/>
            <ac:spMk id="10" creationId="{20A14768-F205-A742-9A35-CCAE47500ABF}"/>
          </ac:spMkLst>
        </pc:spChg>
        <pc:spChg chg="add mod">
          <ac:chgData name="Yu, Minlan" userId="0f845f3e-2f7e-44ef-b159-89302ed7d919" providerId="ADAL" clId="{E03F8D88-1CC8-674C-887A-A59D4E515CFD}" dt="2020-12-02T14:47:46.908" v="528" actId="20577"/>
          <ac:spMkLst>
            <pc:docMk/>
            <pc:sldMk cId="1324202654" sldId="665"/>
            <ac:spMk id="14" creationId="{D41E0F30-826E-9D48-B123-30BE917AB622}"/>
          </ac:spMkLst>
        </pc:spChg>
        <pc:picChg chg="add del mod">
          <ac:chgData name="Yu, Minlan" userId="0f845f3e-2f7e-44ef-b159-89302ed7d919" providerId="ADAL" clId="{E03F8D88-1CC8-674C-887A-A59D4E515CFD}" dt="2020-12-02T14:46:20.474" v="463" actId="931"/>
          <ac:picMkLst>
            <pc:docMk/>
            <pc:sldMk cId="1324202654" sldId="665"/>
            <ac:picMk id="6" creationId="{5C673D1A-3C79-9746-8BFE-CE5E2335EB08}"/>
          </ac:picMkLst>
        </pc:picChg>
        <pc:picChg chg="add del mod">
          <ac:chgData name="Yu, Minlan" userId="0f845f3e-2f7e-44ef-b159-89302ed7d919" providerId="ADAL" clId="{E03F8D88-1CC8-674C-887A-A59D4E515CFD}" dt="2020-12-02T14:46:35.785" v="467" actId="478"/>
          <ac:picMkLst>
            <pc:docMk/>
            <pc:sldMk cId="1324202654" sldId="665"/>
            <ac:picMk id="8" creationId="{4D1684AF-E182-244C-A0D9-B6E21B3D4C08}"/>
          </ac:picMkLst>
        </pc:picChg>
        <pc:picChg chg="add mod">
          <ac:chgData name="Yu, Minlan" userId="0f845f3e-2f7e-44ef-b159-89302ed7d919" providerId="ADAL" clId="{E03F8D88-1CC8-674C-887A-A59D4E515CFD}" dt="2020-12-02T14:46:49.236" v="472" actId="1076"/>
          <ac:picMkLst>
            <pc:docMk/>
            <pc:sldMk cId="1324202654" sldId="665"/>
            <ac:picMk id="12" creationId="{F72914CD-1D2F-794D-B360-C53BCC27E5E8}"/>
          </ac:picMkLst>
        </pc:picChg>
        <pc:picChg chg="add del mod">
          <ac:chgData name="Yu, Minlan" userId="0f845f3e-2f7e-44ef-b159-89302ed7d919" providerId="ADAL" clId="{E03F8D88-1CC8-674C-887A-A59D4E515CFD}" dt="2020-12-02T14:45:53.150" v="458" actId="478"/>
          <ac:picMkLst>
            <pc:docMk/>
            <pc:sldMk cId="1324202654" sldId="665"/>
            <ac:picMk id="2050" creationId="{9FADE378-4A46-F246-8F40-093A452F47DB}"/>
          </ac:picMkLst>
        </pc:picChg>
      </pc:sldChg>
      <pc:sldChg chg="addSp delSp modSp new">
        <pc:chgData name="Yu, Minlan" userId="0f845f3e-2f7e-44ef-b159-89302ed7d919" providerId="ADAL" clId="{E03F8D88-1CC8-674C-887A-A59D4E515CFD}" dt="2020-12-02T19:25:27.149" v="3043" actId="1076"/>
        <pc:sldMkLst>
          <pc:docMk/>
          <pc:sldMk cId="3060536709" sldId="666"/>
        </pc:sldMkLst>
        <pc:spChg chg="del">
          <ac:chgData name="Yu, Minlan" userId="0f845f3e-2f7e-44ef-b159-89302ed7d919" providerId="ADAL" clId="{E03F8D88-1CC8-674C-887A-A59D4E515CFD}" dt="2020-12-02T14:57:07.050" v="530"/>
          <ac:spMkLst>
            <pc:docMk/>
            <pc:sldMk cId="3060536709" sldId="666"/>
            <ac:spMk id="3" creationId="{353783B0-EB9B-5547-9B03-A95D54A53DC6}"/>
          </ac:spMkLst>
        </pc:spChg>
        <pc:picChg chg="add mod">
          <ac:chgData name="Yu, Minlan" userId="0f845f3e-2f7e-44ef-b159-89302ed7d919" providerId="ADAL" clId="{E03F8D88-1CC8-674C-887A-A59D4E515CFD}" dt="2020-12-02T19:25:27.149" v="3043" actId="1076"/>
          <ac:picMkLst>
            <pc:docMk/>
            <pc:sldMk cId="3060536709" sldId="666"/>
            <ac:picMk id="3074" creationId="{9656D854-2DB4-864E-9F76-C16018A54874}"/>
          </ac:picMkLst>
        </pc:picChg>
      </pc:sldChg>
      <pc:sldChg chg="modSp new mod modNotesTx">
        <pc:chgData name="Yu, Minlan" userId="0f845f3e-2f7e-44ef-b159-89302ed7d919" providerId="ADAL" clId="{E03F8D88-1CC8-674C-887A-A59D4E515CFD}" dt="2020-12-02T16:07:01.041" v="862" actId="20577"/>
        <pc:sldMkLst>
          <pc:docMk/>
          <pc:sldMk cId="3626155310" sldId="667"/>
        </pc:sldMkLst>
        <pc:spChg chg="mod">
          <ac:chgData name="Yu, Minlan" userId="0f845f3e-2f7e-44ef-b159-89302ed7d919" providerId="ADAL" clId="{E03F8D88-1CC8-674C-887A-A59D4E515CFD}" dt="2020-12-02T15:00:05.916" v="547" actId="20577"/>
          <ac:spMkLst>
            <pc:docMk/>
            <pc:sldMk cId="3626155310" sldId="667"/>
            <ac:spMk id="2" creationId="{12E06398-9F25-F747-9EFF-D6E3D712D76F}"/>
          </ac:spMkLst>
        </pc:spChg>
        <pc:spChg chg="mod">
          <ac:chgData name="Yu, Minlan" userId="0f845f3e-2f7e-44ef-b159-89302ed7d919" providerId="ADAL" clId="{E03F8D88-1CC8-674C-887A-A59D4E515CFD}" dt="2020-12-02T16:07:01.041" v="862" actId="20577"/>
          <ac:spMkLst>
            <pc:docMk/>
            <pc:sldMk cId="3626155310" sldId="667"/>
            <ac:spMk id="3" creationId="{B121374B-F302-8C41-BC48-DAD38A461885}"/>
          </ac:spMkLst>
        </pc:spChg>
      </pc:sldChg>
      <pc:sldChg chg="modSp new mod modNotesTx">
        <pc:chgData name="Yu, Minlan" userId="0f845f3e-2f7e-44ef-b159-89302ed7d919" providerId="ADAL" clId="{E03F8D88-1CC8-674C-887A-A59D4E515CFD}" dt="2020-12-02T19:36:28.329" v="3071" actId="20577"/>
        <pc:sldMkLst>
          <pc:docMk/>
          <pc:sldMk cId="3494815988" sldId="668"/>
        </pc:sldMkLst>
        <pc:spChg chg="mod">
          <ac:chgData name="Yu, Minlan" userId="0f845f3e-2f7e-44ef-b159-89302ed7d919" providerId="ADAL" clId="{E03F8D88-1CC8-674C-887A-A59D4E515CFD}" dt="2020-12-02T16:08:32.102" v="952" actId="20577"/>
          <ac:spMkLst>
            <pc:docMk/>
            <pc:sldMk cId="3494815988" sldId="668"/>
            <ac:spMk id="2" creationId="{0C04F5C0-760D-E841-A9FA-9DDF81F26959}"/>
          </ac:spMkLst>
        </pc:spChg>
      </pc:sldChg>
      <pc:sldChg chg="modSp new mod modNotesTx">
        <pc:chgData name="Yu, Minlan" userId="0f845f3e-2f7e-44ef-b159-89302ed7d919" providerId="ADAL" clId="{E03F8D88-1CC8-674C-887A-A59D4E515CFD}" dt="2020-12-02T16:45:55.979" v="1926" actId="20577"/>
        <pc:sldMkLst>
          <pc:docMk/>
          <pc:sldMk cId="3670901623" sldId="669"/>
        </pc:sldMkLst>
        <pc:spChg chg="mod">
          <ac:chgData name="Yu, Minlan" userId="0f845f3e-2f7e-44ef-b159-89302ed7d919" providerId="ADAL" clId="{E03F8D88-1CC8-674C-887A-A59D4E515CFD}" dt="2020-12-02T16:40:09.298" v="1587" actId="20577"/>
          <ac:spMkLst>
            <pc:docMk/>
            <pc:sldMk cId="3670901623" sldId="669"/>
            <ac:spMk id="2" creationId="{0897700A-1494-C04E-ACD4-AE09485302FB}"/>
          </ac:spMkLst>
        </pc:spChg>
        <pc:spChg chg="mod">
          <ac:chgData name="Yu, Minlan" userId="0f845f3e-2f7e-44ef-b159-89302ed7d919" providerId="ADAL" clId="{E03F8D88-1CC8-674C-887A-A59D4E515CFD}" dt="2020-12-02T16:41:07.768" v="1773" actId="20577"/>
          <ac:spMkLst>
            <pc:docMk/>
            <pc:sldMk cId="3670901623" sldId="669"/>
            <ac:spMk id="3" creationId="{74395F20-F0AE-5D4E-9877-5E846C22D496}"/>
          </ac:spMkLst>
        </pc:spChg>
      </pc:sldChg>
      <pc:sldChg chg="modSp add mod">
        <pc:chgData name="Yu, Minlan" userId="0f845f3e-2f7e-44ef-b159-89302ed7d919" providerId="ADAL" clId="{E03F8D88-1CC8-674C-887A-A59D4E515CFD}" dt="2020-12-02T16:51:56.512" v="2184" actId="20577"/>
        <pc:sldMkLst>
          <pc:docMk/>
          <pc:sldMk cId="3969015978" sldId="670"/>
        </pc:sldMkLst>
        <pc:spChg chg="mod">
          <ac:chgData name="Yu, Minlan" userId="0f845f3e-2f7e-44ef-b159-89302ed7d919" providerId="ADAL" clId="{E03F8D88-1CC8-674C-887A-A59D4E515CFD}" dt="2020-12-02T16:51:56.512" v="2184" actId="20577"/>
          <ac:spMkLst>
            <pc:docMk/>
            <pc:sldMk cId="3969015978" sldId="670"/>
            <ac:spMk id="3" creationId="{8E4B4549-D571-3042-B2A5-8C8525DD572E}"/>
          </ac:spMkLst>
        </pc:spChg>
      </pc:sldChg>
      <pc:sldChg chg="modSp new mod">
        <pc:chgData name="Yu, Minlan" userId="0f845f3e-2f7e-44ef-b159-89302ed7d919" providerId="ADAL" clId="{E03F8D88-1CC8-674C-887A-A59D4E515CFD}" dt="2020-12-02T17:26:48.846" v="3035" actId="20577"/>
        <pc:sldMkLst>
          <pc:docMk/>
          <pc:sldMk cId="1379925181" sldId="671"/>
        </pc:sldMkLst>
        <pc:spChg chg="mod">
          <ac:chgData name="Yu, Minlan" userId="0f845f3e-2f7e-44ef-b159-89302ed7d919" providerId="ADAL" clId="{E03F8D88-1CC8-674C-887A-A59D4E515CFD}" dt="2020-12-02T17:26:48.846" v="3035" actId="20577"/>
          <ac:spMkLst>
            <pc:docMk/>
            <pc:sldMk cId="1379925181" sldId="671"/>
            <ac:spMk id="2" creationId="{0DF575D9-DF2B-0C44-BB55-8B8E759B74E3}"/>
          </ac:spMkLst>
        </pc:spChg>
      </pc:sldChg>
    </pc:docChg>
  </pc:docChgLst>
  <pc:docChgLst>
    <pc:chgData name="Yu, Minlan" userId="0f845f3e-2f7e-44ef-b159-89302ed7d919" providerId="ADAL" clId="{B17BEAB6-61BE-F245-9EF5-58A782AC20A0}"/>
    <pc:docChg chg="modSld">
      <pc:chgData name="Yu, Minlan" userId="0f845f3e-2f7e-44ef-b159-89302ed7d919" providerId="ADAL" clId="{B17BEAB6-61BE-F245-9EF5-58A782AC20A0}" dt="2020-12-01T21:56:42.606" v="2" actId="1076"/>
      <pc:docMkLst>
        <pc:docMk/>
      </pc:docMkLst>
      <pc:sldChg chg="modSp">
        <pc:chgData name="Yu, Minlan" userId="0f845f3e-2f7e-44ef-b159-89302ed7d919" providerId="ADAL" clId="{B17BEAB6-61BE-F245-9EF5-58A782AC20A0}" dt="2020-12-01T21:56:42.606" v="2" actId="1076"/>
        <pc:sldMkLst>
          <pc:docMk/>
          <pc:sldMk cId="2104192478" sldId="642"/>
        </pc:sldMkLst>
        <pc:picChg chg="mod">
          <ac:chgData name="Yu, Minlan" userId="0f845f3e-2f7e-44ef-b159-89302ed7d919" providerId="ADAL" clId="{B17BEAB6-61BE-F245-9EF5-58A782AC20A0}" dt="2020-12-01T21:56:42.606" v="2" actId="1076"/>
          <ac:picMkLst>
            <pc:docMk/>
            <pc:sldMk cId="2104192478" sldId="642"/>
            <ac:picMk id="6" creationId="{5A2768C6-6331-5C4A-8B64-48B1DE670854}"/>
          </ac:picMkLst>
        </pc:picChg>
      </pc:sldChg>
      <pc:sldChg chg="modSp">
        <pc:chgData name="Yu, Minlan" userId="0f845f3e-2f7e-44ef-b159-89302ed7d919" providerId="ADAL" clId="{B17BEAB6-61BE-F245-9EF5-58A782AC20A0}" dt="2020-12-01T21:54:05.828" v="1" actId="1076"/>
        <pc:sldMkLst>
          <pc:docMk/>
          <pc:sldMk cId="857631771" sldId="650"/>
        </pc:sldMkLst>
        <pc:picChg chg="mod">
          <ac:chgData name="Yu, Minlan" userId="0f845f3e-2f7e-44ef-b159-89302ed7d919" providerId="ADAL" clId="{B17BEAB6-61BE-F245-9EF5-58A782AC20A0}" dt="2020-12-01T21:54:05.828" v="1" actId="1076"/>
          <ac:picMkLst>
            <pc:docMk/>
            <pc:sldMk cId="857631771" sldId="650"/>
            <ac:picMk id="23" creationId="{A1BF9C23-DB06-B54B-9D32-65F24EA696CF}"/>
          </ac:picMkLst>
        </pc:picChg>
      </pc:sldChg>
    </pc:docChg>
  </pc:docChgLst>
  <pc:docChgLst>
    <pc:chgData name="Yu, Minlan" userId="0f845f3e-2f7e-44ef-b159-89302ed7d919" providerId="ADAL" clId="{295BD657-E16F-A346-B898-0F3A06B55E31}"/>
    <pc:docChg chg="custSel addSld delSld modSld sldOrd modShowInfo">
      <pc:chgData name="Yu, Minlan" userId="0f845f3e-2f7e-44ef-b159-89302ed7d919" providerId="ADAL" clId="{295BD657-E16F-A346-B898-0F3A06B55E31}" dt="2020-11-17T20:40:16.601" v="1617" actId="20577"/>
      <pc:docMkLst>
        <pc:docMk/>
      </pc:docMkLst>
      <pc:sldChg chg="modNotesTx">
        <pc:chgData name="Yu, Minlan" userId="0f845f3e-2f7e-44ef-b159-89302ed7d919" providerId="ADAL" clId="{295BD657-E16F-A346-B898-0F3A06B55E31}" dt="2020-11-17T17:55:34.619" v="1613" actId="20577"/>
        <pc:sldMkLst>
          <pc:docMk/>
          <pc:sldMk cId="810534032" sldId="616"/>
        </pc:sldMkLst>
      </pc:sldChg>
      <pc:sldChg chg="modNotesTx">
        <pc:chgData name="Yu, Minlan" userId="0f845f3e-2f7e-44ef-b159-89302ed7d919" providerId="ADAL" clId="{295BD657-E16F-A346-B898-0F3A06B55E31}" dt="2020-11-17T20:40:16.601" v="1617" actId="20577"/>
        <pc:sldMkLst>
          <pc:docMk/>
          <pc:sldMk cId="1047770089" sldId="618"/>
        </pc:sldMkLst>
      </pc:sldChg>
      <pc:sldChg chg="modAnim">
        <pc:chgData name="Yu, Minlan" userId="0f845f3e-2f7e-44ef-b159-89302ed7d919" providerId="ADAL" clId="{295BD657-E16F-A346-B898-0F3A06B55E31}" dt="2020-11-17T17:52:33.506" v="1516"/>
        <pc:sldMkLst>
          <pc:docMk/>
          <pc:sldMk cId="1125193979" sldId="625"/>
        </pc:sldMkLst>
      </pc:sldChg>
      <pc:sldChg chg="modAnim">
        <pc:chgData name="Yu, Minlan" userId="0f845f3e-2f7e-44ef-b159-89302ed7d919" providerId="ADAL" clId="{295BD657-E16F-A346-B898-0F3A06B55E31}" dt="2020-11-16T15:05:10.131" v="3"/>
        <pc:sldMkLst>
          <pc:docMk/>
          <pc:sldMk cId="572176153" sldId="628"/>
        </pc:sldMkLst>
      </pc:sldChg>
      <pc:sldChg chg="modSp mod">
        <pc:chgData name="Yu, Minlan" userId="0f845f3e-2f7e-44ef-b159-89302ed7d919" providerId="ADAL" clId="{295BD657-E16F-A346-B898-0F3A06B55E31}" dt="2020-11-17T03:54:00.183" v="46" actId="21"/>
        <pc:sldMkLst>
          <pc:docMk/>
          <pc:sldMk cId="761337987" sldId="668"/>
        </pc:sldMkLst>
        <pc:spChg chg="mod">
          <ac:chgData name="Yu, Minlan" userId="0f845f3e-2f7e-44ef-b159-89302ed7d919" providerId="ADAL" clId="{295BD657-E16F-A346-B898-0F3A06B55E31}" dt="2020-11-17T03:54:00.183" v="46" actId="21"/>
          <ac:spMkLst>
            <pc:docMk/>
            <pc:sldMk cId="761337987" sldId="668"/>
            <ac:spMk id="3" creationId="{9CA49909-644B-3A48-AFD0-7B9D3BDE997B}"/>
          </ac:spMkLst>
        </pc:spChg>
      </pc:sldChg>
      <pc:sldChg chg="modSp mod">
        <pc:chgData name="Yu, Minlan" userId="0f845f3e-2f7e-44ef-b159-89302ed7d919" providerId="ADAL" clId="{295BD657-E16F-A346-B898-0F3A06B55E31}" dt="2020-11-17T03:52:46.044" v="4" actId="313"/>
        <pc:sldMkLst>
          <pc:docMk/>
          <pc:sldMk cId="1688314289" sldId="673"/>
        </pc:sldMkLst>
        <pc:spChg chg="mod">
          <ac:chgData name="Yu, Minlan" userId="0f845f3e-2f7e-44ef-b159-89302ed7d919" providerId="ADAL" clId="{295BD657-E16F-A346-B898-0F3A06B55E31}" dt="2020-11-17T03:52:46.044" v="4" actId="313"/>
          <ac:spMkLst>
            <pc:docMk/>
            <pc:sldMk cId="1688314289" sldId="673"/>
            <ac:spMk id="3" creationId="{22C92227-B305-8D41-B3FF-AC4C9B2B489C}"/>
          </ac:spMkLst>
        </pc:spChg>
      </pc:sldChg>
      <pc:sldChg chg="mod ord modShow">
        <pc:chgData name="Yu, Minlan" userId="0f845f3e-2f7e-44ef-b159-89302ed7d919" providerId="ADAL" clId="{295BD657-E16F-A346-B898-0F3A06B55E31}" dt="2020-11-17T04:24:18.641" v="1393" actId="729"/>
        <pc:sldMkLst>
          <pc:docMk/>
          <pc:sldMk cId="3247042437" sldId="675"/>
        </pc:sldMkLst>
      </pc:sldChg>
      <pc:sldChg chg="modSp new mod modNotesTx">
        <pc:chgData name="Yu, Minlan" userId="0f845f3e-2f7e-44ef-b159-89302ed7d919" providerId="ADAL" clId="{295BD657-E16F-A346-B898-0F3A06B55E31}" dt="2020-11-17T03:57:08.447" v="472" actId="20577"/>
        <pc:sldMkLst>
          <pc:docMk/>
          <pc:sldMk cId="3486112652" sldId="677"/>
        </pc:sldMkLst>
        <pc:spChg chg="mod">
          <ac:chgData name="Yu, Minlan" userId="0f845f3e-2f7e-44ef-b159-89302ed7d919" providerId="ADAL" clId="{295BD657-E16F-A346-B898-0F3A06B55E31}" dt="2020-11-17T03:54:07.762" v="54" actId="20577"/>
          <ac:spMkLst>
            <pc:docMk/>
            <pc:sldMk cId="3486112652" sldId="677"/>
            <ac:spMk id="2" creationId="{8321E956-DB72-C54C-BDAB-BA9A094ADFA6}"/>
          </ac:spMkLst>
        </pc:spChg>
        <pc:spChg chg="mod">
          <ac:chgData name="Yu, Minlan" userId="0f845f3e-2f7e-44ef-b159-89302ed7d919" providerId="ADAL" clId="{295BD657-E16F-A346-B898-0F3A06B55E31}" dt="2020-11-17T03:56:46.611" v="441" actId="15"/>
          <ac:spMkLst>
            <pc:docMk/>
            <pc:sldMk cId="3486112652" sldId="677"/>
            <ac:spMk id="3" creationId="{2B18C7C7-2E8F-FB46-8BD3-239FB65995CD}"/>
          </ac:spMkLst>
        </pc:spChg>
      </pc:sldChg>
      <pc:sldChg chg="modSp new mod modNotesTx">
        <pc:chgData name="Yu, Minlan" userId="0f845f3e-2f7e-44ef-b159-89302ed7d919" providerId="ADAL" clId="{295BD657-E16F-A346-B898-0F3A06B55E31}" dt="2020-11-17T04:49:37.482" v="1514" actId="20577"/>
        <pc:sldMkLst>
          <pc:docMk/>
          <pc:sldMk cId="2166078807" sldId="678"/>
        </pc:sldMkLst>
        <pc:spChg chg="mod">
          <ac:chgData name="Yu, Minlan" userId="0f845f3e-2f7e-44ef-b159-89302ed7d919" providerId="ADAL" clId="{295BD657-E16F-A346-B898-0F3A06B55E31}" dt="2020-11-17T03:58:16.163" v="491" actId="20577"/>
          <ac:spMkLst>
            <pc:docMk/>
            <pc:sldMk cId="2166078807" sldId="678"/>
            <ac:spMk id="2" creationId="{2A365BB7-0D27-C146-AB40-410E55A2A7E2}"/>
          </ac:spMkLst>
        </pc:spChg>
        <pc:spChg chg="mod">
          <ac:chgData name="Yu, Minlan" userId="0f845f3e-2f7e-44ef-b159-89302ed7d919" providerId="ADAL" clId="{295BD657-E16F-A346-B898-0F3A06B55E31}" dt="2020-11-17T04:49:37.482" v="1514" actId="20577"/>
          <ac:spMkLst>
            <pc:docMk/>
            <pc:sldMk cId="2166078807" sldId="678"/>
            <ac:spMk id="3" creationId="{F28627DE-0971-5D41-81EB-0F2607BCAD53}"/>
          </ac:spMkLst>
        </pc:spChg>
      </pc:sldChg>
      <pc:sldChg chg="modSp new del mod modNotesTx">
        <pc:chgData name="Yu, Minlan" userId="0f845f3e-2f7e-44ef-b159-89302ed7d919" providerId="ADAL" clId="{295BD657-E16F-A346-B898-0F3A06B55E31}" dt="2020-11-17T04:24:01.274" v="1390" actId="2696"/>
        <pc:sldMkLst>
          <pc:docMk/>
          <pc:sldMk cId="469546212" sldId="679"/>
        </pc:sldMkLst>
        <pc:spChg chg="mod">
          <ac:chgData name="Yu, Minlan" userId="0f845f3e-2f7e-44ef-b159-89302ed7d919" providerId="ADAL" clId="{295BD657-E16F-A346-B898-0F3A06B55E31}" dt="2020-11-17T04:15:28.717" v="869" actId="20577"/>
          <ac:spMkLst>
            <pc:docMk/>
            <pc:sldMk cId="469546212" sldId="679"/>
            <ac:spMk id="2" creationId="{2E9C7ACD-0831-4643-B359-C681D2AE92D3}"/>
          </ac:spMkLst>
        </pc:spChg>
        <pc:spChg chg="mod">
          <ac:chgData name="Yu, Minlan" userId="0f845f3e-2f7e-44ef-b159-89302ed7d919" providerId="ADAL" clId="{295BD657-E16F-A346-B898-0F3A06B55E31}" dt="2020-11-17T04:18:02.841" v="881" actId="20577"/>
          <ac:spMkLst>
            <pc:docMk/>
            <pc:sldMk cId="469546212" sldId="679"/>
            <ac:spMk id="3" creationId="{8D474349-B96A-1B44-9C34-BCBB5851A138}"/>
          </ac:spMkLst>
        </pc:spChg>
      </pc:sldChg>
      <pc:sldChg chg="new modNotesTx">
        <pc:chgData name="Yu, Minlan" userId="0f845f3e-2f7e-44ef-b159-89302ed7d919" providerId="ADAL" clId="{295BD657-E16F-A346-B898-0F3A06B55E31}" dt="2020-11-17T04:30:32.106" v="1443" actId="20577"/>
        <pc:sldMkLst>
          <pc:docMk/>
          <pc:sldMk cId="3253506921" sldId="679"/>
        </pc:sldMkLst>
      </pc:sldChg>
    </pc:docChg>
  </pc:docChgLst>
  <pc:docChgLst>
    <pc:chgData name="Yu, Minlan" userId="0f845f3e-2f7e-44ef-b159-89302ed7d919" providerId="ADAL" clId="{03F8A2FD-9DF1-3C4A-8F50-C9EF7D746814}"/>
    <pc:docChg chg="undo custSel addSld delSld modSld">
      <pc:chgData name="Yu, Minlan" userId="0f845f3e-2f7e-44ef-b159-89302ed7d919" providerId="ADAL" clId="{03F8A2FD-9DF1-3C4A-8F50-C9EF7D746814}" dt="2020-12-01T22:28:29.076" v="726" actId="20577"/>
      <pc:docMkLst>
        <pc:docMk/>
      </pc:docMkLst>
      <pc:sldChg chg="modSp mod">
        <pc:chgData name="Yu, Minlan" userId="0f845f3e-2f7e-44ef-b159-89302ed7d919" providerId="ADAL" clId="{03F8A2FD-9DF1-3C4A-8F50-C9EF7D746814}" dt="2020-12-01T22:23:08.976" v="89" actId="14"/>
        <pc:sldMkLst>
          <pc:docMk/>
          <pc:sldMk cId="4293083685" sldId="640"/>
        </pc:sldMkLst>
        <pc:spChg chg="mod">
          <ac:chgData name="Yu, Minlan" userId="0f845f3e-2f7e-44ef-b159-89302ed7d919" providerId="ADAL" clId="{03F8A2FD-9DF1-3C4A-8F50-C9EF7D746814}" dt="2020-12-01T22:23:08.976" v="89" actId="14"/>
          <ac:spMkLst>
            <pc:docMk/>
            <pc:sldMk cId="4293083685" sldId="640"/>
            <ac:spMk id="3" creationId="{78D0647B-CF67-9E44-8ECE-5F666A7F987E}"/>
          </ac:spMkLst>
        </pc:spChg>
      </pc:sldChg>
      <pc:sldChg chg="modNotesTx">
        <pc:chgData name="Yu, Minlan" userId="0f845f3e-2f7e-44ef-b159-89302ed7d919" providerId="ADAL" clId="{03F8A2FD-9DF1-3C4A-8F50-C9EF7D746814}" dt="2020-12-01T19:51:02.824" v="72" actId="20577"/>
        <pc:sldMkLst>
          <pc:docMk/>
          <pc:sldMk cId="3573934025" sldId="641"/>
        </pc:sldMkLst>
      </pc:sldChg>
      <pc:sldChg chg="modSp mod">
        <pc:chgData name="Yu, Minlan" userId="0f845f3e-2f7e-44ef-b159-89302ed7d919" providerId="ADAL" clId="{03F8A2FD-9DF1-3C4A-8F50-C9EF7D746814}" dt="2020-12-01T03:43:51.995" v="0" actId="20577"/>
        <pc:sldMkLst>
          <pc:docMk/>
          <pc:sldMk cId="2448335091" sldId="643"/>
        </pc:sldMkLst>
        <pc:spChg chg="mod">
          <ac:chgData name="Yu, Minlan" userId="0f845f3e-2f7e-44ef-b159-89302ed7d919" providerId="ADAL" clId="{03F8A2FD-9DF1-3C4A-8F50-C9EF7D746814}" dt="2020-12-01T03:43:51.995" v="0" actId="20577"/>
          <ac:spMkLst>
            <pc:docMk/>
            <pc:sldMk cId="2448335091" sldId="643"/>
            <ac:spMk id="3" creationId="{4C7E4A52-A869-9D46-82BD-4A150DA4BB49}"/>
          </ac:spMkLst>
        </pc:spChg>
      </pc:sldChg>
      <pc:sldChg chg="modSp new del mod">
        <pc:chgData name="Yu, Minlan" userId="0f845f3e-2f7e-44ef-b159-89302ed7d919" providerId="ADAL" clId="{03F8A2FD-9DF1-3C4A-8F50-C9EF7D746814}" dt="2020-12-01T18:56:24.022" v="65" actId="2696"/>
        <pc:sldMkLst>
          <pc:docMk/>
          <pc:sldMk cId="944044788" sldId="663"/>
        </pc:sldMkLst>
        <pc:spChg chg="mod">
          <ac:chgData name="Yu, Minlan" userId="0f845f3e-2f7e-44ef-b159-89302ed7d919" providerId="ADAL" clId="{03F8A2FD-9DF1-3C4A-8F50-C9EF7D746814}" dt="2020-12-01T05:07:01.268" v="57" actId="20577"/>
          <ac:spMkLst>
            <pc:docMk/>
            <pc:sldMk cId="944044788" sldId="663"/>
            <ac:spMk id="2" creationId="{8522B6D9-5301-EF4B-886D-30F23AA1389D}"/>
          </ac:spMkLst>
        </pc:spChg>
        <pc:spChg chg="mod">
          <ac:chgData name="Yu, Minlan" userId="0f845f3e-2f7e-44ef-b159-89302ed7d919" providerId="ADAL" clId="{03F8A2FD-9DF1-3C4A-8F50-C9EF7D746814}" dt="2020-12-01T05:07:27.628" v="62" actId="21"/>
          <ac:spMkLst>
            <pc:docMk/>
            <pc:sldMk cId="944044788" sldId="663"/>
            <ac:spMk id="3" creationId="{27914EBA-617C-C048-B81D-85D8C1CED19C}"/>
          </ac:spMkLst>
        </pc:spChg>
      </pc:sldChg>
      <pc:sldChg chg="modSp new mod">
        <pc:chgData name="Yu, Minlan" userId="0f845f3e-2f7e-44ef-b159-89302ed7d919" providerId="ADAL" clId="{03F8A2FD-9DF1-3C4A-8F50-C9EF7D746814}" dt="2020-12-01T22:28:29.076" v="726" actId="20577"/>
        <pc:sldMkLst>
          <pc:docMk/>
          <pc:sldMk cId="4259724519" sldId="663"/>
        </pc:sldMkLst>
        <pc:spChg chg="mod">
          <ac:chgData name="Yu, Minlan" userId="0f845f3e-2f7e-44ef-b159-89302ed7d919" providerId="ADAL" clId="{03F8A2FD-9DF1-3C4A-8F50-C9EF7D746814}" dt="2020-12-01T22:23:16.291" v="109" actId="20577"/>
          <ac:spMkLst>
            <pc:docMk/>
            <pc:sldMk cId="4259724519" sldId="663"/>
            <ac:spMk id="2" creationId="{25151E2E-B0EE-E94D-A1EF-F0000A226203}"/>
          </ac:spMkLst>
        </pc:spChg>
        <pc:spChg chg="mod">
          <ac:chgData name="Yu, Minlan" userId="0f845f3e-2f7e-44ef-b159-89302ed7d919" providerId="ADAL" clId="{03F8A2FD-9DF1-3C4A-8F50-C9EF7D746814}" dt="2020-12-01T22:28:29.076" v="726" actId="20577"/>
          <ac:spMkLst>
            <pc:docMk/>
            <pc:sldMk cId="4259724519" sldId="663"/>
            <ac:spMk id="3" creationId="{C7EBA984-3A6D-4542-8995-5990F51A16B7}"/>
          </ac:spMkLst>
        </pc:spChg>
      </pc:sldChg>
      <pc:sldChg chg="modSp add mod">
        <pc:chgData name="Yu, Minlan" userId="0f845f3e-2f7e-44ef-b159-89302ed7d919" providerId="ADAL" clId="{03F8A2FD-9DF1-3C4A-8F50-C9EF7D746814}" dt="2020-12-01T22:27:05.013" v="558" actId="20577"/>
        <pc:sldMkLst>
          <pc:docMk/>
          <pc:sldMk cId="470093942" sldId="664"/>
        </pc:sldMkLst>
        <pc:spChg chg="mod">
          <ac:chgData name="Yu, Minlan" userId="0f845f3e-2f7e-44ef-b159-89302ed7d919" providerId="ADAL" clId="{03F8A2FD-9DF1-3C4A-8F50-C9EF7D746814}" dt="2020-12-01T22:27:05.013" v="558" actId="20577"/>
          <ac:spMkLst>
            <pc:docMk/>
            <pc:sldMk cId="470093942" sldId="664"/>
            <ac:spMk id="3" creationId="{C7EBA984-3A6D-4542-8995-5990F51A16B7}"/>
          </ac:spMkLst>
        </pc:spChg>
      </pc:sldChg>
      <pc:sldChg chg="modSp new add del">
        <pc:chgData name="Yu, Minlan" userId="0f845f3e-2f7e-44ef-b159-89302ed7d919" providerId="ADAL" clId="{03F8A2FD-9DF1-3C4A-8F50-C9EF7D746814}" dt="2020-12-01T19:51:08.650" v="74" actId="2696"/>
        <pc:sldMkLst>
          <pc:docMk/>
          <pc:sldMk cId="796167008" sldId="664"/>
        </pc:sldMkLst>
        <pc:spChg chg="mod">
          <ac:chgData name="Yu, Minlan" userId="0f845f3e-2f7e-44ef-b159-89302ed7d919" providerId="ADAL" clId="{03F8A2FD-9DF1-3C4A-8F50-C9EF7D746814}" dt="2020-12-01T05:07:31.038" v="64"/>
          <ac:spMkLst>
            <pc:docMk/>
            <pc:sldMk cId="796167008" sldId="664"/>
            <ac:spMk id="3" creationId="{EC2F7424-C99D-9248-B511-3294E32DA1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D60ED-AF16-D343-B53E-F81CCAA0788A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B0EF0-6DB4-ED40-938A-B67A63225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site" TargetMode="External"/><Relationship Id="rId7" Type="http://schemas.openxmlformats.org/officeDocument/2006/relationships/hyperlink" Target="https://en.wikipedia.org/wiki/Slashdo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Web_traffic" TargetMode="External"/><Relationship Id="rId5" Type="http://schemas.openxmlformats.org/officeDocument/2006/relationships/hyperlink" Target="https://en.wikipedia.org/wiki/Denial-of-service_attack" TargetMode="External"/><Relationship Id="rId4" Type="http://schemas.openxmlformats.org/officeDocument/2006/relationships/hyperlink" Target="https://en.wikipedia.org/wiki/Web_traffic#Traffic_overload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States (like buffer used in previous thread) now have to be maintained explicitly in the heap</a:t>
            </a:r>
          </a:p>
          <a:p>
            <a:endParaRPr lang="en-US"/>
          </a:p>
          <a:p>
            <a:r>
              <a:rPr lang="en-US"/>
              <a:t>EOF is also considered readable, absence of EAGAIN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28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6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there’s only 1 connection at a time, what’s the CPU overhead, looping through all the connections</a:t>
            </a:r>
          </a:p>
          <a:p>
            <a:r>
              <a:rPr lang="en-US"/>
              <a:t>Kernel: effective for a small number of </a:t>
            </a:r>
            <a:r>
              <a:rPr lang="en-US" err="1"/>
              <a:t>connnections</a:t>
            </a:r>
            <a:r>
              <a:rPr lang="en-US"/>
              <a:t>: the kernel has go through 10K, and blocks, remove the entries, and then </a:t>
            </a:r>
            <a:r>
              <a:rPr lang="en-US" err="1"/>
              <a:t>everytime</a:t>
            </a:r>
            <a:r>
              <a:rPr lang="en-US"/>
              <a:t>, go through the number of 10K connection again. We would love some API that allows 1 unit of work for 1 interesting connection</a:t>
            </a:r>
          </a:p>
          <a:p>
            <a:endParaRPr lang="en-US"/>
          </a:p>
          <a:p>
            <a:r>
              <a:rPr lang="en-US"/>
              <a:t>The kernel keep a persistent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01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Shared across system calls. </a:t>
            </a:r>
          </a:p>
          <a:p>
            <a:r>
              <a:rPr lang="en-US"/>
              <a:t>Returns just active connections</a:t>
            </a:r>
          </a:p>
          <a:p>
            <a:endParaRPr lang="en-US"/>
          </a:p>
          <a:p>
            <a:r>
              <a:rPr lang="en-US"/>
              <a:t>Interesting: </a:t>
            </a:r>
          </a:p>
          <a:p>
            <a:r>
              <a:rPr lang="en-US"/>
              <a:t>Active connections:</a:t>
            </a:r>
          </a:p>
          <a:p>
            <a:r>
              <a:rPr lang="en-US"/>
              <a:t>Browsers hold open a bunch of connections,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98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good tradeoffs between maintaining all the </a:t>
            </a:r>
            <a:r>
              <a:rPr lang="en-US" err="1"/>
              <a:t>fds</a:t>
            </a:r>
            <a:r>
              <a:rPr lang="en-US"/>
              <a:t> or not </a:t>
            </a:r>
            <a:r>
              <a:rPr lang="en-US" err="1"/>
              <a:t>fds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7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request need to navigate many places in databases (sequentially)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7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3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Multiget</a:t>
            </a:r>
            <a:r>
              <a:rPr lang="en-US"/>
              <a:t> hit and miss performance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an Intel Xeon CPU (X5650) running at 2.67GHz (12 cores and 12 </a:t>
            </a:r>
            <a:r>
              <a:rPr lang="en-US" err="1"/>
              <a:t>hyperthreads</a:t>
            </a:r>
            <a:r>
              <a:rPr lang="en-US"/>
              <a:t>), an Intel 82574L gigabit ethernet controller and 12GB of memory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r>
              <a:rPr lang="en-US"/>
              <a:t>Employing fine-grained locking triples the peak get rate for hits from 600k to 1.8M items per second. Performance for misses also increased from 2.7M to 4.5M items per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Slashdot effect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also known as 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slashdotting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occurs when a popular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ebsite"/>
              </a:rPr>
              <a:t>website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links to a smaller website, causing a massive increase in traffic. This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Web traffic"/>
              </a:rPr>
              <a:t>overloads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smaller site, causing it to slow down or even temporarily become unavailable. This has the same effect as a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enial-of-service attack"/>
              </a:rPr>
              <a:t>denial-of-service attack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albeit accidentally. The name stems from the huge influx of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Web traffic"/>
              </a:rPr>
              <a:t>web traffic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would result from the technology news site </a:t>
            </a:r>
            <a:r>
              <a:rPr lang="en-US" sz="1200" b="0" i="1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lashdot"/>
              </a:rPr>
              <a:t>Slashdot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linking to websites.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92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connections do we have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4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 traffic to/from/between </a:t>
            </a:r>
            <a:r>
              <a:rPr lang="en-US" dirty="0" err="1"/>
              <a:t>memcache</a:t>
            </a:r>
            <a:r>
              <a:rPr lang="en-US" dirty="0"/>
              <a:t>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connections can we handle on a single piece of hardware today?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connection per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2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Registers (stored in the kernel) </a:t>
            </a:r>
          </a:p>
          <a:p>
            <a:r>
              <a:rPr lang="en-US" dirty="0"/>
              <a:t>Stacks in (takes up user-space memory)</a:t>
            </a:r>
          </a:p>
          <a:p>
            <a:endParaRPr lang="en-US" dirty="0"/>
          </a:p>
          <a:p>
            <a:r>
              <a:rPr lang="en-US" dirty="0"/>
              <a:t>What are your guesses for the size of each things?</a:t>
            </a:r>
          </a:p>
          <a:p>
            <a:endParaRPr lang="en-US" dirty="0"/>
          </a:p>
          <a:p>
            <a:r>
              <a:rPr lang="en-US" dirty="0"/>
              <a:t>Socket buffer: pipe buffer 65KB</a:t>
            </a:r>
          </a:p>
          <a:p>
            <a:endParaRPr lang="en-US" dirty="0"/>
          </a:p>
          <a:p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pagetable</a:t>
            </a:r>
            <a:r>
              <a:rPr lang="en-US" dirty="0"/>
              <a:t> (shared across threads), pointers to the page table, 64Bytes</a:t>
            </a:r>
          </a:p>
          <a:p>
            <a:r>
              <a:rPr lang="en-US" dirty="0"/>
              <a:t>4KB for task struct and 4KB for thread stack</a:t>
            </a:r>
          </a:p>
          <a:p>
            <a:endParaRPr lang="en-US" dirty="0"/>
          </a:p>
          <a:p>
            <a:r>
              <a:rPr lang="en-US" dirty="0" err="1"/>
              <a:t>Threadstack</a:t>
            </a:r>
            <a:r>
              <a:rPr lang="en-US" dirty="0"/>
              <a:t>: why large thread stack? In </a:t>
            </a:r>
            <a:r>
              <a:rPr lang="en-US" dirty="0" err="1"/>
              <a:t>c++</a:t>
            </a:r>
            <a:r>
              <a:rPr lang="en-US" dirty="0"/>
              <a:t>, fixed stack size, in go, dynamic thread size</a:t>
            </a:r>
          </a:p>
          <a:p>
            <a:r>
              <a:rPr lang="en-US" dirty="0"/>
              <a:t>Contiguous virtual memory, call a function, </a:t>
            </a:r>
            <a:r>
              <a:rPr lang="en-US" dirty="0" err="1"/>
              <a:t>substract</a:t>
            </a:r>
            <a:r>
              <a:rPr lang="en-US" dirty="0"/>
              <a:t> </a:t>
            </a:r>
            <a:r>
              <a:rPr lang="en-US" dirty="0" err="1"/>
              <a:t>rsp</a:t>
            </a:r>
            <a:r>
              <a:rPr lang="en-US" dirty="0"/>
              <a:t> </a:t>
            </a:r>
          </a:p>
          <a:p>
            <a:r>
              <a:rPr lang="en-US" dirty="0"/>
              <a:t>Designed for speed, function sequence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Registers (stored in the kernel) </a:t>
            </a:r>
          </a:p>
          <a:p>
            <a:r>
              <a:rPr lang="en-US" dirty="0"/>
              <a:t>Stacks in (takes up user-space memory)</a:t>
            </a:r>
          </a:p>
          <a:p>
            <a:endParaRPr lang="en-US" dirty="0"/>
          </a:p>
          <a:p>
            <a:r>
              <a:rPr lang="en-US" dirty="0"/>
              <a:t>What are your guesses for the size of each things?</a:t>
            </a:r>
          </a:p>
          <a:p>
            <a:endParaRPr lang="en-US" dirty="0"/>
          </a:p>
          <a:p>
            <a:r>
              <a:rPr lang="en-US" dirty="0"/>
              <a:t>Socket buffer: pipe buffer 65KB</a:t>
            </a:r>
          </a:p>
          <a:p>
            <a:endParaRPr lang="en-US" dirty="0"/>
          </a:p>
          <a:p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pagetable</a:t>
            </a:r>
            <a:r>
              <a:rPr lang="en-US" dirty="0"/>
              <a:t> (shared across threads), pointers to the page table, just a </a:t>
            </a:r>
          </a:p>
          <a:p>
            <a:r>
              <a:rPr lang="en-US" dirty="0"/>
              <a:t>4KB for task struct and 4KB for thread stack</a:t>
            </a:r>
          </a:p>
          <a:p>
            <a:endParaRPr lang="en-US" dirty="0"/>
          </a:p>
          <a:p>
            <a:r>
              <a:rPr lang="en-US" dirty="0" err="1"/>
              <a:t>Threadstack</a:t>
            </a:r>
            <a:r>
              <a:rPr lang="en-US" dirty="0"/>
              <a:t>: why large thread stack? In </a:t>
            </a:r>
            <a:r>
              <a:rPr lang="en-US" dirty="0" err="1"/>
              <a:t>c++</a:t>
            </a:r>
            <a:r>
              <a:rPr lang="en-US" dirty="0"/>
              <a:t>, fixed stack size, in go, dynamic thread size</a:t>
            </a:r>
          </a:p>
          <a:p>
            <a:r>
              <a:rPr lang="en-US" dirty="0"/>
              <a:t>Contiguous virtual memory, call a function, </a:t>
            </a:r>
            <a:r>
              <a:rPr lang="en-US" dirty="0" err="1"/>
              <a:t>substract</a:t>
            </a:r>
            <a:r>
              <a:rPr lang="en-US" dirty="0"/>
              <a:t> </a:t>
            </a:r>
            <a:r>
              <a:rPr lang="en-US" dirty="0" err="1"/>
              <a:t>rsp</a:t>
            </a:r>
            <a:r>
              <a:rPr lang="en-US" dirty="0"/>
              <a:t> </a:t>
            </a:r>
          </a:p>
          <a:p>
            <a:r>
              <a:rPr lang="en-US" dirty="0"/>
              <a:t>Designed for speed, function 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problems do we have with existing system calls? Blocking?</a:t>
            </a:r>
          </a:p>
          <a:p>
            <a:endParaRPr lang="en-US"/>
          </a:p>
          <a:p>
            <a:r>
              <a:rPr lang="en-US"/>
              <a:t>Deadlock and starvation (some process gets handled but others do not)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EAGAIN: check back later</a:t>
            </a:r>
          </a:p>
          <a:p>
            <a:endParaRPr lang="en-US"/>
          </a:p>
          <a:p>
            <a:r>
              <a:rPr lang="en-US"/>
              <a:t>Does not block</a:t>
            </a:r>
          </a:p>
          <a:p>
            <a:endParaRPr lang="en-US"/>
          </a:p>
          <a:p>
            <a:r>
              <a:rPr lang="en-US"/>
              <a:t>High CPU overhead, busy check all the connections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EAGAIN: check back later</a:t>
            </a:r>
          </a:p>
          <a:p>
            <a:endParaRPr lang="en-US"/>
          </a:p>
          <a:p>
            <a:r>
              <a:rPr lang="en-US"/>
              <a:t>Does not block</a:t>
            </a:r>
          </a:p>
          <a:p>
            <a:endParaRPr lang="en-US"/>
          </a:p>
          <a:p>
            <a:r>
              <a:rPr lang="en-US"/>
              <a:t>High CPU overhead, busy check all the connections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63847-543A-F943-9E6A-2A1CF7E163D7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56BF1F-5A1B-AC4C-A25C-54F377AD12C3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740993-8281-634E-937E-D547AAC9A602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432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48DA0-2577-194A-90F6-778D6B860194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904A8AC-C669-244C-953E-6C477326A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3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CD6178-1B60-4D42-A674-AAC0BD563324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DA144-0A7C-B045-8601-AE0294B1AEC8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1ED400-FE85-284C-B0D0-58F26E69E228}" type="datetime1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56E468-1FB6-6F4D-A3C8-8E6573306455}" type="datetime1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C00462-E7DB-FD47-BEF2-461A371DF673}" type="datetime1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EACD3E-663C-5E44-AD32-CEECCEF78D66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8A60E-CF8B-E943-BEB6-3BA44568CC45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898989"/>
                </a:solidFill>
              </a:defRPr>
            </a:lvl1pPr>
          </a:lstStyle>
          <a:p>
            <a:fld id="{C44FEAB4-1716-9148-8DFB-A4F8EC93D18B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</a:defRPr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432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3200" kern="1200">
          <a:solidFill>
            <a:srgbClr val="0432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»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520" y="1451101"/>
            <a:ext cx="10804960" cy="1470025"/>
          </a:xfrm>
        </p:spPr>
        <p:txBody>
          <a:bodyPr/>
          <a:lstStyle/>
          <a:p>
            <a:r>
              <a:rPr lang="en-US" altLang="zh-CN"/>
              <a:t>Networking 7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10K connections</a:t>
            </a:r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DE4F28-CFCD-2D43-A5EC-7C789EC52BE2}"/>
              </a:ext>
            </a:extLst>
          </p:cNvPr>
          <p:cNvSpPr txBox="1">
            <a:spLocks/>
          </p:cNvSpPr>
          <p:nvPr/>
        </p:nvSpPr>
        <p:spPr bwMode="auto">
          <a:xfrm>
            <a:off x="693520" y="3936875"/>
            <a:ext cx="1080496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3200">
                <a:solidFill>
                  <a:schemeClr val="tx1"/>
                </a:solidFill>
              </a:rPr>
              <a:t>Minlan Yu</a:t>
            </a:r>
          </a:p>
          <a:p>
            <a:r>
              <a:rPr lang="en-US" sz="3200">
                <a:solidFill>
                  <a:schemeClr val="tx1"/>
                </a:solidFill>
              </a:rPr>
              <a:t>Harvard University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287B2-2A0F-9946-AA53-CBCCDD8C8807}"/>
              </a:ext>
            </a:extLst>
          </p:cNvPr>
          <p:cNvSpPr txBox="1"/>
          <p:nvPr/>
        </p:nvSpPr>
        <p:spPr>
          <a:xfrm>
            <a:off x="3886200" y="-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7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82"/>
    </mc:Choice>
    <mc:Fallback xmlns="">
      <p:transition spd="slow" advTm="252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EC2D-9AD3-544A-BB21-C9AD9E70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7"/>
            <a:ext cx="12051792" cy="1143000"/>
          </a:xfrm>
        </p:spPr>
        <p:txBody>
          <a:bodyPr/>
          <a:lstStyle/>
          <a:p>
            <a:r>
              <a:rPr lang="en-US"/>
              <a:t>Non-blocking I/O: &gt;1 connections per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4549-D571-3042-B2A5-8C8525DD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8490"/>
            <a:ext cx="10972800" cy="4525963"/>
          </a:xfrm>
        </p:spPr>
        <p:txBody>
          <a:bodyPr/>
          <a:lstStyle/>
          <a:p>
            <a:r>
              <a:rPr lang="en-US"/>
              <a:t>Problem:</a:t>
            </a:r>
          </a:p>
          <a:p>
            <a:pPr lvl="1"/>
            <a:r>
              <a:rPr lang="en-US"/>
              <a:t>Polling (block on 1 </a:t>
            </a:r>
            <a:r>
              <a:rPr lang="en-US" err="1"/>
              <a:t>fd</a:t>
            </a:r>
            <a:r>
              <a:rPr lang="en-US"/>
              <a:t> at a time)</a:t>
            </a:r>
          </a:p>
          <a:p>
            <a:r>
              <a:rPr lang="en-US"/>
              <a:t>Solution:</a:t>
            </a:r>
          </a:p>
          <a:p>
            <a:pPr lvl="1"/>
            <a:r>
              <a:rPr lang="en-US"/>
              <a:t>Block on multiple </a:t>
            </a:r>
            <a:r>
              <a:rPr lang="en-US" err="1"/>
              <a:t>fds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EF9D8-372F-EA4F-9754-CDE2325A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470B2B-EEA0-1044-AC90-084E7A4FE0D1}"/>
              </a:ext>
            </a:extLst>
          </p:cNvPr>
          <p:cNvSpPr/>
          <p:nvPr/>
        </p:nvSpPr>
        <p:spPr>
          <a:xfrm>
            <a:off x="6894576" y="1797961"/>
            <a:ext cx="4687824" cy="3539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/>
              <a:t>int </a:t>
            </a:r>
            <a:r>
              <a:rPr lang="en-US" sz="2800" err="1"/>
              <a:t>cfd</a:t>
            </a:r>
            <a:r>
              <a:rPr lang="en-US" sz="2800"/>
              <a:t>[10K];</a:t>
            </a:r>
          </a:p>
          <a:p>
            <a:endParaRPr lang="en-US" sz="2800"/>
          </a:p>
          <a:p>
            <a:r>
              <a:rPr lang="en-US" sz="2800"/>
              <a:t>while (true) {</a:t>
            </a:r>
          </a:p>
          <a:p>
            <a:r>
              <a:rPr lang="en-US" sz="2800"/>
              <a:t>     for (int c: </a:t>
            </a:r>
            <a:r>
              <a:rPr lang="en-US" sz="2800" err="1"/>
              <a:t>cfd</a:t>
            </a:r>
            <a:r>
              <a:rPr lang="en-US" sz="2800"/>
              <a:t>) {</a:t>
            </a:r>
          </a:p>
          <a:p>
            <a:r>
              <a:rPr lang="en-US" sz="2800"/>
              <a:t>           int r = read(c); </a:t>
            </a:r>
          </a:p>
          <a:p>
            <a:r>
              <a:rPr lang="en-US" sz="2800"/>
              <a:t>           if (EAGAIN) continue;</a:t>
            </a:r>
          </a:p>
          <a:p>
            <a:r>
              <a:rPr lang="en-US" sz="2800"/>
              <a:t>     }</a:t>
            </a:r>
          </a:p>
          <a:p>
            <a:r>
              <a:rPr lang="en-US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901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D656-436C-CD4F-A7AF-223E3CCE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9376F56-ED92-CE4B-A0E4-9C830C495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5996" y="1610883"/>
            <a:ext cx="6441608" cy="17342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D8C19-CA60-6A4C-B4BF-A0AEF64B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B4B8B4-1384-4743-90A7-458078EB54CA}"/>
              </a:ext>
            </a:extLst>
          </p:cNvPr>
          <p:cNvSpPr txBox="1">
            <a:spLocks/>
          </p:cNvSpPr>
          <p:nvPr/>
        </p:nvSpPr>
        <p:spPr bwMode="auto">
          <a:xfrm>
            <a:off x="128016" y="1417638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rgbClr val="0432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Blocks until</a:t>
            </a:r>
          </a:p>
          <a:p>
            <a:pPr lvl="1"/>
            <a:r>
              <a:rPr lang="en-US"/>
              <a:t>Timeouts</a:t>
            </a:r>
          </a:p>
          <a:p>
            <a:pPr lvl="1"/>
            <a:r>
              <a:rPr lang="en-US"/>
              <a:t>Some </a:t>
            </a:r>
            <a:r>
              <a:rPr lang="en-US" err="1"/>
              <a:t>fd</a:t>
            </a:r>
            <a:r>
              <a:rPr lang="en-US"/>
              <a:t> in </a:t>
            </a:r>
            <a:r>
              <a:rPr lang="en-US" err="1"/>
              <a:t>rfds</a:t>
            </a:r>
            <a:r>
              <a:rPr lang="en-US"/>
              <a:t> becomes readable, …</a:t>
            </a:r>
          </a:p>
          <a:p>
            <a:r>
              <a:rPr lang="en-US"/>
              <a:t>For sockets</a:t>
            </a:r>
          </a:p>
          <a:p>
            <a:pPr lvl="1"/>
            <a:r>
              <a:rPr lang="en-US"/>
              <a:t>If </a:t>
            </a:r>
            <a:r>
              <a:rPr lang="en-US" err="1"/>
              <a:t>listenfd</a:t>
            </a:r>
            <a:r>
              <a:rPr lang="en-US"/>
              <a:t> has input, </a:t>
            </a:r>
          </a:p>
          <a:p>
            <a:pPr marL="457200" lvl="1" indent="0">
              <a:buNone/>
            </a:pPr>
            <a:r>
              <a:rPr lang="en-US"/>
              <a:t>we can accept a new connection </a:t>
            </a:r>
          </a:p>
          <a:p>
            <a:pPr lvl="1"/>
            <a:r>
              <a:rPr lang="en-US"/>
              <a:t>If </a:t>
            </a:r>
            <a:r>
              <a:rPr lang="en-US" err="1"/>
              <a:t>connfd</a:t>
            </a:r>
            <a:r>
              <a:rPr lang="en-US"/>
              <a:t> has input</a:t>
            </a:r>
          </a:p>
          <a:p>
            <a:pPr marL="457200" lvl="1" indent="0">
              <a:buNone/>
            </a:pPr>
            <a:r>
              <a:rPr lang="en-US"/>
              <a:t>Handle these inputs</a:t>
            </a:r>
          </a:p>
          <a:p>
            <a:pPr lvl="1"/>
            <a:r>
              <a:rPr lang="en-US"/>
              <a:t>Need to maintain more states </a:t>
            </a:r>
          </a:p>
          <a:p>
            <a:pPr marL="457200" lvl="1" indent="0">
              <a:buNone/>
            </a:pPr>
            <a:r>
              <a:rPr lang="en-US"/>
              <a:t>for partial read/write</a:t>
            </a:r>
          </a:p>
          <a:p>
            <a:pPr lvl="1"/>
            <a:endParaRPr lang="en-US"/>
          </a:p>
          <a:p>
            <a:pPr marL="457200" lvl="1" indent="0">
              <a:buFont typeface="Arial" pitchFamily="-65" charset="0"/>
              <a:buNone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277C80-B599-7444-981C-914081A25ACB}"/>
              </a:ext>
            </a:extLst>
          </p:cNvPr>
          <p:cNvSpPr/>
          <p:nvPr/>
        </p:nvSpPr>
        <p:spPr>
          <a:xfrm>
            <a:off x="6771386" y="3418314"/>
            <a:ext cx="4687824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/>
              <a:t>while (true) {</a:t>
            </a:r>
          </a:p>
          <a:p>
            <a:r>
              <a:rPr lang="en-US" sz="2800"/>
              <a:t>     select (..,</a:t>
            </a:r>
            <a:r>
              <a:rPr lang="en-US" sz="2800" err="1"/>
              <a:t>cfd</a:t>
            </a:r>
            <a:r>
              <a:rPr lang="en-US" sz="2800"/>
              <a:t>,..);</a:t>
            </a:r>
          </a:p>
          <a:p>
            <a:r>
              <a:rPr lang="en-US" sz="2800"/>
              <a:t>     for (int c: </a:t>
            </a:r>
            <a:r>
              <a:rPr lang="en-US" sz="2800" err="1"/>
              <a:t>cfd</a:t>
            </a:r>
            <a:r>
              <a:rPr lang="en-US" sz="2800"/>
              <a:t>) {</a:t>
            </a:r>
          </a:p>
          <a:p>
            <a:r>
              <a:rPr lang="en-US" sz="2800"/>
              <a:t>	if (c in </a:t>
            </a:r>
            <a:r>
              <a:rPr lang="en-US" sz="2800" err="1"/>
              <a:t>rfds</a:t>
            </a:r>
            <a:r>
              <a:rPr lang="en-US" sz="2800"/>
              <a:t>)… </a:t>
            </a:r>
          </a:p>
          <a:p>
            <a:r>
              <a:rPr lang="en-US" sz="2800"/>
              <a:t>     }</a:t>
            </a:r>
          </a:p>
          <a:p>
            <a:r>
              <a:rPr lang="en-US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2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75D9-DF2B-0C44-BB55-8B8E759B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29B1-441F-A243-A97D-04B494DE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A3926-48AA-A947-A900-6B8EAE25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2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29B1-478C-BD4D-A94D-76E3B8B1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AE2-A747-CA4E-B46B-B0B79FBE7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1582400" cy="4525963"/>
          </a:xfrm>
        </p:spPr>
        <p:txBody>
          <a:bodyPr/>
          <a:lstStyle/>
          <a:p>
            <a:r>
              <a:rPr lang="en-US"/>
              <a:t>A loop that listens for events</a:t>
            </a:r>
          </a:p>
          <a:p>
            <a:r>
              <a:rPr lang="en-US"/>
              <a:t>Maintain a queue of events </a:t>
            </a:r>
          </a:p>
          <a:p>
            <a:r>
              <a:rPr lang="en-US"/>
              <a:t>Calls for event handler for each event</a:t>
            </a:r>
          </a:p>
          <a:p>
            <a:endParaRPr lang="en-US"/>
          </a:p>
          <a:p>
            <a:r>
              <a:rPr lang="en-US"/>
              <a:t>Harder to write, but more efficient</a:t>
            </a:r>
          </a:p>
          <a:p>
            <a:pPr lvl="1"/>
            <a:r>
              <a:rPr lang="en-US"/>
              <a:t>Use event-driven programming when you are frequently blocked by IO</a:t>
            </a:r>
          </a:p>
          <a:p>
            <a:pPr lvl="1"/>
            <a:r>
              <a:rPr lang="en-US"/>
              <a:t>Keyboard, disk, network…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B882B-9F37-5948-8881-C055944D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EE7E-5946-1C4E-AF69-C5D31957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select in the real-world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1607-514C-4A48-8D78-5D2EB925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70C74-9D37-C042-8264-D2FB1931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EE7E-5946-1C4E-AF69-C5D31957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1607-514C-4A48-8D78-5D2EB925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Grading server for </a:t>
            </a:r>
            <a:r>
              <a:rPr lang="en-US" err="1"/>
              <a:t>pset</a:t>
            </a:r>
            <a:r>
              <a:rPr lang="en-US"/>
              <a:t> 6: Node.js</a:t>
            </a:r>
          </a:p>
          <a:p>
            <a:pPr lvl="1"/>
            <a:r>
              <a:rPr lang="en-US"/>
              <a:t>Select to pick student HTTP requests</a:t>
            </a:r>
          </a:p>
          <a:p>
            <a:r>
              <a:rPr lang="en-US"/>
              <a:t>Telnet to </a:t>
            </a:r>
            <a:r>
              <a:rPr lang="en-US" err="1"/>
              <a:t>google.com</a:t>
            </a:r>
            <a:endParaRPr lang="en-US"/>
          </a:p>
          <a:p>
            <a:pPr lvl="1"/>
            <a:r>
              <a:rPr lang="en-US"/>
              <a:t>Select between terminal input and remote responses</a:t>
            </a:r>
          </a:p>
          <a:p>
            <a:r>
              <a:rPr lang="en-US" err="1"/>
              <a:t>Timewait</a:t>
            </a:r>
            <a:r>
              <a:rPr lang="en-US"/>
              <a:t> example in process session</a:t>
            </a:r>
          </a:p>
          <a:p>
            <a:pPr lvl="1"/>
            <a:r>
              <a:rPr lang="en-US"/>
              <a:t>Select from </a:t>
            </a:r>
            <a:r>
              <a:rPr lang="en-US" err="1"/>
              <a:t>childexit</a:t>
            </a:r>
            <a:r>
              <a:rPr lang="en-US"/>
              <a:t> events or timeout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70C74-9D37-C042-8264-D2FB1931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D290-BA96-E44E-A6DD-DA6C0368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Overhead of select?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3883-55DA-0542-A786-E9A1CB84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CAC8C-B440-2D4B-8525-96D039A5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B5CC93C-A16E-FC41-85DC-C3E5D617F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75996" y="1610883"/>
            <a:ext cx="6441608" cy="173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346F14-B777-CC46-9E36-3EF29295893D}"/>
              </a:ext>
            </a:extLst>
          </p:cNvPr>
          <p:cNvSpPr/>
          <p:nvPr/>
        </p:nvSpPr>
        <p:spPr>
          <a:xfrm>
            <a:off x="6771386" y="3418314"/>
            <a:ext cx="4687824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/>
              <a:t>while (true) {</a:t>
            </a:r>
          </a:p>
          <a:p>
            <a:r>
              <a:rPr lang="en-US" sz="2800"/>
              <a:t>     select (..,</a:t>
            </a:r>
            <a:r>
              <a:rPr lang="en-US" sz="2800" err="1"/>
              <a:t>cfd</a:t>
            </a:r>
            <a:r>
              <a:rPr lang="en-US" sz="2800"/>
              <a:t>,..);</a:t>
            </a:r>
          </a:p>
          <a:p>
            <a:r>
              <a:rPr lang="en-US" sz="2800"/>
              <a:t>     for (int c: </a:t>
            </a:r>
            <a:r>
              <a:rPr lang="en-US" sz="2800" err="1"/>
              <a:t>cfd</a:t>
            </a:r>
            <a:r>
              <a:rPr lang="en-US" sz="2800"/>
              <a:t>) {</a:t>
            </a:r>
          </a:p>
          <a:p>
            <a:r>
              <a:rPr lang="en-US" sz="2800"/>
              <a:t>	if (c in </a:t>
            </a:r>
            <a:r>
              <a:rPr lang="en-US" sz="2800" err="1"/>
              <a:t>rfds</a:t>
            </a:r>
            <a:r>
              <a:rPr lang="en-US" sz="2800"/>
              <a:t>)… </a:t>
            </a:r>
          </a:p>
          <a:p>
            <a:r>
              <a:rPr lang="en-US" sz="2800"/>
              <a:t>     }</a:t>
            </a:r>
          </a:p>
          <a:p>
            <a:r>
              <a:rPr lang="en-US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618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D290-BA96-E44E-A6DD-DA6C0368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Epoll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3883-55DA-0542-A786-E9A1CB84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Problems of select?</a:t>
            </a:r>
          </a:p>
          <a:p>
            <a:pPr lvl="1"/>
            <a:r>
              <a:rPr lang="en-US"/>
              <a:t>Select operation takes O(n) time where n is #</a:t>
            </a:r>
            <a:r>
              <a:rPr lang="en-US" err="1"/>
              <a:t>fds</a:t>
            </a:r>
            <a:endParaRPr lang="en-US"/>
          </a:p>
          <a:p>
            <a:pPr lvl="1"/>
            <a:r>
              <a:rPr lang="en-US"/>
              <a:t>A loop that search for readable </a:t>
            </a:r>
            <a:r>
              <a:rPr lang="en-US" err="1"/>
              <a:t>fds</a:t>
            </a:r>
            <a:endParaRPr lang="en-US"/>
          </a:p>
          <a:p>
            <a:r>
              <a:rPr lang="en-US"/>
              <a:t>High overhead during many idle connections</a:t>
            </a:r>
          </a:p>
          <a:p>
            <a:pPr lvl="1"/>
            <a:r>
              <a:rPr lang="en-US"/>
              <a:t>Idle connections are common (why?)</a:t>
            </a:r>
          </a:p>
          <a:p>
            <a:r>
              <a:rPr lang="en-US" err="1"/>
              <a:t>Epoll</a:t>
            </a:r>
            <a:endParaRPr lang="en-US"/>
          </a:p>
          <a:p>
            <a:pPr lvl="1"/>
            <a:r>
              <a:rPr lang="en-US"/>
              <a:t>Maintain a persistent list of </a:t>
            </a:r>
            <a:r>
              <a:rPr lang="en-US" err="1"/>
              <a:t>fds</a:t>
            </a:r>
            <a:r>
              <a:rPr lang="en-US"/>
              <a:t>, and their states in the kernel</a:t>
            </a:r>
          </a:p>
          <a:p>
            <a:pPr lvl="1"/>
            <a:r>
              <a:rPr lang="en-US"/>
              <a:t>Only need to navigate the active list of </a:t>
            </a:r>
            <a:r>
              <a:rPr lang="en-US" err="1"/>
              <a:t>fds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CAC8C-B440-2D4B-8525-96D039A5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5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5591-6B0D-7E4E-A42A-982C5608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Epoll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71021-89A1-3B48-A08D-655DEF30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520855" cy="4525963"/>
          </a:xfrm>
        </p:spPr>
        <p:txBody>
          <a:bodyPr/>
          <a:lstStyle/>
          <a:p>
            <a:r>
              <a:rPr lang="en-US" err="1"/>
              <a:t>epoll_create</a:t>
            </a:r>
            <a:r>
              <a:rPr lang="en-US"/>
              <a:t>()</a:t>
            </a:r>
          </a:p>
          <a:p>
            <a:pPr lvl="1"/>
            <a:r>
              <a:rPr lang="en-US"/>
              <a:t>Returns a new </a:t>
            </a:r>
            <a:r>
              <a:rPr lang="en-US" err="1"/>
              <a:t>epoll</a:t>
            </a:r>
            <a:r>
              <a:rPr lang="en-US"/>
              <a:t> file descriptor representing the persistent read set in kernel.</a:t>
            </a:r>
          </a:p>
          <a:p>
            <a:r>
              <a:rPr lang="en-US" err="1"/>
              <a:t>epoll_ctl</a:t>
            </a:r>
            <a:r>
              <a:rPr lang="en-US"/>
              <a:t>()</a:t>
            </a:r>
          </a:p>
          <a:p>
            <a:pPr lvl="1"/>
            <a:r>
              <a:rPr lang="en-US"/>
              <a:t>Adds/Removes </a:t>
            </a:r>
            <a:r>
              <a:rPr lang="en-US" err="1"/>
              <a:t>fds</a:t>
            </a:r>
            <a:r>
              <a:rPr lang="en-US"/>
              <a:t> to/from the read set.</a:t>
            </a:r>
          </a:p>
          <a:p>
            <a:r>
              <a:rPr lang="en-US" err="1"/>
              <a:t>epoll_wait</a:t>
            </a:r>
            <a:r>
              <a:rPr lang="en-US"/>
              <a:t>()</a:t>
            </a:r>
          </a:p>
          <a:p>
            <a:pPr lvl="1"/>
            <a:r>
              <a:rPr lang="en-US"/>
              <a:t>The blocking system call. Returns information about active </a:t>
            </a:r>
            <a:r>
              <a:rPr lang="en-US" err="1"/>
              <a:t>fds</a:t>
            </a:r>
            <a:r>
              <a:rPr lang="en-US"/>
              <a:t> in the read set.</a:t>
            </a:r>
          </a:p>
          <a:p>
            <a:r>
              <a:rPr lang="en-US"/>
              <a:t>Used in </a:t>
            </a:r>
            <a:r>
              <a:rPr lang="en-US" err="1"/>
              <a:t>nginx</a:t>
            </a:r>
            <a:r>
              <a:rPr lang="en-US"/>
              <a:t> web servers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BFE72-C953-554C-BA59-E05DBE88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9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5EA6-53B5-C848-A33E-EBAE5500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216C-DDEB-5A41-B674-5A1985336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0C1F7-FC9C-FC47-8FB5-E91D9EED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9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BF91-CEC2-6B46-8014-E6F45917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Slashdot effect (or </a:t>
            </a:r>
            <a:r>
              <a:rPr lang="en-US" err="1"/>
              <a:t>flashcrowds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2175B-44C6-624D-8EA7-AE3B5036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72914CD-1D2F-794D-B360-C53BCC27E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011" y="2850453"/>
            <a:ext cx="9545977" cy="3280404"/>
          </a:xfr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1E0F30-826E-9D48-B123-30BE917AB622}"/>
              </a:ext>
            </a:extLst>
          </p:cNvPr>
          <p:cNvSpPr txBox="1">
            <a:spLocks/>
          </p:cNvSpPr>
          <p:nvPr/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rgbClr val="0432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- a moderate </a:t>
            </a:r>
            <a:r>
              <a:rPr lang="en-US" i="1"/>
              <a:t>Slashdot</a:t>
            </a:r>
            <a:r>
              <a:rPr lang="en-US"/>
              <a:t> effect in action in 2005 ( copied from </a:t>
            </a:r>
            <a:r>
              <a:rPr lang="en-US" err="1"/>
              <a:t>wikipedia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4202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D65F-B0D3-9E40-A783-53E41D51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Facebook Memcached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E2CC9-DE10-6B43-9362-59B92BCE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distributed key-value store</a:t>
            </a:r>
          </a:p>
          <a:p>
            <a:pPr lvl="1"/>
            <a:r>
              <a:rPr lang="en-US"/>
              <a:t>Trillions of items</a:t>
            </a:r>
          </a:p>
          <a:p>
            <a:pPr lvl="1"/>
            <a:r>
              <a:rPr lang="en-US"/>
              <a:t>Billions of requests/second</a:t>
            </a:r>
          </a:p>
          <a:p>
            <a:r>
              <a:rPr lang="en-US"/>
              <a:t>Network-attached in-memory hash table (like </a:t>
            </a:r>
            <a:r>
              <a:rPr lang="en-US" err="1"/>
              <a:t>WeensyDB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  <a:p>
            <a:pPr lvl="2"/>
            <a:r>
              <a:rPr lang="en-US"/>
              <a:t>https://</a:t>
            </a:r>
            <a:r>
              <a:rPr lang="en-US" err="1"/>
              <a:t>www.usenix.org</a:t>
            </a:r>
            <a:r>
              <a:rPr lang="en-US"/>
              <a:t>/system/files/conference/nsdi13/nsdi13-final170_update.pdf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832C2-EE76-5849-9544-2952B862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A116-28D8-144C-B360-E110FBD3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Memcached?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C38483E-5B02-D246-88E9-2A27F735C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8650" y="1996281"/>
            <a:ext cx="8394700" cy="3733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F36A4-8851-0A40-92C6-B18EC373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5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432F-3CB8-D248-B23D-39315914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/>
              <a:t>With Memcached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F0DC91A-67B3-7442-B17D-8A9751F51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1529" y="2498943"/>
            <a:ext cx="4072142" cy="42225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67FDE-A9A7-9146-9723-B6323C7E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BC8173-330E-3D4D-B414-F8C06B2DD94F}"/>
              </a:ext>
            </a:extLst>
          </p:cNvPr>
          <p:cNvSpPr txBox="1">
            <a:spLocks/>
          </p:cNvSpPr>
          <p:nvPr/>
        </p:nvSpPr>
        <p:spPr bwMode="auto">
          <a:xfrm>
            <a:off x="4072" y="11430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rgbClr val="0432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Memcached to increase read capacity</a:t>
            </a:r>
          </a:p>
          <a:p>
            <a:pPr lvl="1"/>
            <a:r>
              <a:rPr lang="en-US"/>
              <a:t>Two orders of magnitude more reads than write</a:t>
            </a:r>
          </a:p>
          <a:p>
            <a:pPr lvl="1"/>
            <a:r>
              <a:rPr lang="en-US"/>
              <a:t>LRU based eviction</a:t>
            </a:r>
          </a:p>
          <a:p>
            <a:pPr lvl="1"/>
            <a:endParaRPr lang="en-US"/>
          </a:p>
          <a:p>
            <a:pPr marL="457200" lvl="1" indent="0">
              <a:buFont typeface="Arial" pitchFamily="-65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EA24-ED76-D040-B4EE-92E4E6C7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Memcached server performance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6739D7F2-26CA-3743-B625-1D78D1CE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932721"/>
            <a:ext cx="4981194" cy="39085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E1039-73CE-9C43-8F42-D6D9698D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93FF96-A2A2-2D43-B25D-2135F2F98DBE}"/>
              </a:ext>
            </a:extLst>
          </p:cNvPr>
          <p:cNvSpPr txBox="1">
            <a:spLocks/>
          </p:cNvSpPr>
          <p:nvPr/>
        </p:nvSpPr>
        <p:spPr bwMode="auto">
          <a:xfrm>
            <a:off x="104394" y="162401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rgbClr val="0432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Most optimizations as discussed in </a:t>
            </a:r>
            <a:r>
              <a:rPr lang="en-US" err="1"/>
              <a:t>WeensyDB</a:t>
            </a:r>
            <a:endParaRPr lang="en-US"/>
          </a:p>
          <a:p>
            <a:pPr lvl="1"/>
            <a:r>
              <a:rPr lang="en-US"/>
              <a:t>Multi-threaded</a:t>
            </a:r>
          </a:p>
          <a:p>
            <a:pPr lvl="1"/>
            <a:r>
              <a:rPr lang="en-US"/>
              <a:t>Fine-grained locking</a:t>
            </a:r>
          </a:p>
        </p:txBody>
      </p:sp>
    </p:spTree>
    <p:extLst>
      <p:ext uri="{BB962C8B-B14F-4D97-AF65-F5344CB8AC3E}">
        <p14:creationId xmlns:p14="http://schemas.microsoft.com/office/powerpoint/2010/main" val="3156078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BBC1-4378-074B-B6A2-803D3C27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Memcached for more read capacity</a:t>
            </a:r>
          </a:p>
        </p:txBody>
      </p:sp>
      <p:pic>
        <p:nvPicPr>
          <p:cNvPr id="6" name="Content Placeholder 5" descr="Diagram, logo&#10;&#10;Description automatically generated">
            <a:extLst>
              <a:ext uri="{FF2B5EF4-FFF2-40B4-BE49-F238E27FC236}">
                <a16:creationId xmlns:a16="http://schemas.microsoft.com/office/drawing/2014/main" id="{5DED78E4-C525-9241-AC6F-E6ADE2FF1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8150" y="1655159"/>
            <a:ext cx="8775700" cy="2806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78CF6-8C6E-EC4F-A4C0-2EE1E605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077E96-76BF-D94D-8655-F7D8AE5BFAA4}"/>
              </a:ext>
            </a:extLst>
          </p:cNvPr>
          <p:cNvSpPr txBox="1">
            <a:spLocks/>
          </p:cNvSpPr>
          <p:nvPr/>
        </p:nvSpPr>
        <p:spPr bwMode="auto">
          <a:xfrm>
            <a:off x="1219200" y="469938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rgbClr val="0432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Distributed keys on multiple </a:t>
            </a:r>
            <a:r>
              <a:rPr lang="en-US" dirty="0" err="1"/>
              <a:t>memcached</a:t>
            </a:r>
            <a:r>
              <a:rPr lang="en-US" dirty="0"/>
              <a:t> (based on hash)</a:t>
            </a:r>
          </a:p>
          <a:p>
            <a:pPr lvl="1"/>
            <a:r>
              <a:rPr lang="en-US" dirty="0"/>
              <a:t>Two orders of magnitude more reads than write</a:t>
            </a:r>
          </a:p>
          <a:p>
            <a:r>
              <a:rPr lang="en-US" dirty="0"/>
              <a:t>All webservers talk to all </a:t>
            </a:r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/>
              <a:t>One user request can access 100s of </a:t>
            </a:r>
            <a:r>
              <a:rPr lang="en-US" dirty="0" err="1"/>
              <a:t>memcached</a:t>
            </a:r>
            <a:endParaRPr lang="en-US" dirty="0"/>
          </a:p>
          <a:p>
            <a:pPr marL="457200" lvl="1" indent="0">
              <a:buFont typeface="Arial" pitchFamily="-65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40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4142-BA5D-6943-8CBE-84C465E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mcRouter</a:t>
            </a:r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29DE205-8529-EC48-924A-3B4C203B1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1680" y="1706660"/>
            <a:ext cx="6000877" cy="48767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72AE4-4F3E-5D4D-9054-B7B8B553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9854" y="6218237"/>
            <a:ext cx="2844800" cy="365125"/>
          </a:xfrm>
        </p:spPr>
        <p:txBody>
          <a:bodyPr/>
          <a:lstStyle/>
          <a:p>
            <a:fld id="{7904A8AC-C669-244C-953E-6C477326AD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E5C83-D51D-AF4D-8B6E-10A1F8A15A32}"/>
              </a:ext>
            </a:extLst>
          </p:cNvPr>
          <p:cNvSpPr txBox="1"/>
          <p:nvPr/>
        </p:nvSpPr>
        <p:spPr>
          <a:xfrm>
            <a:off x="9310253" y="3438429"/>
            <a:ext cx="2722418" cy="1413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7814EB-C606-7648-A244-8BE095ABFA4B}"/>
              </a:ext>
            </a:extLst>
          </p:cNvPr>
          <p:cNvSpPr txBox="1">
            <a:spLocks/>
          </p:cNvSpPr>
          <p:nvPr/>
        </p:nvSpPr>
        <p:spPr bwMode="auto">
          <a:xfrm>
            <a:off x="0" y="1692274"/>
            <a:ext cx="7315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rgbClr val="0432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Connection pooling: </a:t>
            </a:r>
          </a:p>
          <a:p>
            <a:pPr lvl="1"/>
            <a:r>
              <a:rPr lang="en-US" dirty="0"/>
              <a:t>Multiple clients can connect to a single </a:t>
            </a:r>
            <a:r>
              <a:rPr lang="en-US" dirty="0" err="1"/>
              <a:t>mcrouter</a:t>
            </a:r>
            <a:r>
              <a:rPr lang="en-US" dirty="0"/>
              <a:t> instance</a:t>
            </a:r>
          </a:p>
          <a:p>
            <a:pPr lvl="1"/>
            <a:r>
              <a:rPr lang="en-US" dirty="0"/>
              <a:t>share the outgoing connections</a:t>
            </a:r>
          </a:p>
          <a:p>
            <a:pPr lvl="1"/>
            <a:r>
              <a:rPr lang="en-US" dirty="0"/>
              <a:t>reducing the number of open connections to </a:t>
            </a:r>
            <a:r>
              <a:rPr lang="en-US" dirty="0" err="1"/>
              <a:t>memcached</a:t>
            </a:r>
            <a:r>
              <a:rPr lang="en-US" dirty="0"/>
              <a:t> instances.</a:t>
            </a:r>
          </a:p>
          <a:p>
            <a:pPr marL="457200" lvl="1" indent="0">
              <a:buFont typeface="Arial" pitchFamily="-65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83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76E06-30D2-3E42-A66E-5538D006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23176CDE-F1C9-D348-872B-12E3238AE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249" y="602673"/>
            <a:ext cx="9473696" cy="6188021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B17DA9C-BDE1-BB47-B4B2-19CEA848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5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726A-CE7E-C94B-92B9-30CCB8D6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Breakouts: Design the </a:t>
            </a:r>
            <a:r>
              <a:rPr lang="en-US" dirty="0" err="1"/>
              <a:t>mcRouter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6ED5-4B1A-5546-9DE1-6A6200D2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MCRouter</a:t>
            </a:r>
            <a:r>
              <a:rPr lang="en-US" dirty="0"/>
              <a:t> the client or the server?</a:t>
            </a:r>
          </a:p>
          <a:p>
            <a:r>
              <a:rPr lang="en-US" dirty="0"/>
              <a:t>What types of connections do you setup at </a:t>
            </a:r>
            <a:r>
              <a:rPr lang="en-US" dirty="0" err="1"/>
              <a:t>mcrouter</a:t>
            </a:r>
            <a:endParaRPr lang="en-US" dirty="0"/>
          </a:p>
          <a:p>
            <a:r>
              <a:rPr lang="en-US" dirty="0"/>
              <a:t>How do you parallelize the connection handling?</a:t>
            </a:r>
          </a:p>
          <a:p>
            <a:pPr lvl="1"/>
            <a:r>
              <a:rPr lang="en-US" dirty="0"/>
              <a:t>Threads, select, </a:t>
            </a:r>
            <a:r>
              <a:rPr lang="en-US" dirty="0" err="1"/>
              <a:t>epoll</a:t>
            </a:r>
            <a:r>
              <a:rPr lang="en-US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FEC5E-289B-CE42-B292-48354448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07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866F-0FDA-5E4C-AF99-F82E8900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1FFE3E2-F4D7-8F47-B748-178BC7B98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050" y="2078830"/>
            <a:ext cx="10547350" cy="42775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F0C82-3DBB-E246-9848-F3F8A2DA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9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593F-1729-214D-A5FB-513C2DED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A3F28-CAFC-7B4C-9FBE-472B47DF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56D854-2DB4-864E-9F76-C16018A548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124"/>
            <a:ext cx="10972800" cy="66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5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6398-9F25-F747-9EFF-D6E3D712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374B-F302-8C41-BC48-DAD38A46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you build a server that handle 10K connections at a time?</a:t>
            </a:r>
          </a:p>
          <a:p>
            <a:endParaRPr lang="en-US"/>
          </a:p>
          <a:p>
            <a:r>
              <a:rPr lang="en-US"/>
              <a:t>How to design OS and software to scale?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E4FBD-2C96-FF47-BCC9-76CCFFBD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5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BF77-497F-8E4D-8F68-406A3AF4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Thread-based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10B6-B37D-2E43-A96F-1CEB4E4A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- Pros/cons </a:t>
            </a:r>
            <a:endParaRPr lang="en-US" dirty="0"/>
          </a:p>
          <a:p>
            <a:r>
              <a:rPr lang="en-US" dirty="0"/>
              <a:t>+ Handle multiple connections</a:t>
            </a:r>
          </a:p>
          <a:p>
            <a:r>
              <a:rPr lang="en-US" dirty="0"/>
              <a:t>+ Easy to implement</a:t>
            </a:r>
          </a:p>
          <a:p>
            <a:r>
              <a:rPr lang="en-US" dirty="0"/>
              <a:t>+ Sharing data across threads</a:t>
            </a:r>
          </a:p>
          <a:p>
            <a:r>
              <a:rPr lang="en-US" dirty="0"/>
              <a:t>- Locks for shared data</a:t>
            </a:r>
          </a:p>
          <a:p>
            <a:r>
              <a:rPr lang="en-US" dirty="0"/>
              <a:t>- Scalability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87BAC-9778-CE40-9329-45FCB97C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F5C0-760D-E841-A9FA-9DDF81F2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 associated for each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7E56B-EC9A-1B42-BC2D-28D50491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FFB49-FAE2-DB48-BEEF-4D204B5B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1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ABE0-47BD-6844-B7C5-D51E63D0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Overhead of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1E4E-E3A8-9E43-8D7F-CA4248BE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thread </a:t>
            </a:r>
          </a:p>
          <a:p>
            <a:pPr lvl="1"/>
            <a:r>
              <a:rPr lang="en-US"/>
              <a:t>Socket buffers: ~ 32KB each</a:t>
            </a:r>
          </a:p>
          <a:p>
            <a:pPr lvl="1"/>
            <a:r>
              <a:rPr lang="en-US"/>
              <a:t>Stack: ~ 8MB</a:t>
            </a:r>
          </a:p>
          <a:p>
            <a:pPr lvl="1"/>
            <a:r>
              <a:rPr lang="en-US"/>
              <a:t>its own set of registers</a:t>
            </a:r>
          </a:p>
          <a:p>
            <a:pPr lvl="1"/>
            <a:r>
              <a:rPr lang="en-US"/>
              <a:t>Task struct + kernel thread stack: ~ 8KB</a:t>
            </a:r>
          </a:p>
          <a:p>
            <a:r>
              <a:rPr lang="en-US"/>
              <a:t>10K threads have around 80GB memory</a:t>
            </a:r>
          </a:p>
          <a:p>
            <a:r>
              <a:rPr lang="en-US"/>
              <a:t>More: context switching overhead of running 10K threads say on 40 cores.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6B72A-AB4E-8C48-AAEC-60DB4977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7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700A-1494-C04E-ACD4-AE094853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solve C10K?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5F20-F0AE-5D4E-9877-5E846C22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connections per thread</a:t>
            </a:r>
          </a:p>
          <a:p>
            <a:endParaRPr lang="en-US"/>
          </a:p>
          <a:p>
            <a:r>
              <a:rPr lang="en-US"/>
              <a:t>What’s the problem of our existing system calls?</a:t>
            </a:r>
          </a:p>
          <a:p>
            <a:pPr lvl="1"/>
            <a:r>
              <a:rPr lang="en-US"/>
              <a:t>Read, write, accept?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DC9C1-05AE-0D4E-80EA-782CEF92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0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EC2D-9AD3-544A-BB21-C9AD9E70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7"/>
            <a:ext cx="12051792" cy="1143000"/>
          </a:xfrm>
        </p:spPr>
        <p:txBody>
          <a:bodyPr/>
          <a:lstStyle/>
          <a:p>
            <a:r>
              <a:rPr lang="en-US"/>
              <a:t>Non-blocking I/O: &gt;1 connections per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4549-D571-3042-B2A5-8C8525DD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8490"/>
            <a:ext cx="10972800" cy="4525963"/>
          </a:xfrm>
        </p:spPr>
        <p:txBody>
          <a:bodyPr/>
          <a:lstStyle/>
          <a:p>
            <a:r>
              <a:rPr lang="en-US"/>
              <a:t>Set socket as non-blocking</a:t>
            </a:r>
          </a:p>
          <a:p>
            <a:r>
              <a:rPr lang="en-US"/>
              <a:t>Read/write will return -1 </a:t>
            </a:r>
          </a:p>
          <a:p>
            <a:pPr lvl="1"/>
            <a:r>
              <a:rPr lang="en-US"/>
              <a:t>with </a:t>
            </a:r>
            <a:r>
              <a:rPr lang="en-US" err="1"/>
              <a:t>errno</a:t>
            </a:r>
            <a:r>
              <a:rPr lang="en-US"/>
              <a:t> set to EAGAIN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EF9D8-372F-EA4F-9754-CDE2325A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470B2B-EEA0-1044-AC90-084E7A4FE0D1}"/>
              </a:ext>
            </a:extLst>
          </p:cNvPr>
          <p:cNvSpPr/>
          <p:nvPr/>
        </p:nvSpPr>
        <p:spPr>
          <a:xfrm>
            <a:off x="6894576" y="1797961"/>
            <a:ext cx="4687824" cy="3539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/>
              <a:t>int </a:t>
            </a:r>
            <a:r>
              <a:rPr lang="en-US" sz="2800" err="1"/>
              <a:t>cfd</a:t>
            </a:r>
            <a:r>
              <a:rPr lang="en-US" sz="2800"/>
              <a:t>[10K];</a:t>
            </a:r>
          </a:p>
          <a:p>
            <a:endParaRPr lang="en-US" sz="2800"/>
          </a:p>
          <a:p>
            <a:r>
              <a:rPr lang="en-US" sz="2800"/>
              <a:t>while (true) {</a:t>
            </a:r>
          </a:p>
          <a:p>
            <a:r>
              <a:rPr lang="en-US" sz="2800"/>
              <a:t>     for (int c: </a:t>
            </a:r>
            <a:r>
              <a:rPr lang="en-US" sz="2800" err="1"/>
              <a:t>cfd</a:t>
            </a:r>
            <a:r>
              <a:rPr lang="en-US" sz="2800"/>
              <a:t>) {</a:t>
            </a:r>
          </a:p>
          <a:p>
            <a:r>
              <a:rPr lang="en-US" sz="2800"/>
              <a:t>           int r = read(c); </a:t>
            </a:r>
          </a:p>
          <a:p>
            <a:r>
              <a:rPr lang="en-US" sz="2800"/>
              <a:t>           if (EAGAIN) continue;</a:t>
            </a:r>
          </a:p>
          <a:p>
            <a:r>
              <a:rPr lang="en-US" sz="2800"/>
              <a:t>     }</a:t>
            </a:r>
          </a:p>
          <a:p>
            <a:r>
              <a:rPr lang="en-US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9137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1606877-41A3-D54B-B6AA-EA4E040A3D5F}" vid="{30CD31CD-FFD6-B049-A8FA-6ADD92601B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1397</Words>
  <Application>Microsoft Macintosh PowerPoint</Application>
  <PresentationFormat>Widescreen</PresentationFormat>
  <Paragraphs>260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Theme1</vt:lpstr>
      <vt:lpstr>Networking 7  10K connections</vt:lpstr>
      <vt:lpstr>Slashdot effect (or flashcrowds)</vt:lpstr>
      <vt:lpstr>PowerPoint Presentation</vt:lpstr>
      <vt:lpstr>C10K problem</vt:lpstr>
      <vt:lpstr>Thread-based parallelism</vt:lpstr>
      <vt:lpstr>Resources associated for each thread?</vt:lpstr>
      <vt:lpstr>Overhead of threading</vt:lpstr>
      <vt:lpstr>How to solve C10K?</vt:lpstr>
      <vt:lpstr>Non-blocking I/O: &gt;1 connections per thread</vt:lpstr>
      <vt:lpstr>Non-blocking I/O: &gt;1 connections per thread</vt:lpstr>
      <vt:lpstr>select</vt:lpstr>
      <vt:lpstr>Select code</vt:lpstr>
      <vt:lpstr>Event-driven programming</vt:lpstr>
      <vt:lpstr>Use of select in the real-world</vt:lpstr>
      <vt:lpstr>Select applications</vt:lpstr>
      <vt:lpstr>Overhead of select?</vt:lpstr>
      <vt:lpstr>Epoll</vt:lpstr>
      <vt:lpstr>Epoll</vt:lpstr>
      <vt:lpstr>Some demonstration</vt:lpstr>
      <vt:lpstr>Facebook Memcached</vt:lpstr>
      <vt:lpstr>Why Memcached?</vt:lpstr>
      <vt:lpstr>With Memcached</vt:lpstr>
      <vt:lpstr>Memcached server performance</vt:lpstr>
      <vt:lpstr>Distributed Memcached for more read capacity</vt:lpstr>
      <vt:lpstr>mcRouter</vt:lpstr>
      <vt:lpstr>PowerPoint Presentation</vt:lpstr>
      <vt:lpstr>Breakouts: Design the mcRouter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NFP</dc:title>
  <dc:creator>sunchen</dc:creator>
  <cp:lastModifiedBy>Yu, Minlan</cp:lastModifiedBy>
  <cp:revision>1</cp:revision>
  <cp:lastPrinted>2020-11-18T19:29:22Z</cp:lastPrinted>
  <dcterms:created xsi:type="dcterms:W3CDTF">2016-02-25T23:00:36Z</dcterms:created>
  <dcterms:modified xsi:type="dcterms:W3CDTF">2020-12-02T19:48:25Z</dcterms:modified>
</cp:coreProperties>
</file>