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72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1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07FDC8-7C02-4CEA-97E1-1E80F300B8A9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145A73-38B7-489C-A5DC-C54E0D5E1CC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"/>
            <a:ext cx="1319752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9050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Group : Easy Developer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9718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>
                <a:solidFill>
                  <a:schemeClr val="bg1"/>
                </a:solidFill>
              </a:rPr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 Mohammad </a:t>
            </a:r>
            <a:r>
              <a:rPr lang="en-US" sz="3600" dirty="0" err="1" smtClean="0">
                <a:solidFill>
                  <a:schemeClr val="bg1"/>
                </a:solidFill>
              </a:rPr>
              <a:t>Taslim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Dalawar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Hossain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Suman</a:t>
            </a:r>
            <a:r>
              <a:rPr lang="en-US" sz="3600" dirty="0" smtClean="0">
                <a:solidFill>
                  <a:schemeClr val="bg1"/>
                </a:solidFill>
              </a:rPr>
              <a:t> Kumar Dash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Add Moment</a:t>
            </a:r>
            <a:endParaRPr lang="en-US" sz="4000" dirty="0"/>
          </a:p>
        </p:txBody>
      </p:sp>
      <p:pic>
        <p:nvPicPr>
          <p:cNvPr id="6" name="Picture 5" descr="AddMo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90600"/>
            <a:ext cx="340995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Weather</a:t>
            </a:r>
            <a:endParaRPr lang="en-US" sz="4000" dirty="0"/>
          </a:p>
        </p:txBody>
      </p:sp>
      <p:pic>
        <p:nvPicPr>
          <p:cNvPr id="4" name="Picture 3" descr="w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838200"/>
            <a:ext cx="3209926" cy="570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Notification</a:t>
            </a:r>
            <a:endParaRPr lang="en-US" sz="4000" dirty="0"/>
          </a:p>
        </p:txBody>
      </p:sp>
      <p:pic>
        <p:nvPicPr>
          <p:cNvPr id="6" name="Picture 5" descr="not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14400"/>
            <a:ext cx="3214688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Moment List</a:t>
            </a:r>
            <a:endParaRPr lang="en-US" sz="4000" dirty="0"/>
          </a:p>
        </p:txBody>
      </p:sp>
      <p:pic>
        <p:nvPicPr>
          <p:cNvPr id="7" name="Picture 6" descr="Moment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838200"/>
            <a:ext cx="3071813" cy="546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Moment Details</a:t>
            </a:r>
            <a:endParaRPr lang="en-US" sz="4000" dirty="0"/>
          </a:p>
        </p:txBody>
      </p:sp>
      <p:pic>
        <p:nvPicPr>
          <p:cNvPr id="4" name="Picture 3" descr="Moment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90600"/>
            <a:ext cx="3124200" cy="5554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Near By</a:t>
            </a:r>
            <a:endParaRPr lang="en-US" sz="4000" dirty="0"/>
          </a:p>
        </p:txBody>
      </p:sp>
      <p:pic>
        <p:nvPicPr>
          <p:cNvPr id="6" name="Picture 5" descr="nearb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14400"/>
            <a:ext cx="3128963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31242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End</a:t>
            </a:r>
            <a:endParaRPr lang="en-US" sz="4800" dirty="0"/>
          </a:p>
        </p:txBody>
      </p:sp>
      <p:pic>
        <p:nvPicPr>
          <p:cNvPr id="6" name="Picture 5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20337"/>
            <a:ext cx="1828800" cy="1689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"/>
            <a:ext cx="1319752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57400"/>
            <a:ext cx="7239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Retrofit Library  is used for making http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Apache server is used for storing data and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Mysql database and </a:t>
            </a:r>
            <a:r>
              <a:rPr lang="en-US" sz="2600" dirty="0" err="1" smtClean="0">
                <a:solidFill>
                  <a:schemeClr val="bg1"/>
                </a:solidFill>
              </a:rPr>
              <a:t>php</a:t>
            </a:r>
            <a:r>
              <a:rPr lang="en-US" sz="2600" dirty="0" smtClean="0">
                <a:solidFill>
                  <a:schemeClr val="bg1"/>
                </a:solidFill>
              </a:rPr>
              <a:t> language is used.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JSON is used for collecting data from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GET and POST both method used for  request and response  between the server  and  app.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Open weather  used for weather information update.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lash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90600"/>
            <a:ext cx="3810000" cy="5676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352800" y="228600"/>
            <a:ext cx="3234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Splash Screen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28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 Login Screen</a:t>
            </a:r>
            <a:endParaRPr lang="en-US" sz="4000" dirty="0"/>
          </a:p>
        </p:txBody>
      </p:sp>
      <p:pic>
        <p:nvPicPr>
          <p:cNvPr id="6" name="Picture 5" descr="sign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1"/>
            <a:ext cx="3693458" cy="594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New User Signup Screen</a:t>
            </a:r>
            <a:endParaRPr lang="en-US" sz="4000" dirty="0"/>
          </a:p>
        </p:txBody>
      </p:sp>
      <p:pic>
        <p:nvPicPr>
          <p:cNvPr id="7" name="Picture 6" descr="sign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1123949"/>
            <a:ext cx="3114675" cy="5583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28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Drawer</a:t>
            </a:r>
            <a:endParaRPr lang="en-US" sz="4000" dirty="0"/>
          </a:p>
        </p:txBody>
      </p:sp>
      <p:pic>
        <p:nvPicPr>
          <p:cNvPr id="4" name="Picture 3" descr="dra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066800"/>
            <a:ext cx="3148012" cy="5596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Create Travel Event</a:t>
            </a:r>
            <a:endParaRPr lang="en-US" sz="4000" dirty="0"/>
          </a:p>
        </p:txBody>
      </p:sp>
      <p:pic>
        <p:nvPicPr>
          <p:cNvPr id="4" name="Picture 3" descr="TravelEv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0"/>
            <a:ext cx="3800475" cy="5719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Travel Event List</a:t>
            </a:r>
            <a:endParaRPr lang="en-US" sz="4000" dirty="0"/>
          </a:p>
        </p:txBody>
      </p:sp>
      <p:pic>
        <p:nvPicPr>
          <p:cNvPr id="6" name="Picture 5" descr="travelEvent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33450"/>
            <a:ext cx="3438525" cy="569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5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Travel Event Details</a:t>
            </a:r>
            <a:endParaRPr lang="en-US" sz="4000" dirty="0"/>
          </a:p>
        </p:txBody>
      </p:sp>
      <p:pic>
        <p:nvPicPr>
          <p:cNvPr id="4" name="Picture 3" descr="TravelEvent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3343275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</TotalTime>
  <Words>107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Toure</dc:title>
  <dc:creator>Mohammad Taslim</dc:creator>
  <cp:lastModifiedBy>Mohammad Taslim</cp:lastModifiedBy>
  <cp:revision>31</cp:revision>
  <dcterms:created xsi:type="dcterms:W3CDTF">2016-08-26T13:48:04Z</dcterms:created>
  <dcterms:modified xsi:type="dcterms:W3CDTF">2016-08-26T18:54:17Z</dcterms:modified>
</cp:coreProperties>
</file>