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65" autoAdjust="0"/>
  </p:normalViewPr>
  <p:slideViewPr>
    <p:cSldViewPr snapToGrid="0">
      <p:cViewPr varScale="1">
        <p:scale>
          <a:sx n="60" d="100"/>
          <a:sy n="60" d="100"/>
        </p:scale>
        <p:origin x="12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DE13D-865F-4CC8-A18D-70627686F74E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803FE-E039-4EF7-8490-CA1C2FDB4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9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1.LIMS</a:t>
            </a:r>
            <a:r>
              <a:rPr lang="zh-CN" altLang="en-US" dirty="0" smtClean="0"/>
              <a:t>为实验室信息化系统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2.CMS+</a:t>
            </a:r>
            <a:r>
              <a:rPr lang="zh-CN" altLang="en-US" dirty="0" smtClean="0"/>
              <a:t>为企业测量信息化系统</a:t>
            </a:r>
            <a:endParaRPr lang="en-US" altLang="zh-CN" dirty="0" smtClean="0"/>
          </a:p>
          <a:p>
            <a:r>
              <a:rPr lang="en-US" altLang="zh-CN" dirty="0" smtClean="0"/>
              <a:t>3.SQMS</a:t>
            </a:r>
            <a:r>
              <a:rPr lang="zh-CN" altLang="en-US" dirty="0" smtClean="0"/>
              <a:t>为供应商质量管理信息化系统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接口系统为对接所有系统数据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提供交互与标准化数据</a:t>
            </a:r>
            <a:endParaRPr lang="en-US" altLang="zh-CN" dirty="0" smtClean="0"/>
          </a:p>
          <a:p>
            <a:r>
              <a:rPr lang="en-US" altLang="zh-CN" dirty="0" smtClean="0"/>
              <a:t>5.C2T</a:t>
            </a:r>
            <a:r>
              <a:rPr lang="zh-CN" altLang="en-US" dirty="0" smtClean="0"/>
              <a:t>平台为撮合</a:t>
            </a:r>
            <a:r>
              <a:rPr lang="zh-CN" altLang="en-US" baseline="0" dirty="0" smtClean="0"/>
              <a:t>系统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实现</a:t>
            </a:r>
            <a:r>
              <a:rPr lang="en-US" altLang="zh-CN" baseline="0" dirty="0" smtClean="0"/>
              <a:t>LIMS/CMS+/SQMS</a:t>
            </a:r>
            <a:r>
              <a:rPr lang="zh-CN" altLang="en-US" baseline="0" dirty="0" smtClean="0"/>
              <a:t>服务对接</a:t>
            </a:r>
            <a:endParaRPr lang="en-US" altLang="zh-CN" baseline="0" dirty="0" smtClean="0"/>
          </a:p>
          <a:p>
            <a:r>
              <a:rPr lang="en-US" altLang="zh-CN" baseline="0" dirty="0" smtClean="0"/>
              <a:t>6.C2T</a:t>
            </a:r>
            <a:r>
              <a:rPr lang="zh-CN" altLang="en-US" baseline="0" dirty="0" smtClean="0"/>
              <a:t>平台主要对外开放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803FE-E039-4EF7-8490-CA1C2FDB41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1.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C2T</a:t>
            </a:r>
            <a:r>
              <a:rPr lang="zh-CN" altLang="en-US" dirty="0" smtClean="0"/>
              <a:t>平台管理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其使用角色对象分为</a:t>
            </a:r>
            <a:r>
              <a:rPr lang="en-US" altLang="zh-CN" dirty="0" smtClean="0"/>
              <a:t>:C2T</a:t>
            </a:r>
            <a:r>
              <a:rPr lang="zh-CN" altLang="en-US" dirty="0" smtClean="0"/>
              <a:t>管理方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技术支持方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客户方以及人才方</a:t>
            </a:r>
            <a:r>
              <a:rPr lang="en-US" altLang="zh-CN" dirty="0" smtClean="0"/>
              <a:t>(</a:t>
            </a:r>
            <a:r>
              <a:rPr lang="zh-CN" altLang="en-US" dirty="0" smtClean="0"/>
              <a:t>个人使用者</a:t>
            </a:r>
            <a:r>
              <a:rPr lang="en-US" altLang="zh-CN" dirty="0" smtClean="0"/>
              <a:t>)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803FE-E039-4EF7-8490-CA1C2FDB41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7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9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5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8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4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3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7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3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1786-41AF-4F7C-879A-C3E893E8586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E1BF-AAA7-4A39-BDEC-1CEE89741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5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83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总体规划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024332" y="1628035"/>
            <a:ext cx="1224951" cy="69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LIMS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024331" y="3613199"/>
            <a:ext cx="1224951" cy="698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CMS+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024332" y="5538159"/>
            <a:ext cx="1224951" cy="69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SQMS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3192" y="3149514"/>
            <a:ext cx="2492840" cy="710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C2T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73192" y="3916388"/>
            <a:ext cx="592349" cy="10437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285667" y="3916388"/>
            <a:ext cx="592349" cy="10437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</a:t>
            </a:r>
          </a:p>
        </p:txBody>
      </p:sp>
      <p:sp>
        <p:nvSpPr>
          <p:cNvPr id="17" name="矩形 16"/>
          <p:cNvSpPr/>
          <p:nvPr/>
        </p:nvSpPr>
        <p:spPr>
          <a:xfrm>
            <a:off x="8929675" y="3916388"/>
            <a:ext cx="59234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73683" y="3916387"/>
            <a:ext cx="59234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仪器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48695" y="3196812"/>
            <a:ext cx="567913" cy="1763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接口系统</a:t>
            </a:r>
            <a:endParaRPr lang="zh-CN" altLang="en-US" dirty="0"/>
          </a:p>
        </p:txBody>
      </p:sp>
      <p:cxnSp>
        <p:nvCxnSpPr>
          <p:cNvPr id="22" name="曲线连接符 21"/>
          <p:cNvCxnSpPr>
            <a:stCxn id="8" idx="6"/>
            <a:endCxn id="20" idx="1"/>
          </p:cNvCxnSpPr>
          <p:nvPr/>
        </p:nvCxnSpPr>
        <p:spPr>
          <a:xfrm>
            <a:off x="3249283" y="1977450"/>
            <a:ext cx="2599412" cy="2101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9" idx="6"/>
            <a:endCxn id="20" idx="1"/>
          </p:cNvCxnSpPr>
          <p:nvPr/>
        </p:nvCxnSpPr>
        <p:spPr>
          <a:xfrm>
            <a:off x="3249282" y="3962614"/>
            <a:ext cx="2599413" cy="1158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0" idx="6"/>
            <a:endCxn id="20" idx="1"/>
          </p:cNvCxnSpPr>
          <p:nvPr/>
        </p:nvCxnSpPr>
        <p:spPr>
          <a:xfrm flipV="1">
            <a:off x="3249283" y="4078498"/>
            <a:ext cx="2599412" cy="18090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0" idx="3"/>
            <a:endCxn id="4" idx="1"/>
          </p:cNvCxnSpPr>
          <p:nvPr/>
        </p:nvCxnSpPr>
        <p:spPr>
          <a:xfrm flipV="1">
            <a:off x="6416608" y="3504967"/>
            <a:ext cx="1256584" cy="573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385514" y="6003985"/>
            <a:ext cx="717454" cy="2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未启动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9385514" y="6303751"/>
            <a:ext cx="717454" cy="233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进行中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84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039474" y="2186789"/>
            <a:ext cx="9941950" cy="12594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zh-CN" altLang="en-US" dirty="0" smtClean="0"/>
              <a:t>平台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385514" y="6003985"/>
            <a:ext cx="717454" cy="2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未启动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9385514" y="6303751"/>
            <a:ext cx="717454" cy="233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进行中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039474" y="3598064"/>
            <a:ext cx="4723374" cy="11270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  <a:r>
              <a:rPr lang="zh-CN" altLang="en-US" dirty="0" smtClean="0"/>
              <a:t>管理系统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58050" y="3598063"/>
            <a:ext cx="4723374" cy="112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</a:t>
            </a:r>
            <a:r>
              <a:rPr lang="zh-CN" altLang="en-US" dirty="0" smtClean="0"/>
              <a:t>展示</a:t>
            </a:r>
            <a:r>
              <a:rPr lang="zh-CN" altLang="en-US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101103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平台管理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035078"/>
            <a:ext cx="10974572" cy="46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r>
              <a:rPr lang="zh-CN" altLang="en-US" dirty="0" smtClean="0"/>
              <a:t>平台管理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677869"/>
            <a:ext cx="1242849" cy="46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9856" y="2677869"/>
            <a:ext cx="1169275" cy="46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人事管理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46933" y="3274279"/>
            <a:ext cx="517635" cy="129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组织管理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4687" y="3274279"/>
            <a:ext cx="517635" cy="129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4127938" y="2677869"/>
            <a:ext cx="1621219" cy="46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</a:t>
            </a:r>
            <a:r>
              <a:rPr lang="zh-CN" altLang="en-US" dirty="0" smtClean="0"/>
              <a:t>授权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27938" y="3274279"/>
            <a:ext cx="517635" cy="129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机构</a:t>
            </a:r>
            <a:r>
              <a:rPr lang="zh-CN" altLang="en-US" dirty="0"/>
              <a:t>登记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82480" y="3274279"/>
            <a:ext cx="517635" cy="129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模组授权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31522" y="3274279"/>
            <a:ext cx="517635" cy="129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机构模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47996" y="3274279"/>
            <a:ext cx="517635" cy="129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基本资料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7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管理</a:t>
            </a:r>
            <a:r>
              <a:rPr lang="zh-CN" altLang="en-US" dirty="0"/>
              <a:t>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2035078"/>
            <a:ext cx="10974572" cy="53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  <a:r>
              <a:rPr lang="zh-CN" altLang="en-US" dirty="0" smtClean="0"/>
              <a:t>管理系统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677869"/>
            <a:ext cx="3875690" cy="46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CRM</a:t>
            </a:r>
          </a:p>
          <a:p>
            <a:pPr algn="ctr"/>
            <a:r>
              <a:rPr lang="en-US" altLang="zh-CN" dirty="0" smtClean="0"/>
              <a:t>(Customer Relationship Management)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1" y="3250659"/>
            <a:ext cx="1706374" cy="46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客户管理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3823449"/>
            <a:ext cx="517635" cy="129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客户信息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81332" y="3250659"/>
            <a:ext cx="183985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合同管理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32570" y="3835209"/>
            <a:ext cx="517635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客户</a:t>
            </a:r>
            <a:r>
              <a:rPr lang="zh-CN" altLang="en-US" dirty="0" smtClean="0"/>
              <a:t>日程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81332" y="3823449"/>
            <a:ext cx="517635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合同登记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31692" y="3823449"/>
            <a:ext cx="517635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结算记录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26940" y="3834431"/>
            <a:ext cx="517635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客户报价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90060" y="3248060"/>
            <a:ext cx="1706374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订单管理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90059" y="3820850"/>
            <a:ext cx="517635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订单管理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484429" y="3832610"/>
            <a:ext cx="517635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078799" y="3831832"/>
            <a:ext cx="517635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63315" y="3250659"/>
            <a:ext cx="1831626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库存管理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63315" y="3823449"/>
            <a:ext cx="517635" cy="129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产品登记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613675" y="3823449"/>
            <a:ext cx="517635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库存变更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963314" y="2688851"/>
            <a:ext cx="3633119" cy="46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</a:t>
            </a:r>
          </a:p>
          <a:p>
            <a:pPr algn="ctr"/>
            <a:r>
              <a:rPr lang="en-US" altLang="zh-CN" dirty="0" smtClean="0"/>
              <a:t>(Inventory Management)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84780" y="3831832"/>
            <a:ext cx="517635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产品库存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203554" y="3831832"/>
            <a:ext cx="517635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结算记录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Online</a:t>
            </a:r>
            <a:r>
              <a:rPr lang="zh-CN" altLang="en-US" dirty="0"/>
              <a:t>展示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035078"/>
            <a:ext cx="10974572" cy="53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</a:t>
            </a:r>
            <a:r>
              <a:rPr lang="zh-CN" altLang="en-US" dirty="0" smtClean="0"/>
              <a:t>展示系统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8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187</Words>
  <Application>Microsoft Office PowerPoint</Application>
  <PresentationFormat>宽屏</PresentationFormat>
  <Paragraphs>60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软件</vt:lpstr>
      <vt:lpstr>总体规划</vt:lpstr>
      <vt:lpstr>PowerPoint 演示文稿</vt:lpstr>
      <vt:lpstr>M平台管理</vt:lpstr>
      <vt:lpstr>Admin管理系统</vt:lpstr>
      <vt:lpstr>Online展示系统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软件规划</dc:title>
  <dc:creator>ken</dc:creator>
  <cp:lastModifiedBy>ken</cp:lastModifiedBy>
  <cp:revision>106</cp:revision>
  <dcterms:created xsi:type="dcterms:W3CDTF">2017-02-25T00:51:03Z</dcterms:created>
  <dcterms:modified xsi:type="dcterms:W3CDTF">2017-03-01T09:13:42Z</dcterms:modified>
</cp:coreProperties>
</file>