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215A-CE2A-4702-86DB-CE10A173AFE3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46A-CD20-4102-97A3-344917E428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11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215A-CE2A-4702-86DB-CE10A173AFE3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46A-CD20-4102-97A3-344917E428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73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215A-CE2A-4702-86DB-CE10A173AFE3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46A-CD20-4102-97A3-344917E428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01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215A-CE2A-4702-86DB-CE10A173AFE3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46A-CD20-4102-97A3-344917E428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73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215A-CE2A-4702-86DB-CE10A173AFE3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46A-CD20-4102-97A3-344917E428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63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215A-CE2A-4702-86DB-CE10A173AFE3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46A-CD20-4102-97A3-344917E428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10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215A-CE2A-4702-86DB-CE10A173AFE3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46A-CD20-4102-97A3-344917E428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04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215A-CE2A-4702-86DB-CE10A173AFE3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46A-CD20-4102-97A3-344917E428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215A-CE2A-4702-86DB-CE10A173AFE3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46A-CD20-4102-97A3-344917E428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78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215A-CE2A-4702-86DB-CE10A173AFE3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46A-CD20-4102-97A3-344917E428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5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215A-CE2A-4702-86DB-CE10A173AFE3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F46A-CD20-4102-97A3-344917E428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1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A215A-CE2A-4702-86DB-CE10A173AFE3}" type="datetimeFigureOut">
              <a:rPr lang="en-GB" smtClean="0"/>
              <a:t>01/03/2019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F46A-CD20-4102-97A3-344917E428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55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/>
          <p:cNvSpPr>
            <a:spLocks/>
          </p:cNvSpPr>
          <p:nvPr/>
        </p:nvSpPr>
        <p:spPr>
          <a:xfrm>
            <a:off x="2184328" y="1956443"/>
            <a:ext cx="1800000" cy="1800000"/>
          </a:xfrm>
          <a:prstGeom prst="triangle">
            <a:avLst/>
          </a:prstGeom>
          <a:blipFill>
            <a:blip r:embed="rId2"/>
            <a:stretch>
              <a:fillRect/>
            </a:stretch>
          </a:blipFill>
          <a:ln w="127000" cap="rnd">
            <a:solidFill>
              <a:srgbClr val="4F272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4803007" y="1956443"/>
            <a:ext cx="1800000" cy="18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0">
            <a:solidFill>
              <a:srgbClr val="4F272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/>
          <p:cNvSpPr/>
          <p:nvPr/>
        </p:nvSpPr>
        <p:spPr>
          <a:xfrm>
            <a:off x="7623208" y="1956443"/>
            <a:ext cx="1800000" cy="180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0">
            <a:solidFill>
              <a:srgbClr val="4F27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Kreuz 6"/>
          <p:cNvSpPr/>
          <p:nvPr/>
        </p:nvSpPr>
        <p:spPr>
          <a:xfrm>
            <a:off x="6304698" y="156443"/>
            <a:ext cx="1800000" cy="1800000"/>
          </a:xfrm>
          <a:prstGeom prst="plus">
            <a:avLst/>
          </a:prstGeom>
          <a:solidFill>
            <a:schemeClr val="bg1"/>
          </a:solidFill>
          <a:ln w="1270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ern mit 4 Zacken 7"/>
          <p:cNvSpPr/>
          <p:nvPr/>
        </p:nvSpPr>
        <p:spPr>
          <a:xfrm>
            <a:off x="124143" y="493403"/>
            <a:ext cx="1800000" cy="1800000"/>
          </a:xfrm>
          <a:prstGeom prst="star4">
            <a:avLst>
              <a:gd name="adj" fmla="val 25868"/>
            </a:avLst>
          </a:prstGeom>
          <a:solidFill>
            <a:schemeClr val="bg1"/>
          </a:solidFill>
          <a:ln w="127000" cap="rnd" cmpd="sng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echseck 8"/>
          <p:cNvSpPr/>
          <p:nvPr/>
        </p:nvSpPr>
        <p:spPr>
          <a:xfrm>
            <a:off x="3003007" y="4540902"/>
            <a:ext cx="1800000" cy="1800000"/>
          </a:xfrm>
          <a:prstGeom prst="hexagon">
            <a:avLst/>
          </a:prstGeom>
          <a:blipFill>
            <a:blip r:embed="rId2"/>
            <a:stretch>
              <a:fillRect/>
            </a:stretch>
          </a:blipFill>
          <a:ln w="127000" cap="rnd">
            <a:solidFill>
              <a:srgbClr val="4F272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007" y="4252404"/>
            <a:ext cx="9583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105562" y="-812601"/>
            <a:ext cx="10897403" cy="8547104"/>
            <a:chOff x="688311" y="-1105564"/>
            <a:chExt cx="10897403" cy="8547104"/>
          </a:xfrm>
        </p:grpSpPr>
        <p:grpSp>
          <p:nvGrpSpPr>
            <p:cNvPr id="12" name="Gruppieren 11"/>
            <p:cNvGrpSpPr/>
            <p:nvPr/>
          </p:nvGrpSpPr>
          <p:grpSpPr>
            <a:xfrm rot="120000">
              <a:off x="5079999" y="923924"/>
              <a:ext cx="2160000" cy="2160000"/>
              <a:chOff x="5181599" y="1343024"/>
              <a:chExt cx="2160000" cy="2160000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5181599" y="1343024"/>
                <a:ext cx="2160000" cy="21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Pfeil nach unten 7"/>
              <p:cNvSpPr/>
              <p:nvPr/>
            </p:nvSpPr>
            <p:spPr>
              <a:xfrm rot="10800000">
                <a:off x="5541599" y="1523024"/>
                <a:ext cx="1440000" cy="1800000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 rot="-60000">
              <a:off x="5079999" y="3276599"/>
              <a:ext cx="2160000" cy="2160000"/>
              <a:chOff x="5181599" y="3695699"/>
              <a:chExt cx="2160000" cy="2160000"/>
            </a:xfrm>
          </p:grpSpPr>
          <p:sp>
            <p:nvSpPr>
              <p:cNvPr id="5" name="Rechteck 4"/>
              <p:cNvSpPr/>
              <p:nvPr/>
            </p:nvSpPr>
            <p:spPr>
              <a:xfrm>
                <a:off x="5181599" y="3695699"/>
                <a:ext cx="2160000" cy="21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Pfeil nach unten 8"/>
              <p:cNvSpPr/>
              <p:nvPr/>
            </p:nvSpPr>
            <p:spPr>
              <a:xfrm>
                <a:off x="5541599" y="3875699"/>
                <a:ext cx="1440000" cy="1800000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 rot="60000">
              <a:off x="7442199" y="3276599"/>
              <a:ext cx="2160000" cy="2160000"/>
              <a:chOff x="7543799" y="3695699"/>
              <a:chExt cx="2160000" cy="2160000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7543799" y="3695699"/>
                <a:ext cx="2160000" cy="21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Pfeil nach unten 9"/>
              <p:cNvSpPr/>
              <p:nvPr/>
            </p:nvSpPr>
            <p:spPr>
              <a:xfrm rot="16200000">
                <a:off x="7903799" y="3875699"/>
                <a:ext cx="1440000" cy="1800000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 rot="120000">
              <a:off x="2717799" y="3276599"/>
              <a:ext cx="2160000" cy="2160000"/>
              <a:chOff x="2819399" y="3695699"/>
              <a:chExt cx="2160000" cy="2160000"/>
            </a:xfrm>
          </p:grpSpPr>
          <p:sp>
            <p:nvSpPr>
              <p:cNvPr id="7" name="Rechteck 6"/>
              <p:cNvSpPr/>
              <p:nvPr/>
            </p:nvSpPr>
            <p:spPr>
              <a:xfrm>
                <a:off x="2819399" y="3695699"/>
                <a:ext cx="2160000" cy="21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Pfeil nach unten 10"/>
              <p:cNvSpPr/>
              <p:nvPr/>
            </p:nvSpPr>
            <p:spPr>
              <a:xfrm rot="5400000">
                <a:off x="3179399" y="3875698"/>
                <a:ext cx="1440000" cy="1800000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Gleichschenkliges Dreieck 15"/>
            <p:cNvSpPr>
              <a:spLocks/>
            </p:cNvSpPr>
            <p:nvPr/>
          </p:nvSpPr>
          <p:spPr>
            <a:xfrm>
              <a:off x="5259999" y="-1105564"/>
              <a:ext cx="1800000" cy="1800000"/>
            </a:xfrm>
            <a:prstGeom prst="triangle">
              <a:avLst/>
            </a:prstGeom>
            <a:blipFill>
              <a:blip r:embed="rId3"/>
              <a:stretch>
                <a:fillRect/>
              </a:stretch>
            </a:blipFill>
            <a:ln w="127000" cap="rnd">
              <a:solidFill>
                <a:srgbClr val="4F272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88311" y="3456598"/>
              <a:ext cx="1800000" cy="1800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127000">
              <a:solidFill>
                <a:srgbClr val="4F272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Ellipse 17"/>
            <p:cNvSpPr/>
            <p:nvPr/>
          </p:nvSpPr>
          <p:spPr>
            <a:xfrm>
              <a:off x="9785714" y="3456598"/>
              <a:ext cx="1800000" cy="180000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27000">
              <a:solidFill>
                <a:srgbClr val="4F27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Sechseck 18"/>
            <p:cNvSpPr/>
            <p:nvPr/>
          </p:nvSpPr>
          <p:spPr>
            <a:xfrm>
              <a:off x="5259999" y="5641540"/>
              <a:ext cx="1800000" cy="1800000"/>
            </a:xfrm>
            <a:prstGeom prst="hexagon">
              <a:avLst/>
            </a:prstGeom>
            <a:blipFill>
              <a:blip r:embed="rId3"/>
              <a:stretch>
                <a:fillRect/>
              </a:stretch>
            </a:blipFill>
            <a:ln w="127000" cap="rnd">
              <a:solidFill>
                <a:srgbClr val="4F272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230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/>
        </p:nvGrpSpPr>
        <p:grpSpPr>
          <a:xfrm>
            <a:off x="599534" y="-1105564"/>
            <a:ext cx="10897403" cy="8547104"/>
            <a:chOff x="599534" y="-1105564"/>
            <a:chExt cx="10897403" cy="8547104"/>
          </a:xfrm>
        </p:grpSpPr>
        <p:grpSp>
          <p:nvGrpSpPr>
            <p:cNvPr id="5" name="Gruppieren 4"/>
            <p:cNvGrpSpPr/>
            <p:nvPr/>
          </p:nvGrpSpPr>
          <p:grpSpPr>
            <a:xfrm rot="-60000">
              <a:off x="4991222" y="923924"/>
              <a:ext cx="2160000" cy="2160000"/>
              <a:chOff x="5181599" y="1343024"/>
              <a:chExt cx="2160000" cy="2160000"/>
            </a:xfrm>
            <a:blipFill>
              <a:blip r:embed="rId2"/>
              <a:stretch>
                <a:fillRect/>
              </a:stretch>
            </a:blipFill>
          </p:grpSpPr>
          <p:sp>
            <p:nvSpPr>
              <p:cNvPr id="19" name="Rechteck 18"/>
              <p:cNvSpPr/>
              <p:nvPr/>
            </p:nvSpPr>
            <p:spPr>
              <a:xfrm>
                <a:off x="5181599" y="1343024"/>
                <a:ext cx="2160000" cy="2160000"/>
              </a:xfrm>
              <a:prstGeom prst="rect">
                <a:avLst/>
              </a:prstGeom>
              <a:grpFill/>
              <a:ln w="1270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Pfeil nach unten 19"/>
              <p:cNvSpPr/>
              <p:nvPr/>
            </p:nvSpPr>
            <p:spPr>
              <a:xfrm rot="10800000">
                <a:off x="5541599" y="1523024"/>
                <a:ext cx="1440000" cy="1800000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 rot="120000">
              <a:off x="4991222" y="3276599"/>
              <a:ext cx="2160000" cy="2160000"/>
              <a:chOff x="5181599" y="3695699"/>
              <a:chExt cx="2160000" cy="2160000"/>
            </a:xfrm>
            <a:blipFill>
              <a:blip r:embed="rId2"/>
              <a:stretch>
                <a:fillRect/>
              </a:stretch>
            </a:blipFill>
          </p:grpSpPr>
          <p:sp>
            <p:nvSpPr>
              <p:cNvPr id="17" name="Rechteck 16"/>
              <p:cNvSpPr/>
              <p:nvPr/>
            </p:nvSpPr>
            <p:spPr>
              <a:xfrm>
                <a:off x="5181599" y="3695699"/>
                <a:ext cx="2160000" cy="2160000"/>
              </a:xfrm>
              <a:prstGeom prst="rect">
                <a:avLst/>
              </a:prstGeom>
              <a:grpFill/>
              <a:ln w="1270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Pfeil nach unten 17"/>
              <p:cNvSpPr/>
              <p:nvPr/>
            </p:nvSpPr>
            <p:spPr>
              <a:xfrm>
                <a:off x="5541599" y="3875699"/>
                <a:ext cx="1440000" cy="1800000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uppieren 6"/>
            <p:cNvGrpSpPr/>
            <p:nvPr/>
          </p:nvGrpSpPr>
          <p:grpSpPr>
            <a:xfrm rot="-120000">
              <a:off x="7353422" y="3276599"/>
              <a:ext cx="2160000" cy="2160000"/>
              <a:chOff x="7543799" y="3695699"/>
              <a:chExt cx="2160000" cy="2160000"/>
            </a:xfrm>
            <a:blipFill>
              <a:blip r:embed="rId2"/>
              <a:stretch>
                <a:fillRect/>
              </a:stretch>
            </a:blipFill>
          </p:grpSpPr>
          <p:sp>
            <p:nvSpPr>
              <p:cNvPr id="15" name="Rechteck 14"/>
              <p:cNvSpPr/>
              <p:nvPr/>
            </p:nvSpPr>
            <p:spPr>
              <a:xfrm>
                <a:off x="7543799" y="3695699"/>
                <a:ext cx="2160000" cy="2160000"/>
              </a:xfrm>
              <a:prstGeom prst="rect">
                <a:avLst/>
              </a:prstGeom>
              <a:grpFill/>
              <a:ln w="1270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Pfeil nach unten 15"/>
              <p:cNvSpPr/>
              <p:nvPr/>
            </p:nvSpPr>
            <p:spPr>
              <a:xfrm rot="16200000">
                <a:off x="7903799" y="3875699"/>
                <a:ext cx="1440000" cy="1800000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uppieren 7"/>
            <p:cNvGrpSpPr/>
            <p:nvPr/>
          </p:nvGrpSpPr>
          <p:grpSpPr>
            <a:xfrm rot="-60000">
              <a:off x="2629022" y="3276599"/>
              <a:ext cx="2160000" cy="2160000"/>
              <a:chOff x="2819399" y="3695699"/>
              <a:chExt cx="2160000" cy="2160000"/>
            </a:xfrm>
            <a:blipFill>
              <a:blip r:embed="rId2"/>
              <a:stretch>
                <a:fillRect/>
              </a:stretch>
            </a:blipFill>
          </p:grpSpPr>
          <p:sp>
            <p:nvSpPr>
              <p:cNvPr id="13" name="Rechteck 12"/>
              <p:cNvSpPr/>
              <p:nvPr/>
            </p:nvSpPr>
            <p:spPr>
              <a:xfrm>
                <a:off x="2819399" y="3695699"/>
                <a:ext cx="2160000" cy="2160000"/>
              </a:xfrm>
              <a:prstGeom prst="rect">
                <a:avLst/>
              </a:prstGeom>
              <a:grpFill/>
              <a:ln w="1270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Pfeil nach unten 13"/>
              <p:cNvSpPr/>
              <p:nvPr/>
            </p:nvSpPr>
            <p:spPr>
              <a:xfrm rot="5400000">
                <a:off x="3179399" y="3875698"/>
                <a:ext cx="1440000" cy="1800000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Wolke 22"/>
            <p:cNvSpPr/>
            <p:nvPr/>
          </p:nvSpPr>
          <p:spPr>
            <a:xfrm rot="13804492">
              <a:off x="599534" y="3458403"/>
              <a:ext cx="1800000" cy="1800000"/>
            </a:xfrm>
            <a:prstGeom prst="cloud">
              <a:avLst/>
            </a:prstGeom>
            <a:solidFill>
              <a:srgbClr val="FF0000"/>
            </a:solidFill>
            <a:ln w="127000" cap="rnd">
              <a:solidFill>
                <a:srgbClr val="C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Wolke 21"/>
            <p:cNvSpPr/>
            <p:nvPr/>
          </p:nvSpPr>
          <p:spPr>
            <a:xfrm rot="17555454">
              <a:off x="5171222" y="-1105564"/>
              <a:ext cx="1800000" cy="1800000"/>
            </a:xfrm>
            <a:prstGeom prst="cloud">
              <a:avLst/>
            </a:prstGeom>
            <a:solidFill>
              <a:srgbClr val="92D050"/>
            </a:solidFill>
            <a:ln w="1270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Wolke 20"/>
            <p:cNvSpPr/>
            <p:nvPr/>
          </p:nvSpPr>
          <p:spPr>
            <a:xfrm>
              <a:off x="9696937" y="3456598"/>
              <a:ext cx="1800000" cy="1800000"/>
            </a:xfrm>
            <a:prstGeom prst="cloud">
              <a:avLst/>
            </a:prstGeom>
            <a:solidFill>
              <a:srgbClr val="0070C0"/>
            </a:solidFill>
            <a:ln w="127000" cap="rnd">
              <a:solidFill>
                <a:srgbClr val="00206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Wolke 23"/>
            <p:cNvSpPr/>
            <p:nvPr/>
          </p:nvSpPr>
          <p:spPr>
            <a:xfrm rot="6143620">
              <a:off x="5171222" y="5641540"/>
              <a:ext cx="1800000" cy="1800000"/>
            </a:xfrm>
            <a:prstGeom prst="cloud">
              <a:avLst/>
            </a:prstGeom>
            <a:solidFill>
              <a:srgbClr val="FFFF00"/>
            </a:solidFill>
            <a:ln w="127000" cap="rnd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2966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Taubert</dc:creator>
  <cp:lastModifiedBy>Maximilian Taubert</cp:lastModifiedBy>
  <cp:revision>10</cp:revision>
  <dcterms:created xsi:type="dcterms:W3CDTF">2019-02-26T17:06:46Z</dcterms:created>
  <dcterms:modified xsi:type="dcterms:W3CDTF">2019-03-01T16:08:34Z</dcterms:modified>
</cp:coreProperties>
</file>