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7139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Muhammad Taufiq Azhari - SMK Marhas</cp:lastModifiedBy>
  <cp:revision>1</cp:revision>
  <dcterms:created xsi:type="dcterms:W3CDTF">2024-08-20T01:59:26Z</dcterms:created>
  <dcterms:modified xsi:type="dcterms:W3CDTF">2024-08-20T01:59:55Z</dcterms:modified>
</cp:coreProperties>
</file>