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00"/>
    <a:srgbClr val="AAAAAA"/>
    <a:srgbClr val="FF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1518-389F-4588-AD72-B48785A89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016A-8525-4C7C-9704-62C4916D5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4B22-78FD-424B-884D-2E39A85F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9D17-3EFA-4183-808D-EDB9DF3C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7ECD-9ABF-4E14-87B9-0DDCA679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C787-BCE6-4157-8156-00724108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8BCAA-4975-45C1-AE49-9E37ABA28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2F08-DD2C-47A5-9AA1-4365CBBB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3C0F-BCE3-451C-BD62-76072EB4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472C-F014-4717-8D31-EA9CA235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DD205-AB00-4FCB-9537-7F85C061A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14314-EA26-41E7-A930-E95564A6A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00E8-E28D-4421-9367-8070656F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77AD-3F21-40C5-BE9A-FD3F6350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9AB4-05CE-4146-968D-93B39C08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37E2-2FB4-4270-AC46-7C86D9B9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6DE5-E43B-492C-91A3-C5E0FABB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68D3-D0D9-4C5C-9FBD-548386B1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64FB-AC56-44B0-800F-FF2C1134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951D-3FC2-4B40-BF0A-970EA09C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3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5D96-9B5D-4D2C-9625-DA96A7B6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55DE-2976-4AF0-BE48-AD7DE6D2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A13F-41BD-4A59-B746-8F58A84D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C674-BD31-4551-A0DC-F182E601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E241B-6C7F-4F0D-8B00-A4B0A59C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7740-29AF-475F-B7E1-67A48235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F6D5-1ED4-448B-8DB7-7F1C6C498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BDA50-86F2-44DC-9DE3-DBA4927C8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FE720-DB3B-47BA-AF86-79D5E6E1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87671-604B-49ED-AFF7-18762CF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36A9-0E5E-4B91-9FFD-A729E6CF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872F-9E9C-44E7-8F40-E7603E70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6AFE4-48E8-4FD4-B72E-ED80A776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4CB56-E91B-4DC9-80F6-78590F4F4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E07B1-0395-4286-BB8D-750A24FFB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7A065-AC9C-44CC-9ACE-1850AD41A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FE64F-DC21-4095-A534-3DCD139A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42F8A-A4F3-48AA-BC21-8C41D32D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9C59B-EBDE-4D87-BEC4-217E28C8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69B2-678F-41D0-AE0D-A06725CC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135D6-DCE1-458D-A783-64BAA590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B01C0-6FB6-4539-A011-4B14DC8A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41CEE-B949-477B-8857-F9E14D3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F3D55-BEA6-43A4-9264-2932E9B5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96004-749E-4F16-95EA-862CC0B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2FD8-7723-4A4E-8D99-358A7920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104-EA63-4739-AC13-1BEE1A1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6381-FC86-4F64-85C3-E3F70415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C9E09-E733-47E8-B0C1-383DCA73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8003-B0BF-4D91-8C7F-0CD7EF89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DCA6B-8408-4F5D-BE92-706D8BDC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3186D-9209-40E2-872C-C84F5804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BF9C-1694-4815-B45F-5147B39A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E92D8-45F1-4AC6-B049-61D77CFC9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C17AE-28B7-4769-BC16-5375E39D4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FEF49-A312-4A48-B0AE-8D373EDA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15614-AAA9-450B-BA64-FBAFC9B6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151D-9613-4C11-945E-7B960980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7BC1D-A79E-4967-882E-D4553C7C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3C98-C672-4B18-853A-EFA7624E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E622-8BAB-4CC9-AA16-4B89CC298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74586-24DE-4023-9D0F-653DEE58152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4730F-752A-4689-9560-7F6762641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F735-5219-490E-817C-AAB49CF2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sv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Bluetooth with solid fill">
            <a:extLst>
              <a:ext uri="{FF2B5EF4-FFF2-40B4-BE49-F238E27FC236}">
                <a16:creationId xmlns:a16="http://schemas.microsoft.com/office/drawing/2014/main" id="{8B8DCA0C-618C-4978-AD0D-29318E7DA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5809" y="6011214"/>
            <a:ext cx="228600" cy="228600"/>
          </a:xfrm>
          <a:prstGeom prst="rect">
            <a:avLst/>
          </a:prstGeom>
        </p:spPr>
      </p:pic>
      <p:pic>
        <p:nvPicPr>
          <p:cNvPr id="12" name="Graphic 11" descr="Chat bubble with solid fill">
            <a:extLst>
              <a:ext uri="{FF2B5EF4-FFF2-40B4-BE49-F238E27FC236}">
                <a16:creationId xmlns:a16="http://schemas.microsoft.com/office/drawing/2014/main" id="{5E260A8A-35EE-46A4-936C-0C9C884C8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6176" y="6014013"/>
            <a:ext cx="228600" cy="2286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CB3FB14-8F2F-4831-A95C-76F5CFE0A4F2}"/>
              </a:ext>
            </a:extLst>
          </p:cNvPr>
          <p:cNvGrpSpPr/>
          <p:nvPr/>
        </p:nvGrpSpPr>
        <p:grpSpPr>
          <a:xfrm>
            <a:off x="594176" y="1091075"/>
            <a:ext cx="5091138" cy="4675849"/>
            <a:chOff x="1354679" y="524605"/>
            <a:chExt cx="5091138" cy="46758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B646E6-B0DB-4923-BEC8-1D38ABD2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4679" y="524605"/>
              <a:ext cx="5091138" cy="4675849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A172E0-3C56-40C2-9838-1BC020F8924C}"/>
                </a:ext>
              </a:extLst>
            </p:cNvPr>
            <p:cNvSpPr/>
            <p:nvPr/>
          </p:nvSpPr>
          <p:spPr>
            <a:xfrm>
              <a:off x="2250256" y="1210902"/>
              <a:ext cx="3303256" cy="33032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pic>
          <p:nvPicPr>
            <p:cNvPr id="10" name="Graphic 9" descr="Heart with solid fill">
              <a:extLst>
                <a:ext uri="{FF2B5EF4-FFF2-40B4-BE49-F238E27FC236}">
                  <a16:creationId xmlns:a16="http://schemas.microsoft.com/office/drawing/2014/main" id="{C08D4AAA-D5CB-4C4E-B42E-C826D1A5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98056" y="1048444"/>
              <a:ext cx="1619660" cy="161966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42B611-4714-45AD-8C8D-E361E387AACB}"/>
                </a:ext>
              </a:extLst>
            </p:cNvPr>
            <p:cNvSpPr txBox="1"/>
            <p:nvPr/>
          </p:nvSpPr>
          <p:spPr>
            <a:xfrm>
              <a:off x="3270625" y="3471759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accent6">
                      <a:lumMod val="75000"/>
                    </a:schemeClr>
                  </a:solidFill>
                </a:rPr>
                <a:t>Fri 11 Dec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DF8674-48E1-4A68-81C7-DB7775CF3130}"/>
                </a:ext>
              </a:extLst>
            </p:cNvPr>
            <p:cNvSpPr txBox="1"/>
            <p:nvPr/>
          </p:nvSpPr>
          <p:spPr>
            <a:xfrm>
              <a:off x="2250256" y="1931506"/>
              <a:ext cx="370973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500" dirty="0">
                  <a:solidFill>
                    <a:schemeClr val="bg1"/>
                  </a:solidFill>
                </a:rPr>
                <a:t>16:51</a:t>
              </a:r>
              <a:endParaRPr 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FF96C8-BBA2-42FF-BD26-CD68D2F5B397}"/>
                </a:ext>
              </a:extLst>
            </p:cNvPr>
            <p:cNvSpPr txBox="1"/>
            <p:nvPr/>
          </p:nvSpPr>
          <p:spPr>
            <a:xfrm>
              <a:off x="3458267" y="1530026"/>
              <a:ext cx="883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153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Graphic 22" descr="Full battery with solid fill">
            <a:extLst>
              <a:ext uri="{FF2B5EF4-FFF2-40B4-BE49-F238E27FC236}">
                <a16:creationId xmlns:a16="http://schemas.microsoft.com/office/drawing/2014/main" id="{BD7E318B-67AE-4EBD-BC66-5D6EC5AE3F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94772" y="2260662"/>
            <a:ext cx="342900" cy="342900"/>
          </a:xfrm>
          <a:prstGeom prst="rect">
            <a:avLst/>
          </a:prstGeom>
        </p:spPr>
      </p:pic>
      <p:pic>
        <p:nvPicPr>
          <p:cNvPr id="27" name="Graphic 26" descr="Empty battery with solid fill">
            <a:extLst>
              <a:ext uri="{FF2B5EF4-FFF2-40B4-BE49-F238E27FC236}">
                <a16:creationId xmlns:a16="http://schemas.microsoft.com/office/drawing/2014/main" id="{2C91B8D8-1762-4659-AAE2-DDE191C629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94772" y="3778338"/>
            <a:ext cx="342900" cy="342900"/>
          </a:xfrm>
          <a:prstGeom prst="rect">
            <a:avLst/>
          </a:prstGeom>
        </p:spPr>
      </p:pic>
      <p:pic>
        <p:nvPicPr>
          <p:cNvPr id="29" name="Graphic 28" descr="Battery charging with solid fill">
            <a:extLst>
              <a:ext uri="{FF2B5EF4-FFF2-40B4-BE49-F238E27FC236}">
                <a16:creationId xmlns:a16="http://schemas.microsoft.com/office/drawing/2014/main" id="{BEB577A2-953A-411B-97F9-1D6E9EDAA8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94772" y="4537177"/>
            <a:ext cx="342900" cy="342900"/>
          </a:xfrm>
          <a:prstGeom prst="rect">
            <a:avLst/>
          </a:prstGeom>
        </p:spPr>
      </p:pic>
      <p:pic>
        <p:nvPicPr>
          <p:cNvPr id="30" name="Graphic 29" descr="Full battery with solid fill">
            <a:extLst>
              <a:ext uri="{FF2B5EF4-FFF2-40B4-BE49-F238E27FC236}">
                <a16:creationId xmlns:a16="http://schemas.microsoft.com/office/drawing/2014/main" id="{3AC019A9-EF57-4E8B-8AC8-5CA5DA2F32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94772" y="3019500"/>
            <a:ext cx="342900" cy="342900"/>
          </a:xfrm>
          <a:prstGeom prst="rect">
            <a:avLst/>
          </a:prstGeom>
        </p:spPr>
      </p:pic>
      <p:pic>
        <p:nvPicPr>
          <p:cNvPr id="32" name="Graphic 31" descr="Heart with solid fill">
            <a:extLst>
              <a:ext uri="{FF2B5EF4-FFF2-40B4-BE49-F238E27FC236}">
                <a16:creationId xmlns:a16="http://schemas.microsoft.com/office/drawing/2014/main" id="{51515B00-9D0A-47ED-A7CD-B9D7536E3F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07469" y="3942484"/>
            <a:ext cx="914400" cy="914400"/>
          </a:xfrm>
          <a:prstGeom prst="rect">
            <a:avLst/>
          </a:prstGeom>
        </p:spPr>
      </p:pic>
      <p:pic>
        <p:nvPicPr>
          <p:cNvPr id="33" name="Graphic 32" descr="Heart with solid fill">
            <a:extLst>
              <a:ext uri="{FF2B5EF4-FFF2-40B4-BE49-F238E27FC236}">
                <a16:creationId xmlns:a16="http://schemas.microsoft.com/office/drawing/2014/main" id="{15FD1C19-AB6F-48EF-ACE3-9BE0C604DA0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37855" y="3965677"/>
            <a:ext cx="914400" cy="914400"/>
          </a:xfrm>
          <a:prstGeom prst="rect">
            <a:avLst/>
          </a:prstGeom>
        </p:spPr>
      </p:pic>
      <p:pic>
        <p:nvPicPr>
          <p:cNvPr id="34" name="Graphic 33" descr="Bluetooth with solid fill">
            <a:extLst>
              <a:ext uri="{FF2B5EF4-FFF2-40B4-BE49-F238E27FC236}">
                <a16:creationId xmlns:a16="http://schemas.microsoft.com/office/drawing/2014/main" id="{2B4C52C9-9262-4DD2-B19B-0853C2160BF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075075" y="6011214"/>
            <a:ext cx="228600" cy="228600"/>
          </a:xfrm>
          <a:prstGeom prst="rect">
            <a:avLst/>
          </a:prstGeom>
        </p:spPr>
      </p:pic>
      <p:pic>
        <p:nvPicPr>
          <p:cNvPr id="35" name="Graphic 34" descr="Chat bubble with solid fill">
            <a:extLst>
              <a:ext uri="{FF2B5EF4-FFF2-40B4-BE49-F238E27FC236}">
                <a16:creationId xmlns:a16="http://schemas.microsoft.com/office/drawing/2014/main" id="{711742D1-C28C-43D3-AD83-3228436FD2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25442" y="6014013"/>
            <a:ext cx="228600" cy="228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E2A83B-69A9-4DC6-B5D4-1C5AB80281DB}"/>
              </a:ext>
            </a:extLst>
          </p:cNvPr>
          <p:cNvSpPr txBox="1"/>
          <p:nvPr/>
        </p:nvSpPr>
        <p:spPr>
          <a:xfrm>
            <a:off x="2017610" y="518134"/>
            <a:ext cx="224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for Watch Face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8BA28D-181B-42C6-88EB-8B4A1178A8EE}"/>
              </a:ext>
            </a:extLst>
          </p:cNvPr>
          <p:cNvSpPr txBox="1"/>
          <p:nvPr/>
        </p:nvSpPr>
        <p:spPr>
          <a:xfrm>
            <a:off x="6170702" y="1660057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Battery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990FB5-4A18-42B9-AAB5-D22F424EE567}"/>
              </a:ext>
            </a:extLst>
          </p:cNvPr>
          <p:cNvSpPr txBox="1"/>
          <p:nvPr/>
        </p:nvSpPr>
        <p:spPr>
          <a:xfrm>
            <a:off x="9179122" y="3495189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Heart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62B81-DD13-4795-853E-F2CB4CD26B49}"/>
              </a:ext>
            </a:extLst>
          </p:cNvPr>
          <p:cNvSpPr txBox="1"/>
          <p:nvPr/>
        </p:nvSpPr>
        <p:spPr>
          <a:xfrm>
            <a:off x="9087499" y="5397592"/>
            <a:ext cx="263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Bluetooth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9D41AC-7BD7-473A-91C2-46E0F2A6D786}"/>
              </a:ext>
            </a:extLst>
          </p:cNvPr>
          <p:cNvSpPr txBox="1"/>
          <p:nvPr/>
        </p:nvSpPr>
        <p:spPr>
          <a:xfrm>
            <a:off x="0" y="6410948"/>
            <a:ext cx="447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*Icons used aren’t the ones from PowerPoint.</a:t>
            </a:r>
            <a:endParaRPr lang="en-US" dirty="0"/>
          </a:p>
        </p:txBody>
      </p:sp>
      <p:pic>
        <p:nvPicPr>
          <p:cNvPr id="3" name="Graphic 2" descr="Shoe footprints with solid fill">
            <a:extLst>
              <a:ext uri="{FF2B5EF4-FFF2-40B4-BE49-F238E27FC236}">
                <a16:creationId xmlns:a16="http://schemas.microsoft.com/office/drawing/2014/main" id="{D2B8A69C-F3E3-4EAB-A182-D998AEC5918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747209" y="930323"/>
            <a:ext cx="190500" cy="190500"/>
          </a:xfrm>
          <a:prstGeom prst="rect">
            <a:avLst/>
          </a:prstGeom>
        </p:spPr>
      </p:pic>
      <p:pic>
        <p:nvPicPr>
          <p:cNvPr id="7" name="Graphic 6" descr="Fire with solid fill">
            <a:extLst>
              <a:ext uri="{FF2B5EF4-FFF2-40B4-BE49-F238E27FC236}">
                <a16:creationId xmlns:a16="http://schemas.microsoft.com/office/drawing/2014/main" id="{89238D41-49B1-4FA8-AC7E-C37EC8ECD2F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524542" y="930323"/>
            <a:ext cx="190500" cy="1905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5BCB2F-5A50-4852-ADB6-C732787A766D}"/>
              </a:ext>
            </a:extLst>
          </p:cNvPr>
          <p:cNvSpPr txBox="1"/>
          <p:nvPr/>
        </p:nvSpPr>
        <p:spPr>
          <a:xfrm>
            <a:off x="8893998" y="405716"/>
            <a:ext cx="288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Cal/Distance</a:t>
            </a:r>
            <a:endParaRPr lang="en-US" dirty="0"/>
          </a:p>
        </p:txBody>
      </p:sp>
      <p:pic>
        <p:nvPicPr>
          <p:cNvPr id="31" name="Graphic 30" descr="Shoe footprints with solid fill">
            <a:extLst>
              <a:ext uri="{FF2B5EF4-FFF2-40B4-BE49-F238E27FC236}">
                <a16:creationId xmlns:a16="http://schemas.microsoft.com/office/drawing/2014/main" id="{00A4D71A-0CC9-4039-A53A-44EB69AF5FF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020675" y="927917"/>
            <a:ext cx="190500" cy="190500"/>
          </a:xfrm>
          <a:prstGeom prst="rect">
            <a:avLst/>
          </a:prstGeom>
        </p:spPr>
      </p:pic>
      <p:pic>
        <p:nvPicPr>
          <p:cNvPr id="42" name="Graphic 41" descr="Fire with solid fill">
            <a:extLst>
              <a:ext uri="{FF2B5EF4-FFF2-40B4-BE49-F238E27FC236}">
                <a16:creationId xmlns:a16="http://schemas.microsoft.com/office/drawing/2014/main" id="{2585CFD3-FB98-4925-8FF4-047EB9E2CC7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834881" y="927917"/>
            <a:ext cx="190500" cy="190500"/>
          </a:xfrm>
          <a:prstGeom prst="rect">
            <a:avLst/>
          </a:prstGeom>
        </p:spPr>
      </p:pic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2727B2F8-39EB-4B88-B173-3288509F5A2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747209" y="1405013"/>
            <a:ext cx="190500" cy="190500"/>
          </a:xfrm>
          <a:prstGeom prst="rect">
            <a:avLst/>
          </a:prstGeom>
        </p:spPr>
      </p:pic>
      <p:pic>
        <p:nvPicPr>
          <p:cNvPr id="43" name="Graphic 42" descr="Run with solid fill">
            <a:extLst>
              <a:ext uri="{FF2B5EF4-FFF2-40B4-BE49-F238E27FC236}">
                <a16:creationId xmlns:a16="http://schemas.microsoft.com/office/drawing/2014/main" id="{C5947EA1-F755-49C8-AF7C-F88777FDEFE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135875" y="1403079"/>
            <a:ext cx="190500" cy="190500"/>
          </a:xfrm>
          <a:prstGeom prst="rect">
            <a:avLst/>
          </a:prstGeom>
        </p:spPr>
      </p:pic>
      <p:pic>
        <p:nvPicPr>
          <p:cNvPr id="45" name="Graphic 44" descr="Shoe footprints with solid fill">
            <a:extLst>
              <a:ext uri="{FF2B5EF4-FFF2-40B4-BE49-F238E27FC236}">
                <a16:creationId xmlns:a16="http://schemas.microsoft.com/office/drawing/2014/main" id="{BC8F60A6-13D3-4966-B77C-215C9C6C27D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473347" y="900229"/>
            <a:ext cx="190500" cy="190500"/>
          </a:xfrm>
          <a:prstGeom prst="rect">
            <a:avLst/>
          </a:prstGeom>
        </p:spPr>
      </p:pic>
      <p:pic>
        <p:nvPicPr>
          <p:cNvPr id="44" name="Graphic 43" descr="Full battery with solid fill">
            <a:extLst>
              <a:ext uri="{FF2B5EF4-FFF2-40B4-BE49-F238E27FC236}">
                <a16:creationId xmlns:a16="http://schemas.microsoft.com/office/drawing/2014/main" id="{90A3AD24-DEF8-4C5D-88BD-C9E170A09D5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194772" y="3428999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6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36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Taulty</dc:creator>
  <cp:lastModifiedBy>Mike Taulty</cp:lastModifiedBy>
  <cp:revision>21</cp:revision>
  <dcterms:created xsi:type="dcterms:W3CDTF">2020-12-11T16:51:06Z</dcterms:created>
  <dcterms:modified xsi:type="dcterms:W3CDTF">2020-12-15T23:08:57Z</dcterms:modified>
</cp:coreProperties>
</file>