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00"/>
    <a:srgbClr val="AAAAAA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ones from PowerPoint.</a:t>
            </a:r>
            <a:endParaRPr lang="en-US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2B8A69C-F3E3-4EAB-A182-D998AEC59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7209" y="930323"/>
            <a:ext cx="190500" cy="190500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9238D41-49B1-4FA8-AC7E-C37EC8ECD2F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24542" y="930323"/>
            <a:ext cx="190500" cy="190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BCB2F-5A50-4852-ADB6-C732787A766D}"/>
              </a:ext>
            </a:extLst>
          </p:cNvPr>
          <p:cNvSpPr txBox="1"/>
          <p:nvPr/>
        </p:nvSpPr>
        <p:spPr>
          <a:xfrm>
            <a:off x="8893998" y="405716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Cal/Distance</a:t>
            </a:r>
            <a:endParaRPr lang="en-US" dirty="0"/>
          </a:p>
        </p:txBody>
      </p:sp>
      <p:pic>
        <p:nvPicPr>
          <p:cNvPr id="31" name="Graphic 30" descr="Shoe footprints with solid fill">
            <a:extLst>
              <a:ext uri="{FF2B5EF4-FFF2-40B4-BE49-F238E27FC236}">
                <a16:creationId xmlns:a16="http://schemas.microsoft.com/office/drawing/2014/main" id="{00A4D71A-0CC9-4039-A53A-44EB69AF5F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20675" y="927917"/>
            <a:ext cx="190500" cy="190500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2585CFD3-FB98-4925-8FF4-047EB9E2CC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34881" y="927917"/>
            <a:ext cx="190500" cy="190500"/>
          </a:xfrm>
          <a:prstGeom prst="rect">
            <a:avLst/>
          </a:prstGeom>
        </p:spPr>
      </p:pic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2727B2F8-39EB-4B88-B173-3288509F5A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209" y="1405013"/>
            <a:ext cx="190500" cy="19050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C5947EA1-F755-49C8-AF7C-F88777FDEF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5875" y="1403079"/>
            <a:ext cx="190500" cy="190500"/>
          </a:xfrm>
          <a:prstGeom prst="rect">
            <a:avLst/>
          </a:prstGeom>
        </p:spPr>
      </p:pic>
      <p:pic>
        <p:nvPicPr>
          <p:cNvPr id="45" name="Graphic 44" descr="Shoe footprints with solid fill">
            <a:extLst>
              <a:ext uri="{FF2B5EF4-FFF2-40B4-BE49-F238E27FC236}">
                <a16:creationId xmlns:a16="http://schemas.microsoft.com/office/drawing/2014/main" id="{BC8F60A6-13D3-4966-B77C-215C9C6C27D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73347" y="900229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20</cp:revision>
  <dcterms:created xsi:type="dcterms:W3CDTF">2020-12-11T16:51:06Z</dcterms:created>
  <dcterms:modified xsi:type="dcterms:W3CDTF">2020-12-14T15:26:55Z</dcterms:modified>
</cp:coreProperties>
</file>