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80A8-4757-E596-781E-568EA0AEB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D0759-11D1-D9DD-20E4-2AE526506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8DF17-5010-FAD4-3807-430C0754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2A3-B01C-4D92-95D0-281826399DC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165C9-D1B5-6D6C-A5A0-CD2E3A42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EC622-8CFB-F6DA-8E80-3C0A0091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1163-8D69-4211-BC2E-299440F4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67DF-73EE-6BB6-989B-9F7A9028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0E6A-DA41-7D64-0511-C49BFE930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2996-7B1A-23E5-FE89-A9B1AFC4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2A3-B01C-4D92-95D0-281826399DC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5BEE1-2669-17F1-62E5-F9D2A50F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6D33-1BB5-CF14-8FAC-80430FB2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1163-8D69-4211-BC2E-299440F4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0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14142-FF32-905A-EB21-729ECDE67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F9C9E-4307-BFF4-FD04-FAFE22F83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5068-D2A5-970F-74AC-A6BB04DE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2A3-B01C-4D92-95D0-281826399DC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DF01B-DC51-03E8-E5D9-4556EB6A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E651-0872-107A-4682-CE0912FF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1163-8D69-4211-BC2E-299440F4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D41E-1CB8-9FED-0857-C270BCD0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2CDA-41E2-957A-6708-C65865E2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ED1C-61BB-215C-41E9-3987262E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2A3-B01C-4D92-95D0-281826399DC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741DD-0EEF-0A4F-364F-AA959672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DECC-46AD-910F-925A-D85E6B16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1163-8D69-4211-BC2E-299440F4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25BF-A47E-2528-4A8F-B440CE1D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6CBE2-87AA-09EA-65AA-F25C701B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5792D-2E86-7C9B-F472-CCDD6925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2A3-B01C-4D92-95D0-281826399DC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2B8BC-E11B-63EA-2500-08541319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5D4FF-057B-2E56-97E7-B3D4C56C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1163-8D69-4211-BC2E-299440F4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5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92A9-B639-FF68-335C-298D7412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4ECB-7AB1-B507-FD6D-8D2A43021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BA7FD-F877-A0D7-9F3D-C3FC9C79F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3F0E6-22C1-C10A-B43D-CB0D2CB1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2A3-B01C-4D92-95D0-281826399DC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8E156-D8C5-494F-A01C-6A17B101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93D7F-2675-197B-CF80-1CE13D15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1163-8D69-4211-BC2E-299440F4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9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A110-968F-EE20-50DC-D9AD96BD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9B1F6-8E95-A8F7-84A1-BD048026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8B378-87E8-24C7-67D2-3D6BC3CF3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67FF5-FE66-CD03-1F67-C121C32B9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428BE-7710-EF66-69BE-A6B3903A0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F5A93-43B4-6FB7-E4CD-8E04345F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2A3-B01C-4D92-95D0-281826399DC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DA90D-0E5B-A509-6FF6-A3D10705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5C87D-653A-1F4E-55CD-E11FF50F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1163-8D69-4211-BC2E-299440F4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7A2D-C1CF-DEC1-AEAC-0DAB6441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F9407-5503-E475-12D7-37461BCD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2A3-B01C-4D92-95D0-281826399DC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98296-3D74-3FF6-4CDE-4028F226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A776E-C6D2-F645-C99B-D75C68AF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1163-8D69-4211-BC2E-299440F4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2E5CA-AF75-684F-0F3E-4EB3E060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2A3-B01C-4D92-95D0-281826399DC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23F6A-87F3-F5B7-3690-DA0B4D38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10519-16CA-F8F0-8077-A2715616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1163-8D69-4211-BC2E-299440F4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1737-208E-FC2F-62E1-95ADBE22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370F-0BDE-5409-AA82-14605E15E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5A966-0725-CDE5-4EC8-EB69879A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5CECF-7ACF-1634-4A61-D536329D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2A3-B01C-4D92-95D0-281826399DC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BC149-38CB-BAE4-FF70-CCE981BA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14F76-3886-1915-C50C-0FD3A9C5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1163-8D69-4211-BC2E-299440F4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9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0D83-53F3-D159-01AD-83B666EB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AB5BF-CB61-9561-BFA1-9D8ECF588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CE7FF-67C8-8550-90ED-BD2D9A3DB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205A6-F1B3-62F1-9A65-69CE8F7A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2A3-B01C-4D92-95D0-281826399DC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A0E06-309B-48EB-BE1E-C82401A7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B4AD4-28A1-23CB-7004-34A37E8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1163-8D69-4211-BC2E-299440F4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CAE8A-0570-CFE0-A3C7-1052E9F5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46AF2-9A60-B6A0-D2C1-FC343E7E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ABBB1-8A85-96CD-00C4-6C153A234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2A2A3-B01C-4D92-95D0-281826399DC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615B-AE8C-67A0-D9B2-EA2AFA2C7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CC701-EAE6-F498-02A5-544B339DB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C1163-8D69-4211-BC2E-299440F48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D3F858-67ED-97FD-4B02-1C24FFDAF394}"/>
              </a:ext>
            </a:extLst>
          </p:cNvPr>
          <p:cNvSpPr txBox="1"/>
          <p:nvPr/>
        </p:nvSpPr>
        <p:spPr>
          <a:xfrm>
            <a:off x="4065564" y="154744"/>
            <a:ext cx="424844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gency FB" panose="020B0503020202020204" pitchFamily="34" charset="0"/>
              </a:rPr>
              <a:t>Todo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B3B09-2E09-0B1B-A86C-3E99B178D168}"/>
              </a:ext>
            </a:extLst>
          </p:cNvPr>
          <p:cNvSpPr txBox="1"/>
          <p:nvPr/>
        </p:nvSpPr>
        <p:spPr>
          <a:xfrm>
            <a:off x="4901983" y="836373"/>
            <a:ext cx="2575604" cy="400110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Frontend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90D05-B08B-F623-3303-F907F8409D97}"/>
              </a:ext>
            </a:extLst>
          </p:cNvPr>
          <p:cNvSpPr txBox="1"/>
          <p:nvPr/>
        </p:nvSpPr>
        <p:spPr>
          <a:xfrm>
            <a:off x="8635759" y="1678910"/>
            <a:ext cx="128338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EC72B-92DF-DFF6-2A89-1662FDF54AF4}"/>
              </a:ext>
            </a:extLst>
          </p:cNvPr>
          <p:cNvSpPr txBox="1"/>
          <p:nvPr/>
        </p:nvSpPr>
        <p:spPr>
          <a:xfrm>
            <a:off x="889617" y="1678910"/>
            <a:ext cx="35380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Authentication (Login, Logout)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275923-B98D-2A60-FC0F-EF6EB9C0B21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189785" y="616409"/>
            <a:ext cx="0" cy="21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5E4B3E-FF26-EFBA-96D9-DD2265CACEC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658629" y="1236483"/>
            <a:ext cx="3531156" cy="44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B4E5CC-AD28-3B16-C785-7A62B9B7E221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189785" y="1236483"/>
            <a:ext cx="3087665" cy="44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06D40BE-6077-73F1-00B3-355907EF7320}"/>
              </a:ext>
            </a:extLst>
          </p:cNvPr>
          <p:cNvSpPr txBox="1"/>
          <p:nvPr/>
        </p:nvSpPr>
        <p:spPr>
          <a:xfrm>
            <a:off x="6910381" y="2467700"/>
            <a:ext cx="128338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Todo Form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DBE725-00F7-39AF-5BA0-848A108F429A}"/>
              </a:ext>
            </a:extLst>
          </p:cNvPr>
          <p:cNvSpPr txBox="1"/>
          <p:nvPr/>
        </p:nvSpPr>
        <p:spPr>
          <a:xfrm>
            <a:off x="3700193" y="3295241"/>
            <a:ext cx="116761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BD7A44-CFDC-8137-25EE-81311E7F112C}"/>
              </a:ext>
            </a:extLst>
          </p:cNvPr>
          <p:cNvSpPr txBox="1"/>
          <p:nvPr/>
        </p:nvSpPr>
        <p:spPr>
          <a:xfrm>
            <a:off x="581446" y="3815186"/>
            <a:ext cx="118652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540E22-B1FF-B81C-361B-65251A7F5C80}"/>
              </a:ext>
            </a:extLst>
          </p:cNvPr>
          <p:cNvSpPr txBox="1"/>
          <p:nvPr/>
        </p:nvSpPr>
        <p:spPr>
          <a:xfrm>
            <a:off x="562543" y="3295241"/>
            <a:ext cx="118652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fullName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5639E8-EC8F-5805-86F4-A9F61AD9E015}"/>
              </a:ext>
            </a:extLst>
          </p:cNvPr>
          <p:cNvSpPr txBox="1"/>
          <p:nvPr/>
        </p:nvSpPr>
        <p:spPr>
          <a:xfrm>
            <a:off x="3604428" y="2575718"/>
            <a:ext cx="13720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 form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30ED7A-02B0-DCE0-1AB1-99332E295D2E}"/>
              </a:ext>
            </a:extLst>
          </p:cNvPr>
          <p:cNvSpPr txBox="1"/>
          <p:nvPr/>
        </p:nvSpPr>
        <p:spPr>
          <a:xfrm>
            <a:off x="465043" y="2576892"/>
            <a:ext cx="13720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signup form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D83E4F-74D0-FF8A-FAC8-0ED4C1295A30}"/>
              </a:ext>
            </a:extLst>
          </p:cNvPr>
          <p:cNvCxnSpPr>
            <a:cxnSpLocks/>
            <a:stCxn id="10" idx="2"/>
            <a:endCxn id="44" idx="0"/>
          </p:cNvCxnSpPr>
          <p:nvPr/>
        </p:nvCxnSpPr>
        <p:spPr>
          <a:xfrm flipH="1">
            <a:off x="1151063" y="2048242"/>
            <a:ext cx="1507566" cy="5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9698A5-D91F-E9B9-B2B6-0786C2B231E1}"/>
              </a:ext>
            </a:extLst>
          </p:cNvPr>
          <p:cNvCxnSpPr>
            <a:cxnSpLocks/>
            <a:stCxn id="10" idx="2"/>
            <a:endCxn id="43" idx="0"/>
          </p:cNvCxnSpPr>
          <p:nvPr/>
        </p:nvCxnSpPr>
        <p:spPr>
          <a:xfrm>
            <a:off x="2658629" y="2048242"/>
            <a:ext cx="1631819" cy="52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8AC4E98-1F7D-5765-1E8B-82D7576C4EC2}"/>
              </a:ext>
            </a:extLst>
          </p:cNvPr>
          <p:cNvSpPr txBox="1"/>
          <p:nvPr/>
        </p:nvSpPr>
        <p:spPr>
          <a:xfrm>
            <a:off x="581446" y="4790306"/>
            <a:ext cx="116761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	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282673-97E8-3483-F8A5-635412D8D234}"/>
              </a:ext>
            </a:extLst>
          </p:cNvPr>
          <p:cNvSpPr txBox="1"/>
          <p:nvPr/>
        </p:nvSpPr>
        <p:spPr>
          <a:xfrm>
            <a:off x="581446" y="4302746"/>
            <a:ext cx="116761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email	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D0180D-226F-D86F-AB56-B83B984E20B1}"/>
              </a:ext>
            </a:extLst>
          </p:cNvPr>
          <p:cNvSpPr txBox="1"/>
          <p:nvPr/>
        </p:nvSpPr>
        <p:spPr>
          <a:xfrm>
            <a:off x="3700193" y="3813849"/>
            <a:ext cx="116761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030BB8-997D-0D6C-A881-5B48F3C009B9}"/>
              </a:ext>
            </a:extLst>
          </p:cNvPr>
          <p:cNvSpPr txBox="1"/>
          <p:nvPr/>
        </p:nvSpPr>
        <p:spPr>
          <a:xfrm>
            <a:off x="10223249" y="2462728"/>
            <a:ext cx="157045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Save data 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AB6DE9-5221-7ED7-0539-10F12DD763C9}"/>
              </a:ext>
            </a:extLst>
          </p:cNvPr>
          <p:cNvSpPr txBox="1"/>
          <p:nvPr/>
        </p:nvSpPr>
        <p:spPr>
          <a:xfrm>
            <a:off x="10287440" y="4997752"/>
            <a:ext cx="128338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massage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515516-1ABD-06B5-ECF1-456CD61A1217}"/>
              </a:ext>
            </a:extLst>
          </p:cNvPr>
          <p:cNvSpPr txBox="1"/>
          <p:nvPr/>
        </p:nvSpPr>
        <p:spPr>
          <a:xfrm>
            <a:off x="10291475" y="4521275"/>
            <a:ext cx="128338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603240-D97B-38A9-318E-7C825AA51BE2}"/>
              </a:ext>
            </a:extLst>
          </p:cNvPr>
          <p:cNvSpPr txBox="1"/>
          <p:nvPr/>
        </p:nvSpPr>
        <p:spPr>
          <a:xfrm>
            <a:off x="10287439" y="4020604"/>
            <a:ext cx="128338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DDF739-C77A-7F09-DA4D-950EE4B20DC6}"/>
              </a:ext>
            </a:extLst>
          </p:cNvPr>
          <p:cNvSpPr txBox="1"/>
          <p:nvPr/>
        </p:nvSpPr>
        <p:spPr>
          <a:xfrm>
            <a:off x="10287438" y="3544127"/>
            <a:ext cx="128338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7B1240-1ECA-2365-09F6-95CC95FEB851}"/>
              </a:ext>
            </a:extLst>
          </p:cNvPr>
          <p:cNvSpPr txBox="1"/>
          <p:nvPr/>
        </p:nvSpPr>
        <p:spPr>
          <a:xfrm>
            <a:off x="10287438" y="3050585"/>
            <a:ext cx="144207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Work Space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2FB802-FA6F-D885-EF65-379CA9E3BE80}"/>
              </a:ext>
            </a:extLst>
          </p:cNvPr>
          <p:cNvSpPr txBox="1"/>
          <p:nvPr/>
        </p:nvSpPr>
        <p:spPr>
          <a:xfrm>
            <a:off x="10287442" y="5495939"/>
            <a:ext cx="128338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btn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8D52A-1E36-8C79-177B-5966F02A2ADD}"/>
              </a:ext>
            </a:extLst>
          </p:cNvPr>
          <p:cNvSpPr txBox="1"/>
          <p:nvPr/>
        </p:nvSpPr>
        <p:spPr>
          <a:xfrm>
            <a:off x="10287441" y="5984513"/>
            <a:ext cx="128338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btn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3FEFAC5-AE8A-8CC0-DA55-F226D46EEC68}"/>
              </a:ext>
            </a:extLst>
          </p:cNvPr>
          <p:cNvSpPr txBox="1"/>
          <p:nvPr/>
        </p:nvSpPr>
        <p:spPr>
          <a:xfrm>
            <a:off x="6910380" y="3053069"/>
            <a:ext cx="128338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BDD6EC-E674-6405-D0C3-7343D1BA1E12}"/>
              </a:ext>
            </a:extLst>
          </p:cNvPr>
          <p:cNvSpPr txBox="1"/>
          <p:nvPr/>
        </p:nvSpPr>
        <p:spPr>
          <a:xfrm>
            <a:off x="6910379" y="3541643"/>
            <a:ext cx="128338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EF8EA1-E0B6-3248-2F0B-476F7212AB9A}"/>
              </a:ext>
            </a:extLst>
          </p:cNvPr>
          <p:cNvSpPr txBox="1"/>
          <p:nvPr/>
        </p:nvSpPr>
        <p:spPr>
          <a:xfrm>
            <a:off x="6910378" y="4030217"/>
            <a:ext cx="128338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D680D2-F5F2-98C1-ADFE-E8E898358317}"/>
              </a:ext>
            </a:extLst>
          </p:cNvPr>
          <p:cNvSpPr txBox="1"/>
          <p:nvPr/>
        </p:nvSpPr>
        <p:spPr>
          <a:xfrm>
            <a:off x="6910377" y="4518791"/>
            <a:ext cx="128338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9E775DD-0459-9175-1B6B-7EDCF89F7D9A}"/>
              </a:ext>
            </a:extLst>
          </p:cNvPr>
          <p:cNvSpPr txBox="1"/>
          <p:nvPr/>
        </p:nvSpPr>
        <p:spPr>
          <a:xfrm>
            <a:off x="6910376" y="5007365"/>
            <a:ext cx="128338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E3C69-FFD6-D674-4E9D-9B07124BAFE8}"/>
              </a:ext>
            </a:extLst>
          </p:cNvPr>
          <p:cNvSpPr txBox="1"/>
          <p:nvPr/>
        </p:nvSpPr>
        <p:spPr>
          <a:xfrm>
            <a:off x="6910375" y="5495939"/>
            <a:ext cx="128338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6EA575-FBB7-3152-8985-AB3ADEB965D4}"/>
              </a:ext>
            </a:extLst>
          </p:cNvPr>
          <p:cNvSpPr txBox="1"/>
          <p:nvPr/>
        </p:nvSpPr>
        <p:spPr>
          <a:xfrm>
            <a:off x="6910374" y="5984513"/>
            <a:ext cx="128338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53A5AC-6E5A-D47B-57B0-131509D60D5E}"/>
              </a:ext>
            </a:extLst>
          </p:cNvPr>
          <p:cNvCxnSpPr>
            <a:cxnSpLocks/>
            <a:stCxn id="65" idx="3"/>
            <a:endCxn id="62" idx="1"/>
          </p:cNvCxnSpPr>
          <p:nvPr/>
        </p:nvCxnSpPr>
        <p:spPr>
          <a:xfrm flipV="1">
            <a:off x="8193761" y="3235251"/>
            <a:ext cx="2093677" cy="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DD705D5-FBD2-3934-F524-4A29AF60323B}"/>
              </a:ext>
            </a:extLst>
          </p:cNvPr>
          <p:cNvCxnSpPr>
            <a:stCxn id="66" idx="3"/>
            <a:endCxn id="61" idx="1"/>
          </p:cNvCxnSpPr>
          <p:nvPr/>
        </p:nvCxnSpPr>
        <p:spPr>
          <a:xfrm>
            <a:off x="8193760" y="3726309"/>
            <a:ext cx="2093678" cy="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CDCD46B-2D0F-4126-BCB7-48549B250AAA}"/>
              </a:ext>
            </a:extLst>
          </p:cNvPr>
          <p:cNvCxnSpPr>
            <a:stCxn id="67" idx="3"/>
            <a:endCxn id="60" idx="1"/>
          </p:cNvCxnSpPr>
          <p:nvPr/>
        </p:nvCxnSpPr>
        <p:spPr>
          <a:xfrm flipV="1">
            <a:off x="8193759" y="4205270"/>
            <a:ext cx="2093680" cy="9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2C2430-9BC2-0CF5-9A91-6C079D79C5DE}"/>
              </a:ext>
            </a:extLst>
          </p:cNvPr>
          <p:cNvCxnSpPr>
            <a:stCxn id="68" idx="3"/>
            <a:endCxn id="59" idx="1"/>
          </p:cNvCxnSpPr>
          <p:nvPr/>
        </p:nvCxnSpPr>
        <p:spPr>
          <a:xfrm>
            <a:off x="8193758" y="4703457"/>
            <a:ext cx="2097717" cy="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C38CFF-4613-25FF-BE92-99E212FE4813}"/>
              </a:ext>
            </a:extLst>
          </p:cNvPr>
          <p:cNvCxnSpPr>
            <a:stCxn id="69" idx="3"/>
            <a:endCxn id="58" idx="1"/>
          </p:cNvCxnSpPr>
          <p:nvPr/>
        </p:nvCxnSpPr>
        <p:spPr>
          <a:xfrm flipV="1">
            <a:off x="8193757" y="5182418"/>
            <a:ext cx="2093683" cy="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8FC67AC-A810-4539-2755-1F54CC373721}"/>
              </a:ext>
            </a:extLst>
          </p:cNvPr>
          <p:cNvCxnSpPr>
            <a:stCxn id="70" idx="3"/>
            <a:endCxn id="63" idx="1"/>
          </p:cNvCxnSpPr>
          <p:nvPr/>
        </p:nvCxnSpPr>
        <p:spPr>
          <a:xfrm>
            <a:off x="8193756" y="5680605"/>
            <a:ext cx="2093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452AD0C-B61A-1386-016B-142D321F4FA8}"/>
              </a:ext>
            </a:extLst>
          </p:cNvPr>
          <p:cNvCxnSpPr>
            <a:stCxn id="71" idx="3"/>
            <a:endCxn id="64" idx="1"/>
          </p:cNvCxnSpPr>
          <p:nvPr/>
        </p:nvCxnSpPr>
        <p:spPr>
          <a:xfrm>
            <a:off x="8193755" y="6169179"/>
            <a:ext cx="2093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3B3CE03-8403-73F3-6C3B-EDBCCFF4F1E6}"/>
              </a:ext>
            </a:extLst>
          </p:cNvPr>
          <p:cNvCxnSpPr>
            <a:stCxn id="43" idx="2"/>
            <a:endCxn id="40" idx="0"/>
          </p:cNvCxnSpPr>
          <p:nvPr/>
        </p:nvCxnSpPr>
        <p:spPr>
          <a:xfrm flipH="1">
            <a:off x="4284002" y="2945050"/>
            <a:ext cx="6446" cy="35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46835BD-3FCA-B731-F077-481EE8475505}"/>
              </a:ext>
            </a:extLst>
          </p:cNvPr>
          <p:cNvCxnSpPr>
            <a:stCxn id="44" idx="2"/>
            <a:endCxn id="42" idx="0"/>
          </p:cNvCxnSpPr>
          <p:nvPr/>
        </p:nvCxnSpPr>
        <p:spPr>
          <a:xfrm>
            <a:off x="1151063" y="2946224"/>
            <a:ext cx="4741" cy="34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279FC36-48BC-63BB-B24D-3F8B36A91453}"/>
              </a:ext>
            </a:extLst>
          </p:cNvPr>
          <p:cNvCxnSpPr>
            <a:stCxn id="9" idx="2"/>
            <a:endCxn id="39" idx="0"/>
          </p:cNvCxnSpPr>
          <p:nvPr/>
        </p:nvCxnSpPr>
        <p:spPr>
          <a:xfrm flipH="1">
            <a:off x="7552072" y="2048242"/>
            <a:ext cx="1725378" cy="41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B329830-4966-08E9-CCD5-18528656A1A7}"/>
              </a:ext>
            </a:extLst>
          </p:cNvPr>
          <p:cNvCxnSpPr>
            <a:stCxn id="9" idx="2"/>
            <a:endCxn id="57" idx="0"/>
          </p:cNvCxnSpPr>
          <p:nvPr/>
        </p:nvCxnSpPr>
        <p:spPr>
          <a:xfrm>
            <a:off x="9277450" y="2048242"/>
            <a:ext cx="1731027" cy="41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A1D2EFD-C0DE-BE2B-D6B6-D4C6F8C32090}"/>
              </a:ext>
            </a:extLst>
          </p:cNvPr>
          <p:cNvCxnSpPr>
            <a:stCxn id="39" idx="2"/>
            <a:endCxn id="65" idx="0"/>
          </p:cNvCxnSpPr>
          <p:nvPr/>
        </p:nvCxnSpPr>
        <p:spPr>
          <a:xfrm flipH="1">
            <a:off x="7552071" y="2837032"/>
            <a:ext cx="1" cy="21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CAED231-20C8-B7CA-BD9E-B22FEAC53902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>
            <a:off x="11008477" y="2832060"/>
            <a:ext cx="0" cy="21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075B7FB2-7BBE-248C-1BBE-5B89A37FB16E}"/>
              </a:ext>
            </a:extLst>
          </p:cNvPr>
          <p:cNvSpPr txBox="1"/>
          <p:nvPr/>
        </p:nvSpPr>
        <p:spPr>
          <a:xfrm>
            <a:off x="562542" y="5277866"/>
            <a:ext cx="120542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Signup </a:t>
            </a:r>
            <a:r>
              <a:rPr lang="en-US" dirty="0" err="1"/>
              <a:t>btn</a:t>
            </a:r>
            <a:endParaRPr 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38BBDAB-8A31-43ED-3627-B2C3244608FD}"/>
              </a:ext>
            </a:extLst>
          </p:cNvPr>
          <p:cNvSpPr txBox="1"/>
          <p:nvPr/>
        </p:nvSpPr>
        <p:spPr>
          <a:xfrm>
            <a:off x="581446" y="5765426"/>
            <a:ext cx="116761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 </a:t>
            </a:r>
            <a:r>
              <a:rPr lang="en-US" dirty="0" err="1"/>
              <a:t>btn</a:t>
            </a:r>
            <a:r>
              <a:rPr lang="en-US" dirty="0"/>
              <a:t>	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457EE53-FC7F-E090-D6C2-5D37C26409E6}"/>
              </a:ext>
            </a:extLst>
          </p:cNvPr>
          <p:cNvSpPr txBox="1"/>
          <p:nvPr/>
        </p:nvSpPr>
        <p:spPr>
          <a:xfrm>
            <a:off x="3691668" y="4300778"/>
            <a:ext cx="116761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 </a:t>
            </a:r>
            <a:r>
              <a:rPr lang="en-US" dirty="0" err="1"/>
              <a:t>btn</a:t>
            </a:r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1614CC5-BC72-8174-0D0D-0A8766475537}"/>
              </a:ext>
            </a:extLst>
          </p:cNvPr>
          <p:cNvSpPr txBox="1"/>
          <p:nvPr/>
        </p:nvSpPr>
        <p:spPr>
          <a:xfrm>
            <a:off x="3706638" y="4822709"/>
            <a:ext cx="126982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Signup </a:t>
            </a:r>
            <a:r>
              <a:rPr lang="en-US" dirty="0" err="1"/>
              <a:t>btn</a:t>
            </a:r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5D08ED7-F4C4-2753-C8CC-009310AD75DF}"/>
              </a:ext>
            </a:extLst>
          </p:cNvPr>
          <p:cNvSpPr txBox="1"/>
          <p:nvPr/>
        </p:nvSpPr>
        <p:spPr>
          <a:xfrm>
            <a:off x="6910374" y="6469395"/>
            <a:ext cx="128338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Save </a:t>
            </a:r>
            <a:r>
              <a:rPr lang="en-US" dirty="0" err="1"/>
              <a:t>btn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0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D0892D-7DBA-AC63-C3C0-B6CFA07C7169}"/>
              </a:ext>
            </a:extLst>
          </p:cNvPr>
          <p:cNvSpPr txBox="1"/>
          <p:nvPr/>
        </p:nvSpPr>
        <p:spPr>
          <a:xfrm>
            <a:off x="4318782" y="937342"/>
            <a:ext cx="3108960" cy="400110"/>
          </a:xfrm>
          <a:prstGeom prst="rect">
            <a:avLst/>
          </a:prstGeom>
          <a:solidFill>
            <a:srgbClr val="FFFF99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Backend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A5A822-61CC-A4C9-3EF7-632A79F8FBF6}"/>
              </a:ext>
            </a:extLst>
          </p:cNvPr>
          <p:cNvSpPr txBox="1"/>
          <p:nvPr/>
        </p:nvSpPr>
        <p:spPr>
          <a:xfrm>
            <a:off x="899303" y="1689024"/>
            <a:ext cx="353202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Authentication (Login, Logout)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0C99795-4A40-8EA2-064F-80F6D09F0707}"/>
              </a:ext>
            </a:extLst>
          </p:cNvPr>
          <p:cNvSpPr txBox="1"/>
          <p:nvPr/>
        </p:nvSpPr>
        <p:spPr>
          <a:xfrm>
            <a:off x="8481352" y="1689024"/>
            <a:ext cx="17887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Todo Data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1B83A9F-7A56-E299-212E-BE46501B3C9C}"/>
              </a:ext>
            </a:extLst>
          </p:cNvPr>
          <p:cNvCxnSpPr>
            <a:cxnSpLocks/>
            <a:stCxn id="8" idx="2"/>
            <a:endCxn id="98" idx="0"/>
          </p:cNvCxnSpPr>
          <p:nvPr/>
        </p:nvCxnSpPr>
        <p:spPr>
          <a:xfrm flipH="1">
            <a:off x="2665313" y="1337452"/>
            <a:ext cx="3207949" cy="35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E2A5AC4-01A0-827E-FEB2-91881D51318B}"/>
              </a:ext>
            </a:extLst>
          </p:cNvPr>
          <p:cNvCxnSpPr>
            <a:cxnSpLocks/>
            <a:stCxn id="8" idx="2"/>
            <a:endCxn id="105" idx="0"/>
          </p:cNvCxnSpPr>
          <p:nvPr/>
        </p:nvCxnSpPr>
        <p:spPr>
          <a:xfrm>
            <a:off x="5873262" y="1337452"/>
            <a:ext cx="3502486" cy="35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A4DD992-A9A6-AF40-A18B-6F6220B7BE64}"/>
              </a:ext>
            </a:extLst>
          </p:cNvPr>
          <p:cNvSpPr txBox="1"/>
          <p:nvPr/>
        </p:nvSpPr>
        <p:spPr>
          <a:xfrm>
            <a:off x="4825214" y="2421213"/>
            <a:ext cx="178878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3BC1AB3-03CE-779C-F54A-1777DDDA18CF}"/>
              </a:ext>
            </a:extLst>
          </p:cNvPr>
          <p:cNvSpPr txBox="1"/>
          <p:nvPr/>
        </p:nvSpPr>
        <p:spPr>
          <a:xfrm>
            <a:off x="307001" y="2420209"/>
            <a:ext cx="157044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Signup model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E8A1BFA-B342-2053-285B-4E86A3F364AF}"/>
              </a:ext>
            </a:extLst>
          </p:cNvPr>
          <p:cNvSpPr txBox="1"/>
          <p:nvPr/>
        </p:nvSpPr>
        <p:spPr>
          <a:xfrm>
            <a:off x="306997" y="3057995"/>
            <a:ext cx="157044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fullName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297A89-F23D-0A43-03A9-2BE9916FB5C2}"/>
              </a:ext>
            </a:extLst>
          </p:cNvPr>
          <p:cNvSpPr txBox="1"/>
          <p:nvPr/>
        </p:nvSpPr>
        <p:spPr>
          <a:xfrm>
            <a:off x="306997" y="3519602"/>
            <a:ext cx="157044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6E862E8-C7B9-9F85-82BA-D8EC4AA4DE52}"/>
              </a:ext>
            </a:extLst>
          </p:cNvPr>
          <p:cNvSpPr txBox="1"/>
          <p:nvPr/>
        </p:nvSpPr>
        <p:spPr>
          <a:xfrm>
            <a:off x="306997" y="3981209"/>
            <a:ext cx="157044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2C025CA-E07B-9E81-F8FE-9AC9443FCC24}"/>
              </a:ext>
            </a:extLst>
          </p:cNvPr>
          <p:cNvSpPr txBox="1"/>
          <p:nvPr/>
        </p:nvSpPr>
        <p:spPr>
          <a:xfrm>
            <a:off x="306997" y="4442816"/>
            <a:ext cx="157044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8C3BD7-0821-5F59-D3EC-B4907500B9B1}"/>
              </a:ext>
            </a:extLst>
          </p:cNvPr>
          <p:cNvSpPr txBox="1"/>
          <p:nvPr/>
        </p:nvSpPr>
        <p:spPr>
          <a:xfrm>
            <a:off x="4825211" y="3230326"/>
            <a:ext cx="178879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JWT Verification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761024E-0F41-E1C7-47D2-AF0599F0B9D5}"/>
              </a:ext>
            </a:extLst>
          </p:cNvPr>
          <p:cNvCxnSpPr>
            <a:cxnSpLocks/>
            <a:stCxn id="98" idx="2"/>
            <a:endCxn id="112" idx="0"/>
          </p:cNvCxnSpPr>
          <p:nvPr/>
        </p:nvCxnSpPr>
        <p:spPr>
          <a:xfrm flipH="1">
            <a:off x="1092225" y="2058356"/>
            <a:ext cx="1573088" cy="36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87751D6-AAF8-5375-D6C2-796B759DDAF1}"/>
              </a:ext>
            </a:extLst>
          </p:cNvPr>
          <p:cNvCxnSpPr>
            <a:cxnSpLocks/>
            <a:stCxn id="8" idx="2"/>
            <a:endCxn id="111" idx="0"/>
          </p:cNvCxnSpPr>
          <p:nvPr/>
        </p:nvCxnSpPr>
        <p:spPr>
          <a:xfrm flipH="1">
            <a:off x="5719609" y="1337452"/>
            <a:ext cx="153653" cy="10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E604680-268B-335E-E3D9-AD88AAE8887F}"/>
              </a:ext>
            </a:extLst>
          </p:cNvPr>
          <p:cNvCxnSpPr>
            <a:stCxn id="112" idx="2"/>
            <a:endCxn id="113" idx="0"/>
          </p:cNvCxnSpPr>
          <p:nvPr/>
        </p:nvCxnSpPr>
        <p:spPr>
          <a:xfrm flipH="1">
            <a:off x="1092221" y="2789541"/>
            <a:ext cx="4" cy="26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E2D43D2-B9D9-7E3E-47EB-0E0E853852BD}"/>
              </a:ext>
            </a:extLst>
          </p:cNvPr>
          <p:cNvCxnSpPr>
            <a:cxnSpLocks/>
            <a:stCxn id="111" idx="2"/>
            <a:endCxn id="117" idx="0"/>
          </p:cNvCxnSpPr>
          <p:nvPr/>
        </p:nvCxnSpPr>
        <p:spPr>
          <a:xfrm flipH="1">
            <a:off x="5719607" y="2790545"/>
            <a:ext cx="2" cy="43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131DDE0-5356-EC42-AA84-FD6E80C2AA6D}"/>
              </a:ext>
            </a:extLst>
          </p:cNvPr>
          <p:cNvSpPr txBox="1"/>
          <p:nvPr/>
        </p:nvSpPr>
        <p:spPr>
          <a:xfrm>
            <a:off x="2251198" y="2415907"/>
            <a:ext cx="178879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 Controller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BAF76F3-2046-9D68-6A4D-FD75546D9AC2}"/>
              </a:ext>
            </a:extLst>
          </p:cNvPr>
          <p:cNvCxnSpPr>
            <a:cxnSpLocks/>
            <a:stCxn id="98" idx="2"/>
            <a:endCxn id="127" idx="0"/>
          </p:cNvCxnSpPr>
          <p:nvPr/>
        </p:nvCxnSpPr>
        <p:spPr>
          <a:xfrm>
            <a:off x="2665313" y="2058356"/>
            <a:ext cx="480281" cy="35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71949C-F972-9167-A045-56E0590C88BB}"/>
              </a:ext>
            </a:extLst>
          </p:cNvPr>
          <p:cNvSpPr txBox="1"/>
          <p:nvPr/>
        </p:nvSpPr>
        <p:spPr>
          <a:xfrm>
            <a:off x="3924886" y="207281"/>
            <a:ext cx="3938954" cy="4616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gency FB" panose="020B0503020202020204" pitchFamily="34" charset="0"/>
              </a:rPr>
              <a:t>Todo App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971EE7-6CDB-D912-6DA9-3F2B33112722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5873262" y="668946"/>
            <a:ext cx="21101" cy="2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BF7A522-28FE-81B0-B322-5274708963B5}"/>
              </a:ext>
            </a:extLst>
          </p:cNvPr>
          <p:cNvSpPr txBox="1"/>
          <p:nvPr/>
        </p:nvSpPr>
        <p:spPr>
          <a:xfrm>
            <a:off x="2251198" y="3028020"/>
            <a:ext cx="157044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Signup control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5F152D1-6071-0A7F-DA44-C47FC0C79D40}"/>
              </a:ext>
            </a:extLst>
          </p:cNvPr>
          <p:cNvSpPr txBox="1"/>
          <p:nvPr/>
        </p:nvSpPr>
        <p:spPr>
          <a:xfrm>
            <a:off x="2251198" y="3519602"/>
            <a:ext cx="157044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 control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BBAC662-C516-A865-FD3F-F062573AD7BD}"/>
              </a:ext>
            </a:extLst>
          </p:cNvPr>
          <p:cNvSpPr txBox="1"/>
          <p:nvPr/>
        </p:nvSpPr>
        <p:spPr>
          <a:xfrm>
            <a:off x="7540723" y="2420209"/>
            <a:ext cx="157044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Todo 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DEFE0E-A72A-CAF6-1EA8-0F9370053BE5}"/>
              </a:ext>
            </a:extLst>
          </p:cNvPr>
          <p:cNvSpPr txBox="1"/>
          <p:nvPr/>
        </p:nvSpPr>
        <p:spPr>
          <a:xfrm>
            <a:off x="7183526" y="3057995"/>
            <a:ext cx="1927641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Work space name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24DA8E7-E673-2FD3-0FC8-D9FE98B2C770}"/>
              </a:ext>
            </a:extLst>
          </p:cNvPr>
          <p:cNvSpPr txBox="1"/>
          <p:nvPr/>
        </p:nvSpPr>
        <p:spPr>
          <a:xfrm>
            <a:off x="7540719" y="3519602"/>
            <a:ext cx="157044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DCD27C-8D98-81D6-9A08-EDD388EDFECA}"/>
              </a:ext>
            </a:extLst>
          </p:cNvPr>
          <p:cNvSpPr txBox="1"/>
          <p:nvPr/>
        </p:nvSpPr>
        <p:spPr>
          <a:xfrm>
            <a:off x="7540719" y="3981209"/>
            <a:ext cx="157044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C2B3EDD-9100-E21B-3C37-21B56D3834AF}"/>
              </a:ext>
            </a:extLst>
          </p:cNvPr>
          <p:cNvSpPr txBox="1"/>
          <p:nvPr/>
        </p:nvSpPr>
        <p:spPr>
          <a:xfrm>
            <a:off x="7540719" y="4442816"/>
            <a:ext cx="157044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40468B-1F82-2AB5-C763-000A90983440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 flipH="1">
            <a:off x="8147347" y="2789541"/>
            <a:ext cx="178600" cy="26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B0963CC-D361-259E-D73E-AD9DF741509E}"/>
              </a:ext>
            </a:extLst>
          </p:cNvPr>
          <p:cNvSpPr txBox="1"/>
          <p:nvPr/>
        </p:nvSpPr>
        <p:spPr>
          <a:xfrm>
            <a:off x="10096207" y="2412733"/>
            <a:ext cx="178879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Todo Controller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DA35555-5812-9ECA-C842-58BB70F80C46}"/>
              </a:ext>
            </a:extLst>
          </p:cNvPr>
          <p:cNvSpPr txBox="1"/>
          <p:nvPr/>
        </p:nvSpPr>
        <p:spPr>
          <a:xfrm>
            <a:off x="10230400" y="3045660"/>
            <a:ext cx="157044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control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69FDA2C-BFA5-6C4C-2E02-872B665F6039}"/>
              </a:ext>
            </a:extLst>
          </p:cNvPr>
          <p:cNvSpPr txBox="1"/>
          <p:nvPr/>
        </p:nvSpPr>
        <p:spPr>
          <a:xfrm>
            <a:off x="10230400" y="3537242"/>
            <a:ext cx="1788792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Get </a:t>
            </a:r>
            <a:r>
              <a:rPr lang="en-US" dirty="0" err="1"/>
              <a:t>todos</a:t>
            </a:r>
            <a:r>
              <a:rPr lang="en-US" dirty="0"/>
              <a:t> control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29FEFA1-5A6A-BE46-35D1-9E7A7A812A39}"/>
              </a:ext>
            </a:extLst>
          </p:cNvPr>
          <p:cNvSpPr txBox="1"/>
          <p:nvPr/>
        </p:nvSpPr>
        <p:spPr>
          <a:xfrm>
            <a:off x="7540719" y="4945279"/>
            <a:ext cx="157044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massage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AE58CF1-6A7B-B181-D48A-0EF3BE29503D}"/>
              </a:ext>
            </a:extLst>
          </p:cNvPr>
          <p:cNvSpPr txBox="1"/>
          <p:nvPr/>
        </p:nvSpPr>
        <p:spPr>
          <a:xfrm>
            <a:off x="10230400" y="4771467"/>
            <a:ext cx="157044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Delete control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330C71-2D6A-14F3-E01E-CC7E61425F30}"/>
              </a:ext>
            </a:extLst>
          </p:cNvPr>
          <p:cNvSpPr txBox="1"/>
          <p:nvPr/>
        </p:nvSpPr>
        <p:spPr>
          <a:xfrm>
            <a:off x="10230400" y="4292854"/>
            <a:ext cx="165459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Update control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0B4A10A-7604-7D03-A105-B7A00BEA66EE}"/>
              </a:ext>
            </a:extLst>
          </p:cNvPr>
          <p:cNvCxnSpPr>
            <a:stCxn id="105" idx="2"/>
            <a:endCxn id="104" idx="0"/>
          </p:cNvCxnSpPr>
          <p:nvPr/>
        </p:nvCxnSpPr>
        <p:spPr>
          <a:xfrm flipH="1">
            <a:off x="8325947" y="2058356"/>
            <a:ext cx="1049801" cy="36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FC8BB43-22AB-F976-6DF7-E871FC43C2B4}"/>
              </a:ext>
            </a:extLst>
          </p:cNvPr>
          <p:cNvCxnSpPr>
            <a:stCxn id="105" idx="2"/>
            <a:endCxn id="122" idx="0"/>
          </p:cNvCxnSpPr>
          <p:nvPr/>
        </p:nvCxnSpPr>
        <p:spPr>
          <a:xfrm>
            <a:off x="9375748" y="2058356"/>
            <a:ext cx="1614855" cy="35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C4E68D4-D41E-CE03-DF27-453F7B8C2263}"/>
              </a:ext>
            </a:extLst>
          </p:cNvPr>
          <p:cNvCxnSpPr>
            <a:stCxn id="122" idx="2"/>
            <a:endCxn id="124" idx="0"/>
          </p:cNvCxnSpPr>
          <p:nvPr/>
        </p:nvCxnSpPr>
        <p:spPr>
          <a:xfrm>
            <a:off x="10990603" y="2782065"/>
            <a:ext cx="25021" cy="26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238E529-D8F6-4E25-0891-8E0503454E29}"/>
              </a:ext>
            </a:extLst>
          </p:cNvPr>
          <p:cNvCxnSpPr>
            <a:stCxn id="127" idx="2"/>
            <a:endCxn id="101" idx="0"/>
          </p:cNvCxnSpPr>
          <p:nvPr/>
        </p:nvCxnSpPr>
        <p:spPr>
          <a:xfrm flipH="1">
            <a:off x="3036422" y="2785239"/>
            <a:ext cx="109172" cy="24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014B518-DAE6-D65E-4DD8-E4B6A710A46D}"/>
              </a:ext>
            </a:extLst>
          </p:cNvPr>
          <p:cNvCxnSpPr>
            <a:stCxn id="98" idx="3"/>
            <a:endCxn id="111" idx="0"/>
          </p:cNvCxnSpPr>
          <p:nvPr/>
        </p:nvCxnSpPr>
        <p:spPr>
          <a:xfrm>
            <a:off x="4431323" y="1873690"/>
            <a:ext cx="1288286" cy="54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3E5E471-CA36-DEB9-FD78-65F57A5A103C}"/>
              </a:ext>
            </a:extLst>
          </p:cNvPr>
          <p:cNvCxnSpPr>
            <a:stCxn id="105" idx="1"/>
            <a:endCxn id="111" idx="0"/>
          </p:cNvCxnSpPr>
          <p:nvPr/>
        </p:nvCxnSpPr>
        <p:spPr>
          <a:xfrm flipH="1">
            <a:off x="5719609" y="1873690"/>
            <a:ext cx="2761743" cy="54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EB42525-057E-7257-A3D0-7EEFE05D4499}"/>
              </a:ext>
            </a:extLst>
          </p:cNvPr>
          <p:cNvSpPr txBox="1"/>
          <p:nvPr/>
        </p:nvSpPr>
        <p:spPr>
          <a:xfrm>
            <a:off x="4834675" y="3721908"/>
            <a:ext cx="178879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Error Handling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D86FF5D-F698-CE00-1886-4C91EA525AE0}"/>
              </a:ext>
            </a:extLst>
          </p:cNvPr>
          <p:cNvSpPr txBox="1"/>
          <p:nvPr/>
        </p:nvSpPr>
        <p:spPr>
          <a:xfrm>
            <a:off x="4825210" y="4224105"/>
            <a:ext cx="1927281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Try Catch Handling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76049-C643-BE05-276C-1F4BAF524DE1}"/>
              </a:ext>
            </a:extLst>
          </p:cNvPr>
          <p:cNvSpPr txBox="1"/>
          <p:nvPr/>
        </p:nvSpPr>
        <p:spPr>
          <a:xfrm>
            <a:off x="2251197" y="4059856"/>
            <a:ext cx="1927281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Get User data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90110-2EE4-7121-985B-0CE88AAF4219}"/>
              </a:ext>
            </a:extLst>
          </p:cNvPr>
          <p:cNvSpPr txBox="1"/>
          <p:nvPr/>
        </p:nvSpPr>
        <p:spPr>
          <a:xfrm>
            <a:off x="306997" y="4904423"/>
            <a:ext cx="157044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avatar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EF4CC-79E7-ECBC-B71C-7F937921655F}"/>
              </a:ext>
            </a:extLst>
          </p:cNvPr>
          <p:cNvSpPr txBox="1"/>
          <p:nvPr/>
        </p:nvSpPr>
        <p:spPr>
          <a:xfrm>
            <a:off x="7540719" y="5447742"/>
            <a:ext cx="157044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auther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36AC3-7D63-01EE-4F21-E342099250AF}"/>
              </a:ext>
            </a:extLst>
          </p:cNvPr>
          <p:cNvSpPr txBox="1"/>
          <p:nvPr/>
        </p:nvSpPr>
        <p:spPr>
          <a:xfrm>
            <a:off x="4825209" y="4715687"/>
            <a:ext cx="1927281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Admin verification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0DD05-DBE1-D961-654C-1E9E538EC0FD}"/>
              </a:ext>
            </a:extLst>
          </p:cNvPr>
          <p:cNvSpPr txBox="1"/>
          <p:nvPr/>
        </p:nvSpPr>
        <p:spPr>
          <a:xfrm>
            <a:off x="4825208" y="5207269"/>
            <a:ext cx="1927281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Multer</a:t>
            </a:r>
            <a:r>
              <a:rPr lang="en-US" dirty="0"/>
              <a:t> 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CD3E2-F60E-309D-D266-D30CDF733433}"/>
              </a:ext>
            </a:extLst>
          </p:cNvPr>
          <p:cNvSpPr txBox="1"/>
          <p:nvPr/>
        </p:nvSpPr>
        <p:spPr>
          <a:xfrm>
            <a:off x="4825208" y="5694261"/>
            <a:ext cx="1927281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Cloudinary</a:t>
            </a:r>
            <a:r>
              <a:rPr lang="en-US" dirty="0"/>
              <a:t> setup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B0C57-C039-78FF-D7E3-75004B6E3A20}"/>
              </a:ext>
            </a:extLst>
          </p:cNvPr>
          <p:cNvSpPr txBox="1"/>
          <p:nvPr/>
        </p:nvSpPr>
        <p:spPr>
          <a:xfrm>
            <a:off x="2251196" y="4840385"/>
            <a:ext cx="1927281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Update user control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8C594-F152-3416-EE82-C7598AC8DA17}"/>
              </a:ext>
            </a:extLst>
          </p:cNvPr>
          <p:cNvSpPr txBox="1"/>
          <p:nvPr/>
        </p:nvSpPr>
        <p:spPr>
          <a:xfrm>
            <a:off x="306997" y="5391935"/>
            <a:ext cx="157044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isAdmin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6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126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Tayyeb</dc:creator>
  <cp:lastModifiedBy>M Tayyeb</cp:lastModifiedBy>
  <cp:revision>6</cp:revision>
  <dcterms:created xsi:type="dcterms:W3CDTF">2024-05-13T09:02:18Z</dcterms:created>
  <dcterms:modified xsi:type="dcterms:W3CDTF">2024-06-11T02:46:15Z</dcterms:modified>
</cp:coreProperties>
</file>