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5"/>
  </p:normalViewPr>
  <p:slideViewPr>
    <p:cSldViewPr snapToGrid="0" snapToObjects="1">
      <p:cViewPr varScale="1">
        <p:scale>
          <a:sx n="83" d="100"/>
          <a:sy n="83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EC1B-A2CB-74B8-B3C8-0383E803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A5C52-55F6-BDCB-262C-F52B2DA9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E62-AA63-5956-DD4D-425D3E8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F39F-685A-446A-FF12-171D0C7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0CC5-C7EE-83F7-EF73-9EB599F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A89F-070F-5C0D-F62A-A120810F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A603-58B4-C630-BB11-3D00B53D9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EE4E-F8A9-74C8-7824-EFB4115E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6322-9AE2-DA95-2BE8-1725ADE0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29FF-35A9-FCC1-052B-99BE507E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9F059-7646-C351-0017-FA5A39A3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CEF08-BA92-320E-14E5-0B9452BD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5034-6D0D-3E30-89A1-57EE0C38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9C6D-787E-0C06-55C7-8AF32352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BE66-1E11-0E52-975E-0D9D1B59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5EBE-7E0A-194D-E260-80018BE8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D3BD-49C7-304A-2088-DEE38922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1A83-8EE6-C650-1F8E-34120EF5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184B-0A9D-5BF9-EFD6-28830F62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0EC3-FB43-C30F-1098-4E8C4251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0804-4648-D6CB-66D0-9BB73D1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65C5-5B7C-AB0E-485E-3DBAFF74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518F-4404-05B9-0C78-24777835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3AF7-6EF2-3CD8-3780-B0C420DC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05F4-65D4-B3A9-9447-FBE32634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5E64-BC53-6CF0-5CB7-F7944136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DBBB-665B-B55A-BBF9-7303B764D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9DF9E-DBE4-0BC7-6F0E-086AD5F44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B0A7-08C9-738F-AD85-A84BFD95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E82D-271F-A283-DF65-0236C695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1931B-142E-FE48-1422-0C08C2B4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A5A-296E-D90A-4C79-8BE2E44E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356AA-A1AE-87D6-CCD9-D426535B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7FEF-C3CD-0B55-11A9-ED524C35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1B025-2E9A-FE64-5419-364F678AF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10F3C-5F1D-288A-F95E-310DC2343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A0787-F48A-38CC-26FD-22844D8D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EFE4-5BBD-DD9D-A2BF-06B54A5F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FE6D4-7190-139D-C7FB-2CC85568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2A63-1975-F425-C181-EB3C6D08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90F21-D42E-397B-5A18-F268D70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1957E-BA1D-CF20-9B5B-D77983A5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DBD8B-2919-3AA3-1D99-76345FAF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A4C31-A893-120C-0526-4BDB8BD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356AC-3DC5-FB5F-84CA-F22F0AFD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3B3AB-730B-608B-D088-66DB516C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BBD-20F1-B2EC-BF33-FF3D40F7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7D63-88F0-FE14-6078-B2898AA6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3484C-3077-AD76-FC96-515C8D03E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BCD7-9688-FC33-9C80-8F00D148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DE38A-E7DD-F7B7-CEBE-3CD615F4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0CF15-1AEA-8C8A-7DC9-11E4504E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1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3B6A-3A22-5995-6C06-9E0CB93D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91336-50C2-06EE-6B89-7A21DAE97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CD0A-35B3-5FD7-DAB3-7BB72D93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C751B-0BA3-567A-E568-332B89FF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A6355-D4F1-8BF4-8B81-B90E3669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B2E41-EA9C-DF9F-1408-5CD65D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3C5C-3A71-5D49-FC45-28262013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7637-E19C-3266-21F9-098F8AEC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16C0-061A-04CC-CEF5-4518CFBBA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44BC-6C58-184C-A028-1641D65AC99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6D5B-CE4C-0ED5-589D-6284C2D8B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2EC2-5425-4037-723F-049CC2EE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BC6E-1D0F-3A44-AFBA-3D2D80C4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B330-65A9-30DB-762F-F243339AC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APLIKASI LAUNDRY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5BCE3-10E9-81A1-8B0E-F00E8AA40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ANTAR LAUNDRY</a:t>
            </a:r>
          </a:p>
        </p:txBody>
      </p:sp>
    </p:spTree>
    <p:extLst>
      <p:ext uri="{BB962C8B-B14F-4D97-AF65-F5344CB8AC3E}">
        <p14:creationId xmlns:p14="http://schemas.microsoft.com/office/powerpoint/2010/main" val="27333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409-CD2B-A1DB-5C09-57C12021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48D3-1544-1B93-2141-B254AF40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Splash Screen = Logo, Background</a:t>
            </a:r>
          </a:p>
          <a:p>
            <a:r>
              <a:rPr lang="en-US" dirty="0"/>
              <a:t>Home = </a:t>
            </a:r>
          </a:p>
          <a:p>
            <a:r>
              <a:rPr lang="en-US" dirty="0"/>
              <a:t>User Profile, 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, </a:t>
            </a:r>
          </a:p>
          <a:p>
            <a:r>
              <a:rPr lang="en-US" dirty="0" err="1"/>
              <a:t>Layanan</a:t>
            </a:r>
            <a:r>
              <a:rPr lang="en-US" dirty="0"/>
              <a:t>. (</a:t>
            </a:r>
            <a:r>
              <a:rPr lang="en-US" dirty="0" err="1"/>
              <a:t>kiloan</a:t>
            </a:r>
            <a:r>
              <a:rPr lang="en-US" dirty="0"/>
              <a:t>, </a:t>
            </a:r>
            <a:r>
              <a:rPr lang="en-US" dirty="0" err="1"/>
              <a:t>satuam</a:t>
            </a:r>
            <a:r>
              <a:rPr lang="en-US" dirty="0"/>
              <a:t> ,</a:t>
            </a:r>
            <a:r>
              <a:rPr lang="en-US" dirty="0" err="1"/>
              <a:t>sertika</a:t>
            </a:r>
            <a:r>
              <a:rPr lang="en-US" dirty="0"/>
              <a:t>, </a:t>
            </a:r>
            <a:r>
              <a:rPr lang="en-US" dirty="0" err="1"/>
              <a:t>karpet</a:t>
            </a:r>
            <a:r>
              <a:rPr lang="en-US" dirty="0"/>
              <a:t>, VIP, Express) </a:t>
            </a:r>
          </a:p>
          <a:p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</a:p>
          <a:p>
            <a:r>
              <a:rPr lang="en-US" dirty="0"/>
              <a:t>Tab Bottom Navigation (</a:t>
            </a:r>
            <a:r>
              <a:rPr lang="en-US" dirty="0" err="1"/>
              <a:t>Beranda</a:t>
            </a:r>
            <a:r>
              <a:rPr lang="en-US" dirty="0"/>
              <a:t>, Daftar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Akun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64EC-40B9-B11E-4DE4-B6C37F61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DA4C-AE83-9A25-12A9-A75A86F2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: #55CB95</a:t>
            </a:r>
          </a:p>
          <a:p>
            <a:r>
              <a:rPr lang="en-US" dirty="0"/>
              <a:t>SECONDARY : # E0F7EF</a:t>
            </a:r>
          </a:p>
        </p:txBody>
      </p:sp>
    </p:spTree>
    <p:extLst>
      <p:ext uri="{BB962C8B-B14F-4D97-AF65-F5344CB8AC3E}">
        <p14:creationId xmlns:p14="http://schemas.microsoft.com/office/powerpoint/2010/main" val="37207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CA70-E812-829C-F9F5-48404423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809A-8C5E-B027-8F09-10D77BDA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Navigation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@react-navigation/native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react-native-screens react-native-safe-area-context </a:t>
            </a:r>
          </a:p>
          <a:p>
            <a:pPr marL="0" indent="0">
              <a:buNone/>
            </a:pPr>
            <a:r>
              <a:rPr lang="en-ID" b="0" i="0" dirty="0" err="1">
                <a:solidFill>
                  <a:srgbClr val="D73A49"/>
                </a:solidFill>
                <a:effectLst/>
                <a:latin typeface="SFMono-Regular"/>
              </a:rPr>
              <a:t>npm</a:t>
            </a:r>
            <a:r>
              <a:rPr lang="en-ID" b="0" i="0" dirty="0">
                <a:solidFill>
                  <a:srgbClr val="393A34"/>
                </a:solidFill>
                <a:effectLst/>
                <a:latin typeface="SFMono-Regular"/>
              </a:rPr>
              <a:t> </a:t>
            </a:r>
            <a:r>
              <a:rPr lang="en-ID" b="0" i="0" dirty="0">
                <a:solidFill>
                  <a:srgbClr val="D73A49"/>
                </a:solidFill>
                <a:effectLst/>
                <a:latin typeface="SFMono-Regular"/>
              </a:rPr>
              <a:t>install</a:t>
            </a:r>
            <a:r>
              <a:rPr lang="en-ID" b="0" i="0" dirty="0">
                <a:solidFill>
                  <a:srgbClr val="393A34"/>
                </a:solidFill>
                <a:effectLst/>
                <a:latin typeface="SFMono-Regular"/>
              </a:rPr>
              <a:t> @react-navigation/native-stack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@react-navigation/bottom-tabs</a:t>
            </a:r>
          </a:p>
        </p:txBody>
      </p:sp>
    </p:spTree>
    <p:extLst>
      <p:ext uri="{BB962C8B-B14F-4D97-AF65-F5344CB8AC3E}">
        <p14:creationId xmlns:p14="http://schemas.microsoft.com/office/powerpoint/2010/main" val="284073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7E11-9354-0586-01F7-2BE4C2F0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5F66-C6BC-428C-FA86-8B167051D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react-native-</a:t>
            </a:r>
            <a:r>
              <a:rPr lang="en-US" dirty="0" err="1"/>
              <a:t>svg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yarn add --dev react-native-</a:t>
            </a:r>
            <a:r>
              <a:rPr lang="en-US" dirty="0" err="1"/>
              <a:t>svg</a:t>
            </a:r>
            <a:r>
              <a:rPr lang="en-US" dirty="0"/>
              <a:t>-transformer -&gt;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/>
              <a:t> 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9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98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SFMono-Regular</vt:lpstr>
      <vt:lpstr>Office Theme</vt:lpstr>
      <vt:lpstr>APLIKASI LAUNDRY</vt:lpstr>
      <vt:lpstr>SCREEN </vt:lpstr>
      <vt:lpstr>WARNA</vt:lpstr>
      <vt:lpstr>Package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LAUNDRY</dc:title>
  <dc:creator>M Tazakka Ramadhan</dc:creator>
  <cp:lastModifiedBy>M Tazakka Ramadhan</cp:lastModifiedBy>
  <cp:revision>3</cp:revision>
  <dcterms:created xsi:type="dcterms:W3CDTF">2022-11-20T01:01:29Z</dcterms:created>
  <dcterms:modified xsi:type="dcterms:W3CDTF">2022-11-20T13:40:55Z</dcterms:modified>
</cp:coreProperties>
</file>