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7366d234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7366d234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7366d234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7366d23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7366d234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7366d234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7366d234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7366d234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7366d23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7366d23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d456f1a0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d456f1a0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d456f1a06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d456f1a0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7366d23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7366d23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7366d234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7366d234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d456f1a0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d456f1a0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456f1a0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456f1a0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7366d234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7366d23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7366d23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7366d23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d456f1a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d456f1a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tb9515/UTA-Event-Mapp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vents.uta.edu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1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UTA Event Mapper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00350"/>
            <a:ext cx="8520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</a:t>
            </a:r>
            <a:br>
              <a:rPr lang="en"/>
            </a:br>
            <a:r>
              <a:rPr lang="en"/>
              <a:t>Mason		Jeff		Kahn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92850"/>
            <a:ext cx="8743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				(estimates)		Probability	Hour cost  	RE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80175" y="1228675"/>
            <a:ext cx="8874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experience						50%			30			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mistakes				50%			20 			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Absent Teammates							25%			20			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API incompatible w/ vision		30%			10			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incompatible w/ vision		15%			20			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hosting issues						50%			4			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Users								25%			4			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228675"/>
            <a:ext cx="4122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Mistakes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Absent teammates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643675" y="1228675"/>
            <a:ext cx="4319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Identify </a:t>
            </a:r>
            <a:r>
              <a:rPr lang="en"/>
              <a:t>deficiencies</a:t>
            </a:r>
            <a:r>
              <a:rPr lang="en"/>
              <a:t> and spend time self learning using tutorials or AI instruction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Group member with most Github experience directs version control </a:t>
            </a:r>
            <a:r>
              <a:rPr lang="en"/>
              <a:t>management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Ongoing endeavor to include and communicate with all members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572000" y="1381075"/>
            <a:ext cx="441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Research, explore, compare map solutions early on, have backup plan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Explore web hosting options early on before implementation required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Find backup plan for database service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381075"/>
            <a:ext cx="4122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API incompatible with vision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Hosting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incompatible w/ vision or usage change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228675"/>
            <a:ext cx="4122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hosts needed to gain website traffic and momentum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709400" y="1228675"/>
            <a:ext cx="4122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Seek users among classmates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Solicit </a:t>
            </a:r>
            <a:r>
              <a:rPr lang="en"/>
              <a:t>c</a:t>
            </a:r>
            <a:r>
              <a:rPr lang="en"/>
              <a:t>lassmate discords/teams/group chats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Invite event hosts around campus to try our app after launch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UTA Students and Faculty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Anyone with a UTA student or faculty email can get </a:t>
            </a:r>
            <a:r>
              <a:rPr lang="en"/>
              <a:t>validated</a:t>
            </a:r>
            <a:r>
              <a:rPr lang="en"/>
              <a:t> to create an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required to Host events, add friends, RSVP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UTA Visitors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map and events can be viewed without signing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</a:t>
            </a:r>
            <a:r>
              <a:rPr lang="en"/>
              <a:t>allows</a:t>
            </a:r>
            <a:r>
              <a:rPr lang="en"/>
              <a:t> UTA visitors without an account to view events with limited feature access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Not Making		(Subject To Change)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Elaborate profile pages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Android/Iphone/mobile application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service for users outside of UTA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advertising platform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https://github.com/mtb9515/UTA-Event-Mapper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15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555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150"/>
              <a:t>Google Maps</a:t>
            </a:r>
            <a:endParaRPr sz="6150"/>
          </a:p>
          <a:p>
            <a:pPr indent="-31869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365"/>
              <a:t>Global scale Map, organized by locations</a:t>
            </a:r>
            <a:br>
              <a:rPr lang="en" sz="4365"/>
            </a:br>
            <a:endParaRPr sz="4365"/>
          </a:p>
          <a:p>
            <a:pPr indent="-318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4365"/>
              <a:t>Larger scale, less specialized, non exclusive, location oriented rather than event oriented</a:t>
            </a:r>
            <a:endParaRPr sz="43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  <a:p>
            <a:pPr indent="-3567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211" u="sng">
                <a:solidFill>
                  <a:schemeClr val="hlink"/>
                </a:solidFill>
                <a:hlinkClick r:id="rId3"/>
              </a:rPr>
              <a:t>https://events.uta.edu/</a:t>
            </a:r>
            <a:r>
              <a:rPr lang="en" sz="6211"/>
              <a:t> </a:t>
            </a:r>
            <a:endParaRPr sz="6211"/>
          </a:p>
          <a:p>
            <a:pPr indent="-31869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365"/>
              <a:t>College hosted site with college related events and map links</a:t>
            </a:r>
            <a:br>
              <a:rPr lang="en" sz="4365"/>
            </a:br>
            <a:endParaRPr sz="4365"/>
          </a:p>
          <a:p>
            <a:pPr indent="-318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4365"/>
              <a:t>Less user friendly, no Map included in base UI, event hosting controlled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Features		-	 High Risk / Core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11525"/>
            <a:ext cx="85206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Account Creation</a:t>
            </a:r>
            <a:endParaRPr sz="1595"/>
          </a:p>
          <a:p>
            <a:pPr indent="-3108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</a:pPr>
            <a:r>
              <a:rPr lang="en" sz="1295"/>
              <a:t>UTA email required/verified for signup</a:t>
            </a:r>
            <a:endParaRPr sz="12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Simple account creation required to begin hosting events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Login with Email and PW</a:t>
            </a:r>
            <a:br>
              <a:rPr lang="en" sz="1285"/>
            </a:b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Map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Displays Map centered on UTA, Displays Pins of hosted events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Can zoom and Scroll and tp Pins for info</a:t>
            </a:r>
            <a:endParaRPr sz="159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Features		-	 High Risk / Core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894275"/>
            <a:ext cx="85206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85"/>
            </a:b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Create Events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Place Pin on Map for event location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Mandatory: Event Name, Time (1 week limit to start), Location Description, Host Info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Optional: RSVP option, Links (organization / socials), Private (creates list to send Email invite, account not required)</a:t>
            </a:r>
            <a:br>
              <a:rPr lang="en" sz="1285"/>
            </a:b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View Events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Viewing own event - Option to edit &gt; reopens event creation UI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Viewing others events - Shows relevant Event INFO, RSVP if possible, list of Friends RSVP’d (implemented after friends list)</a:t>
            </a:r>
            <a:endParaRPr sz="128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Friend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RSVPs to your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reminders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Friend hosted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event invites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Friends List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Names / Email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friend bar with input for email address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section displaying currently ongoing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Bottom section displaying chronologically sorted upcoming events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with potential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map and events without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be very simple to implement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events using a date/time or </a:t>
            </a:r>
            <a:r>
              <a:rPr lang="en"/>
              <a:t>range</a:t>
            </a:r>
            <a:r>
              <a:rPr lang="en"/>
              <a:t> of dates/times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Filter/search for events hosted by user email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Categorized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different colors or shape for map pins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