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0210230737/SEASONBASEDCULTIV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F44F2A-326E-451D-9F44-301D696805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0210230737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D43C3E-E0E3-42AA-9AC0-0D92537503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10/13/2023 7:31:30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TH" id="10" name="slide10">
            <a:extLst>
              <a:ext uri="{FF2B5EF4-FFF2-40B4-BE49-F238E27FC236}">
                <a16:creationId xmlns:a16="http://schemas.microsoft.com/office/drawing/2014/main" id="{90C8BC12-AA5F-47F0-936E-162488692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457450"/>
            <a:ext cx="2305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TH" id="11" name="slide11">
            <a:extLst>
              <a:ext uri="{FF2B5EF4-FFF2-40B4-BE49-F238E27FC236}">
                <a16:creationId xmlns:a16="http://schemas.microsoft.com/office/drawing/2014/main" id="{259D4A86-E82A-4C45-A4A5-A09666524C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076450"/>
            <a:ext cx="1924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ST" id="12" name="slide12">
            <a:extLst>
              <a:ext uri="{FF2B5EF4-FFF2-40B4-BE49-F238E27FC236}">
                <a16:creationId xmlns:a16="http://schemas.microsoft.com/office/drawing/2014/main" id="{8C2F4FDB-AE55-4804-8BA8-A283394849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743200"/>
            <a:ext cx="1733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ST" id="13" name="slide13">
            <a:extLst>
              <a:ext uri="{FF2B5EF4-FFF2-40B4-BE49-F238E27FC236}">
                <a16:creationId xmlns:a16="http://schemas.microsoft.com/office/drawing/2014/main" id="{970C755F-C2E1-4FC4-8BFB-B622FB9917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743200"/>
            <a:ext cx="1543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THEAST" id="14" name="slide14">
            <a:extLst>
              <a:ext uri="{FF2B5EF4-FFF2-40B4-BE49-F238E27FC236}">
                <a16:creationId xmlns:a16="http://schemas.microsoft.com/office/drawing/2014/main" id="{56E63637-8A0D-4512-9D6F-C237A3EE94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266950"/>
            <a:ext cx="19240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5" name="slide15">
            <a:extLst>
              <a:ext uri="{FF2B5EF4-FFF2-40B4-BE49-F238E27FC236}">
                <a16:creationId xmlns:a16="http://schemas.microsoft.com/office/drawing/2014/main" id="{C8E36D45-F07A-48CD-917B-78E4C2230B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0"/>
            <a:ext cx="1190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6" name="slide16">
            <a:extLst>
              <a:ext uri="{FF2B5EF4-FFF2-40B4-BE49-F238E27FC236}">
                <a16:creationId xmlns:a16="http://schemas.microsoft.com/office/drawing/2014/main" id="{574B6005-12A2-43B8-9FDD-6E77689AE8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0"/>
            <a:ext cx="1190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7" name="slide17">
            <a:extLst>
              <a:ext uri="{FF2B5EF4-FFF2-40B4-BE49-F238E27FC236}">
                <a16:creationId xmlns:a16="http://schemas.microsoft.com/office/drawing/2014/main" id="{534F8B81-740B-4ED3-B483-4D587F28C6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0"/>
            <a:ext cx="1190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8" name="slide18">
            <a:extLst>
              <a:ext uri="{FF2B5EF4-FFF2-40B4-BE49-F238E27FC236}">
                <a16:creationId xmlns:a16="http://schemas.microsoft.com/office/drawing/2014/main" id="{62CDDE30-5164-46F3-BA84-461886B580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0"/>
            <a:ext cx="1190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TH REGION" id="19" name="slide19">
            <a:extLst>
              <a:ext uri="{FF2B5EF4-FFF2-40B4-BE49-F238E27FC236}">
                <a16:creationId xmlns:a16="http://schemas.microsoft.com/office/drawing/2014/main" id="{71CC28B5-D2C9-4CA9-BDAF-9097EA53AB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" y="0"/>
            <a:ext cx="11900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AGRICULTURAL LAND" id="2" name="slide2">
            <a:extLst>
              <a:ext uri="{FF2B5EF4-FFF2-40B4-BE49-F238E27FC236}">
                <a16:creationId xmlns:a16="http://schemas.microsoft.com/office/drawing/2014/main" id="{89789511-65B1-411F-A291-D49C00D9B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" y="0"/>
            <a:ext cx="11361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0" name="slide20">
            <a:extLst>
              <a:ext uri="{FF2B5EF4-FFF2-40B4-BE49-F238E27FC236}">
                <a16:creationId xmlns:a16="http://schemas.microsoft.com/office/drawing/2014/main" id="{34B2315B-8BD4-4E4A-B2BE-2353C4F225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1" name="slide21">
            <a:extLst>
              <a:ext uri="{FF2B5EF4-FFF2-40B4-BE49-F238E27FC236}">
                <a16:creationId xmlns:a16="http://schemas.microsoft.com/office/drawing/2014/main" id="{FA5E95DD-7FE8-45D5-A3BC-838D2FDA9C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2" name="slide22">
            <a:extLst>
              <a:ext uri="{FF2B5EF4-FFF2-40B4-BE49-F238E27FC236}">
                <a16:creationId xmlns:a16="http://schemas.microsoft.com/office/drawing/2014/main" id="{934DA6F5-AD89-4E05-8370-541754EE0C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3" name="slide23">
            <a:extLst>
              <a:ext uri="{FF2B5EF4-FFF2-40B4-BE49-F238E27FC236}">
                <a16:creationId xmlns:a16="http://schemas.microsoft.com/office/drawing/2014/main" id="{5CE2399D-F6B6-46C1-9C3D-556058A858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4" name="slide24">
            <a:extLst>
              <a:ext uri="{FF2B5EF4-FFF2-40B4-BE49-F238E27FC236}">
                <a16:creationId xmlns:a16="http://schemas.microsoft.com/office/drawing/2014/main" id="{2A954EDE-C234-4517-AB8D-F482A6686E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5" name="slide25">
            <a:extLst>
              <a:ext uri="{FF2B5EF4-FFF2-40B4-BE49-F238E27FC236}">
                <a16:creationId xmlns:a16="http://schemas.microsoft.com/office/drawing/2014/main" id="{7B9866F5-2CF2-4C4D-82E7-0BDC60F00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6" name="slide26">
            <a:extLst>
              <a:ext uri="{FF2B5EF4-FFF2-40B4-BE49-F238E27FC236}">
                <a16:creationId xmlns:a16="http://schemas.microsoft.com/office/drawing/2014/main" id="{89C4535A-6590-45A8-9ABE-65D271EAE2F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7" name="slide27">
            <a:extLst>
              <a:ext uri="{FF2B5EF4-FFF2-40B4-BE49-F238E27FC236}">
                <a16:creationId xmlns:a16="http://schemas.microsoft.com/office/drawing/2014/main" id="{5C8A2C9A-F439-41C5-AA09-7378DBCA4C0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8" name="slide28">
            <a:extLst>
              <a:ext uri="{FF2B5EF4-FFF2-40B4-BE49-F238E27FC236}">
                <a16:creationId xmlns:a16="http://schemas.microsoft.com/office/drawing/2014/main" id="{6CFF9295-7C23-4224-8C76-EF0F1DD7AB2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Vs PRODUCTION" id="3" name="slide3">
            <a:extLst>
              <a:ext uri="{FF2B5EF4-FFF2-40B4-BE49-F238E27FC236}">
                <a16:creationId xmlns:a16="http://schemas.microsoft.com/office/drawing/2014/main" id="{21CC95E4-253F-4C46-93F0-A8452DE5A7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5" y="0"/>
            <a:ext cx="1139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IELD BY SEASON" id="4" name="slide4">
            <a:extLst>
              <a:ext uri="{FF2B5EF4-FFF2-40B4-BE49-F238E27FC236}">
                <a16:creationId xmlns:a16="http://schemas.microsoft.com/office/drawing/2014/main" id="{805EDA94-7908-45F1-8565-715B4D918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5" y="0"/>
            <a:ext cx="11694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OP PLANTATION BY AREA" id="5" name="slide5">
            <a:extLst>
              <a:ext uri="{FF2B5EF4-FFF2-40B4-BE49-F238E27FC236}">
                <a16:creationId xmlns:a16="http://schemas.microsoft.com/office/drawing/2014/main" id="{BA3893C5-500A-47E6-B455-C490BE13F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6" y="0"/>
            <a:ext cx="1132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JOR CROPS GROWTH" id="6" name="slide6">
            <a:extLst>
              <a:ext uri="{FF2B5EF4-FFF2-40B4-BE49-F238E27FC236}">
                <a16:creationId xmlns:a16="http://schemas.microsoft.com/office/drawing/2014/main" id="{072F4F47-C24D-4513-A727-A25C233266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7" y="0"/>
            <a:ext cx="1137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OP PLANTATION BY COUNT" id="7" name="slide7">
            <a:extLst>
              <a:ext uri="{FF2B5EF4-FFF2-40B4-BE49-F238E27FC236}">
                <a16:creationId xmlns:a16="http://schemas.microsoft.com/office/drawing/2014/main" id="{04A3487C-4144-4FD1-B162-273148E20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8" y="0"/>
            <a:ext cx="1142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SE PRODUCTION" id="8" name="slide8">
            <a:extLst>
              <a:ext uri="{FF2B5EF4-FFF2-40B4-BE49-F238E27FC236}">
                <a16:creationId xmlns:a16="http://schemas.microsoft.com/office/drawing/2014/main" id="{78CAE8A5-86EF-476A-9798-8C03C22798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" y="0"/>
            <a:ext cx="11384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BASED CULTIVATION" id="9" name="slide9">
            <a:extLst>
              <a:ext uri="{FF2B5EF4-FFF2-40B4-BE49-F238E27FC236}">
                <a16:creationId xmlns:a16="http://schemas.microsoft.com/office/drawing/2014/main" id="{4662D379-2F8F-4866-8B30-CCA132C0E1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7" y="0"/>
            <a:ext cx="1137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2023-10-13T07:31:37Z</dcterms:created>
  <dcterms:modified xsi:type="dcterms:W3CDTF">2023-10-13T07:31:37Z</dcterms:modified>
</cp:coreProperties>
</file>