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7" r:id="rId9"/>
    <p:sldId id="268" r:id="rId10"/>
    <p:sldId id="269" r:id="rId11"/>
    <p:sldId id="270" r:id="rId12"/>
    <p:sldId id="271" r:id="rId13"/>
    <p:sldId id="262" r:id="rId14"/>
    <p:sldId id="263" r:id="rId15"/>
    <p:sldId id="264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BDA45-18EF-48DB-B169-0F815D35619C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77E08-56D4-495E-B69A-FC151F605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80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BDA45-18EF-48DB-B169-0F815D35619C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77E08-56D4-495E-B69A-FC151F605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23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BDA45-18EF-48DB-B169-0F815D35619C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77E08-56D4-495E-B69A-FC151F605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73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BDA45-18EF-48DB-B169-0F815D35619C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77E08-56D4-495E-B69A-FC151F605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952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BDA45-18EF-48DB-B169-0F815D35619C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77E08-56D4-495E-B69A-FC151F605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44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BDA45-18EF-48DB-B169-0F815D35619C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77E08-56D4-495E-B69A-FC151F605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114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BDA45-18EF-48DB-B169-0F815D35619C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77E08-56D4-495E-B69A-FC151F605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86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BDA45-18EF-48DB-B169-0F815D35619C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77E08-56D4-495E-B69A-FC151F605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6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BDA45-18EF-48DB-B169-0F815D35619C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77E08-56D4-495E-B69A-FC151F605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614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BDA45-18EF-48DB-B169-0F815D35619C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77E08-56D4-495E-B69A-FC151F605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790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BDA45-18EF-48DB-B169-0F815D35619C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77E08-56D4-495E-B69A-FC151F605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188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BDA45-18EF-48DB-B169-0F815D35619C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77E08-56D4-495E-B69A-FC151F605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829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Twitter and Politics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Anne Regel</a:t>
            </a:r>
          </a:p>
          <a:p>
            <a:r>
              <a:rPr lang="en-US" dirty="0" smtClean="0"/>
              <a:t>March 23</a:t>
            </a:r>
            <a:r>
              <a:rPr lang="en-US" baseline="30000" dirty="0" smtClean="0"/>
              <a:t>th</a:t>
            </a:r>
            <a:r>
              <a:rPr lang="en-US" dirty="0" smtClean="0"/>
              <a:t>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008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9410915" y="652068"/>
            <a:ext cx="2859110" cy="5169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Top 30 words used in federal documents published by the Executive Office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7" y="115911"/>
            <a:ext cx="9339758" cy="667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23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9697792" y="574796"/>
            <a:ext cx="2859110" cy="5169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Top 30 words used in Donald Trump’s tweets  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23" y="6288"/>
            <a:ext cx="9574369" cy="683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155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9697792" y="574796"/>
            <a:ext cx="2859110" cy="5169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Top 30 words used in Donald Trump’s tweets 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7264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Cosine Similarity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940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620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of Similar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925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554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24411"/>
          </a:xfrm>
        </p:spPr>
        <p:txBody>
          <a:bodyPr/>
          <a:lstStyle/>
          <a:p>
            <a:r>
              <a:rPr lang="en-US" dirty="0" smtClean="0"/>
              <a:t>Politicians are increasingly using Twitter to communicate directly with the public</a:t>
            </a:r>
          </a:p>
          <a:p>
            <a:pPr lvl="1"/>
            <a:r>
              <a:rPr lang="en-US" dirty="0" smtClean="0"/>
              <a:t>All 100 senators have official twitter accounts</a:t>
            </a:r>
          </a:p>
          <a:p>
            <a:pPr lvl="1"/>
            <a:r>
              <a:rPr lang="en-US" dirty="0" smtClean="0"/>
              <a:t>All but 7 congresspersons have twitter accounts</a:t>
            </a:r>
          </a:p>
          <a:p>
            <a:pPr lvl="1"/>
            <a:r>
              <a:rPr lang="en-US" dirty="0" smtClean="0"/>
              <a:t>Presidents and Prime Ministers</a:t>
            </a:r>
          </a:p>
          <a:p>
            <a:pPr lvl="2"/>
            <a:r>
              <a:rPr lang="en-US" dirty="0" smtClean="0"/>
              <a:t>France, Russia, Venezuela, UK and Israel</a:t>
            </a:r>
          </a:p>
          <a:p>
            <a:endParaRPr lang="en-US" dirty="0" smtClean="0"/>
          </a:p>
          <a:p>
            <a:r>
              <a:rPr lang="en-US" dirty="0" smtClean="0"/>
              <a:t>What can 280 character's do?</a:t>
            </a:r>
          </a:p>
          <a:p>
            <a:pPr lvl="1"/>
            <a:r>
              <a:rPr lang="en-US" dirty="0" smtClean="0"/>
              <a:t>Effect stock prices</a:t>
            </a:r>
          </a:p>
          <a:p>
            <a:pPr lvl="1"/>
            <a:r>
              <a:rPr lang="en-US" dirty="0" smtClean="0"/>
              <a:t>Influence diplomacy</a:t>
            </a:r>
          </a:p>
          <a:p>
            <a:pPr lvl="1"/>
            <a:r>
              <a:rPr lang="en-US" dirty="0" smtClean="0"/>
              <a:t>Inspires violence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260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Twitter and President Trump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capstone project will analyze President Trump’s tweets.  Some of the questions I will try to answer </a:t>
            </a:r>
            <a:r>
              <a:rPr lang="en-US" dirty="0" smtClean="0"/>
              <a:t>are: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does President Trump tweet </a:t>
            </a:r>
            <a:r>
              <a:rPr lang="en-US" dirty="0" smtClean="0"/>
              <a:t>about?</a:t>
            </a:r>
          </a:p>
          <a:p>
            <a:pPr lvl="1"/>
            <a:r>
              <a:rPr lang="en-US" dirty="0" smtClean="0"/>
              <a:t>Do </a:t>
            </a:r>
            <a:r>
              <a:rPr lang="en-US" dirty="0"/>
              <a:t>his tweets translate into official actions of any kind</a:t>
            </a:r>
            <a:r>
              <a:rPr lang="en-US" dirty="0" smtClean="0"/>
              <a:t>?</a:t>
            </a:r>
          </a:p>
          <a:p>
            <a:pPr lvl="1"/>
            <a:endParaRPr lang="en-US" dirty="0"/>
          </a:p>
          <a:p>
            <a:r>
              <a:rPr lang="en-US" dirty="0"/>
              <a:t>My clients would include anyone interested in using twitter statements in order to anticipate future actions made by the President of the United States of </a:t>
            </a:r>
            <a:r>
              <a:rPr lang="en-US" dirty="0" smtClean="0"/>
              <a:t>America</a:t>
            </a:r>
          </a:p>
        </p:txBody>
      </p:sp>
    </p:spTree>
    <p:extLst>
      <p:ext uri="{BB962C8B-B14F-4D97-AF65-F5344CB8AC3E}">
        <p14:creationId xmlns:p14="http://schemas.microsoft.com/office/powerpoint/2010/main" val="3571093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Acquisition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Twitter</a:t>
            </a:r>
          </a:p>
          <a:p>
            <a:pPr lvl="1"/>
            <a:r>
              <a:rPr lang="en-US" dirty="0" smtClean="0"/>
              <a:t>Tweets from 01/20/2017 – 03/03/2018 obtained from Trump Twitter Archive</a:t>
            </a:r>
          </a:p>
          <a:p>
            <a:pPr lvl="1"/>
            <a:r>
              <a:rPr lang="en-US" dirty="0" smtClean="0"/>
              <a:t>Tokenized tweet text</a:t>
            </a:r>
          </a:p>
          <a:p>
            <a:endParaRPr lang="en-US" dirty="0"/>
          </a:p>
          <a:p>
            <a:r>
              <a:rPr lang="en-US" dirty="0" smtClean="0"/>
              <a:t> All documents published by the Executive Office of the United States of America</a:t>
            </a:r>
          </a:p>
          <a:p>
            <a:pPr lvl="1"/>
            <a:r>
              <a:rPr lang="en-US" dirty="0" smtClean="0"/>
              <a:t>Scraped all documents from the Federal Register’s website</a:t>
            </a:r>
          </a:p>
          <a:p>
            <a:pPr lvl="1"/>
            <a:r>
              <a:rPr lang="en-US" dirty="0" smtClean="0"/>
              <a:t>Converted PDF to text</a:t>
            </a:r>
          </a:p>
          <a:p>
            <a:pPr lvl="1"/>
            <a:r>
              <a:rPr lang="en-US" dirty="0" smtClean="0"/>
              <a:t>Tokenized each documents text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019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795760" y="439932"/>
            <a:ext cx="4338819" cy="1325563"/>
          </a:xfrm>
        </p:spPr>
        <p:txBody>
          <a:bodyPr/>
          <a:lstStyle/>
          <a:p>
            <a:pPr algn="ctr"/>
            <a:r>
              <a:rPr lang="en-US" b="1" dirty="0" smtClean="0"/>
              <a:t>Twitter Data </a:t>
            </a:r>
            <a:r>
              <a:rPr lang="en-US" b="1" dirty="0" smtClean="0"/>
              <a:t>Wrangling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203879" y="1396693"/>
            <a:ext cx="4901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Download JSON data  from Trump Twitter Archive</a:t>
            </a:r>
          </a:p>
          <a:p>
            <a:pPr algn="ctr"/>
            <a:r>
              <a:rPr lang="en-US" b="1" dirty="0"/>
              <a:t>a</a:t>
            </a:r>
            <a:r>
              <a:rPr lang="en-US" b="1" dirty="0" smtClean="0"/>
              <a:t>nd load into   a Pandas </a:t>
            </a:r>
            <a:r>
              <a:rPr lang="en-US" b="1" dirty="0" err="1" smtClean="0"/>
              <a:t>dataframe</a:t>
            </a:r>
            <a:endParaRPr lang="en-US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362"/>
          <a:stretch/>
        </p:blipFill>
        <p:spPr>
          <a:xfrm>
            <a:off x="350748" y="211808"/>
            <a:ext cx="5975608" cy="1068352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8" idx="2"/>
          </p:cNvCxnSpPr>
          <p:nvPr/>
        </p:nvCxnSpPr>
        <p:spPr>
          <a:xfrm>
            <a:off x="3338552" y="1280160"/>
            <a:ext cx="0" cy="970671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179" y="2250831"/>
            <a:ext cx="10058400" cy="167779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612424" y="4041326"/>
            <a:ext cx="8129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Extract hashtags, @mentions,   tokenize text, and convert dates to </a:t>
            </a:r>
            <a:r>
              <a:rPr lang="en-US" b="1" dirty="0" err="1" smtClean="0"/>
              <a:t>datetime</a:t>
            </a:r>
            <a:r>
              <a:rPr lang="en-US" b="1" dirty="0" smtClean="0"/>
              <a:t> objects</a:t>
            </a:r>
            <a:endParaRPr lang="en-US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597747" y="3953019"/>
            <a:ext cx="2164" cy="608647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020" y="4772746"/>
            <a:ext cx="8984566" cy="188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592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/>
        </p:nvCxnSpPr>
        <p:spPr>
          <a:xfrm>
            <a:off x="3084401" y="2818737"/>
            <a:ext cx="393893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203006" y="50600"/>
            <a:ext cx="11727586" cy="6529779"/>
            <a:chOff x="177248" y="127874"/>
            <a:chExt cx="11727586" cy="652977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655" y="207489"/>
              <a:ext cx="1127371" cy="1439446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2040" y="2715387"/>
              <a:ext cx="1972467" cy="1293972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3243605" y="2837307"/>
              <a:ext cx="8722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Extract</a:t>
              </a:r>
              <a:endParaRPr lang="en-US" b="1" dirty="0"/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3251828" y="3525677"/>
              <a:ext cx="2799473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4547747" y="3199031"/>
              <a:ext cx="1659993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Tokenize Text</a:t>
              </a:r>
              <a:endParaRPr lang="en-US" b="1" dirty="0"/>
            </a:p>
          </p:txBody>
        </p: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5194" y="2673034"/>
              <a:ext cx="2409825" cy="857250"/>
            </a:xfrm>
            <a:prstGeom prst="rect">
              <a:avLst/>
            </a:prstGeom>
          </p:spPr>
        </p:pic>
        <p:cxnSp>
          <p:nvCxnSpPr>
            <p:cNvPr id="44" name="Straight Arrow Connector 43"/>
            <p:cNvCxnSpPr/>
            <p:nvPr/>
          </p:nvCxnSpPr>
          <p:spPr>
            <a:xfrm>
              <a:off x="3449029" y="2900110"/>
              <a:ext cx="478301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4044330" y="2413596"/>
              <a:ext cx="13523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Date of publication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 rot="16200000">
              <a:off x="-338278" y="643400"/>
              <a:ext cx="15542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PDF of Federal Document</a:t>
              </a:r>
              <a:endParaRPr lang="en-US" sz="1400" dirty="0"/>
            </a:p>
          </p:txBody>
        </p:sp>
        <p:cxnSp>
          <p:nvCxnSpPr>
            <p:cNvPr id="10" name="Elbow Connector 9"/>
            <p:cNvCxnSpPr>
              <a:stCxn id="5" idx="2"/>
              <a:endCxn id="6" idx="0"/>
            </p:cNvCxnSpPr>
            <p:nvPr/>
          </p:nvCxnSpPr>
          <p:spPr>
            <a:xfrm rot="16200000" flipH="1">
              <a:off x="1195081" y="1682194"/>
              <a:ext cx="1068452" cy="997933"/>
            </a:xfrm>
            <a:prstGeom prst="bentConnector3">
              <a:avLst>
                <a:gd name="adj1" fmla="val 50000"/>
              </a:avLst>
            </a:prstGeom>
            <a:ln w="412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967107" y="1837268"/>
              <a:ext cx="15667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Convert to Plain Text</a:t>
              </a:r>
              <a:endParaRPr lang="en-US" b="1" dirty="0"/>
            </a:p>
          </p:txBody>
        </p:sp>
        <p:sp>
          <p:nvSpPr>
            <p:cNvPr id="14" name="Left Brace 13"/>
            <p:cNvSpPr/>
            <p:nvPr/>
          </p:nvSpPr>
          <p:spPr>
            <a:xfrm rot="16200000">
              <a:off x="6525019" y="-721716"/>
              <a:ext cx="81130" cy="10678500"/>
            </a:xfrm>
            <a:prstGeom prst="leftBrace">
              <a:avLst>
                <a:gd name="adj1" fmla="val 8333"/>
                <a:gd name="adj2" fmla="val 48837"/>
              </a:avLst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5333" y="4943553"/>
              <a:ext cx="7429500" cy="1714100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2725512" y="5757587"/>
              <a:ext cx="16599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Clean and Formatted Data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 rot="16200000">
              <a:off x="187588" y="3013298"/>
              <a:ext cx="15542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Text of Federal Document</a:t>
              </a:r>
              <a:endParaRPr lang="en-US" sz="14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358726" y="3435714"/>
              <a:ext cx="19549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Tokenized text</a:t>
              </a:r>
              <a:endParaRPr lang="en-US" sz="14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258287" y="4262992"/>
              <a:ext cx="4614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Put all Federal Data into a Pandas </a:t>
              </a:r>
              <a:r>
                <a:rPr lang="en-US" b="1" dirty="0" err="1" smtClean="0"/>
                <a:t>dataframe</a:t>
              </a:r>
              <a:endParaRPr lang="en-US" b="1" dirty="0"/>
            </a:p>
          </p:txBody>
        </p:sp>
      </p:grpSp>
      <p:sp>
        <p:nvSpPr>
          <p:cNvPr id="49" name="Title 1"/>
          <p:cNvSpPr>
            <a:spLocks noGrp="1"/>
          </p:cNvSpPr>
          <p:nvPr>
            <p:ph type="title"/>
          </p:nvPr>
        </p:nvSpPr>
        <p:spPr>
          <a:xfrm>
            <a:off x="5883874" y="433856"/>
            <a:ext cx="4338819" cy="1325563"/>
          </a:xfrm>
        </p:spPr>
        <p:txBody>
          <a:bodyPr/>
          <a:lstStyle/>
          <a:p>
            <a:pPr algn="ctr"/>
            <a:r>
              <a:rPr lang="en-US" b="1" dirty="0" smtClean="0"/>
              <a:t>Federal Document Data Wrangling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5466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 and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37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-265944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Top 20 Hashtags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647" y="888644"/>
            <a:ext cx="8016704" cy="572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177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38199" y="-26594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Top 20 </a:t>
            </a:r>
            <a:r>
              <a:rPr lang="en-US" dirty="0"/>
              <a:t>@</a:t>
            </a:r>
            <a:r>
              <a:rPr lang="en-US" dirty="0" smtClean="0"/>
              <a:t>tags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147" y="725050"/>
            <a:ext cx="8333704" cy="595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413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3228</TotalTime>
  <Words>293</Words>
  <Application>Microsoft Office PowerPoint</Application>
  <PresentationFormat>Widescreen</PresentationFormat>
  <Paragraphs>56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Twitter and Politics</vt:lpstr>
      <vt:lpstr>Introduction</vt:lpstr>
      <vt:lpstr>Twitter and President Trump</vt:lpstr>
      <vt:lpstr>Data Acquisition</vt:lpstr>
      <vt:lpstr>Twitter Data Wrangling</vt:lpstr>
      <vt:lpstr>Federal Document Data Wrangling</vt:lpstr>
      <vt:lpstr>Exploratory Data Analysis and Visualization</vt:lpstr>
      <vt:lpstr>Top 20 Hashtags</vt:lpstr>
      <vt:lpstr>PowerPoint Presentation</vt:lpstr>
      <vt:lpstr>PowerPoint Presentation</vt:lpstr>
      <vt:lpstr>PowerPoint Presentation</vt:lpstr>
      <vt:lpstr>PowerPoint Presentation</vt:lpstr>
      <vt:lpstr>Cosine Similarity</vt:lpstr>
      <vt:lpstr>Analysis Results</vt:lpstr>
      <vt:lpstr>Topics of Similar Documents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and Politics</dc:title>
  <dc:creator>aregel</dc:creator>
  <cp:lastModifiedBy>aregel</cp:lastModifiedBy>
  <cp:revision>30</cp:revision>
  <dcterms:created xsi:type="dcterms:W3CDTF">2018-03-16T18:46:54Z</dcterms:created>
  <dcterms:modified xsi:type="dcterms:W3CDTF">2018-03-29T16:30:28Z</dcterms:modified>
</cp:coreProperties>
</file>