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DA45-18EF-48DB-B169-0F815D35619C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7E08-56D4-495E-B69A-FC151F605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DA45-18EF-48DB-B169-0F815D35619C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7E08-56D4-495E-B69A-FC151F605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2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DA45-18EF-48DB-B169-0F815D35619C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7E08-56D4-495E-B69A-FC151F605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7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DA45-18EF-48DB-B169-0F815D35619C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7E08-56D4-495E-B69A-FC151F605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5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DA45-18EF-48DB-B169-0F815D35619C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7E08-56D4-495E-B69A-FC151F605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4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DA45-18EF-48DB-B169-0F815D35619C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7E08-56D4-495E-B69A-FC151F605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1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DA45-18EF-48DB-B169-0F815D35619C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7E08-56D4-495E-B69A-FC151F605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8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DA45-18EF-48DB-B169-0F815D35619C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7E08-56D4-495E-B69A-FC151F605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DA45-18EF-48DB-B169-0F815D35619C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7E08-56D4-495E-B69A-FC151F605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1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DA45-18EF-48DB-B169-0F815D35619C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7E08-56D4-495E-B69A-FC151F605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9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DA45-18EF-48DB-B169-0F815D35619C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7E08-56D4-495E-B69A-FC151F605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88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BDA45-18EF-48DB-B169-0F815D35619C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77E08-56D4-495E-B69A-FC151F605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2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Twitter and Politics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Anne Regel</a:t>
            </a:r>
          </a:p>
          <a:p>
            <a:r>
              <a:rPr lang="en-US" dirty="0" smtClean="0"/>
              <a:t>March 16</a:t>
            </a:r>
            <a:r>
              <a:rPr lang="en-US" baseline="30000" dirty="0" smtClean="0"/>
              <a:t>th</a:t>
            </a:r>
            <a:r>
              <a:rPr lang="en-US" dirty="0" smtClean="0"/>
              <a:t>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08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of Similar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25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5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24411"/>
          </a:xfrm>
        </p:spPr>
        <p:txBody>
          <a:bodyPr/>
          <a:lstStyle/>
          <a:p>
            <a:r>
              <a:rPr lang="en-US" dirty="0" smtClean="0"/>
              <a:t>Politicians are increasingly using Twitter to communicate directly with the public</a:t>
            </a:r>
          </a:p>
          <a:p>
            <a:pPr lvl="1"/>
            <a:r>
              <a:rPr lang="en-US" dirty="0" smtClean="0"/>
              <a:t>All 100 senators have official twitter accounts</a:t>
            </a:r>
          </a:p>
          <a:p>
            <a:pPr lvl="1"/>
            <a:r>
              <a:rPr lang="en-US" dirty="0" smtClean="0"/>
              <a:t>All but 7 congresspersons have twitter accounts</a:t>
            </a:r>
          </a:p>
          <a:p>
            <a:pPr lvl="1"/>
            <a:r>
              <a:rPr lang="en-US" dirty="0" smtClean="0"/>
              <a:t>Presidents and Prime Ministers</a:t>
            </a:r>
          </a:p>
          <a:p>
            <a:pPr lvl="2"/>
            <a:r>
              <a:rPr lang="en-US" dirty="0" smtClean="0"/>
              <a:t>France, Russia, Venezuela, UK and Israel</a:t>
            </a:r>
          </a:p>
          <a:p>
            <a:endParaRPr lang="en-US" dirty="0" smtClean="0"/>
          </a:p>
          <a:p>
            <a:r>
              <a:rPr lang="en-US" dirty="0" smtClean="0"/>
              <a:t>What can 280 character's do?</a:t>
            </a:r>
          </a:p>
          <a:p>
            <a:pPr lvl="1"/>
            <a:r>
              <a:rPr lang="en-US" dirty="0" smtClean="0"/>
              <a:t>Effect stock prices</a:t>
            </a:r>
          </a:p>
          <a:p>
            <a:pPr lvl="1"/>
            <a:r>
              <a:rPr lang="en-US" dirty="0" smtClean="0"/>
              <a:t>Influence diplomacy</a:t>
            </a:r>
          </a:p>
          <a:p>
            <a:pPr lvl="1"/>
            <a:r>
              <a:rPr lang="en-US" dirty="0" smtClean="0"/>
              <a:t>Inspires violence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6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and President Trump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capstone project will analyze President Trump’s tweets.  Some of the questions I will try to answer </a:t>
            </a:r>
            <a:r>
              <a:rPr lang="en-US" dirty="0" smtClean="0"/>
              <a:t>are: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does President Trump tweet </a:t>
            </a:r>
            <a:r>
              <a:rPr lang="en-US" dirty="0" smtClean="0"/>
              <a:t>about?</a:t>
            </a:r>
          </a:p>
          <a:p>
            <a:pPr lvl="1"/>
            <a:r>
              <a:rPr lang="en-US" dirty="0" smtClean="0"/>
              <a:t>Do </a:t>
            </a:r>
            <a:r>
              <a:rPr lang="en-US" dirty="0"/>
              <a:t>his tweets translate into official actions of any kind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r>
              <a:rPr lang="en-US" dirty="0"/>
              <a:t>My clients would include anyone interested in using twitter statements in order to anticipate future actions made by the President of the United States of </a:t>
            </a:r>
            <a:r>
              <a:rPr lang="en-US" dirty="0" smtClean="0"/>
              <a:t>America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109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</a:t>
            </a:r>
          </a:p>
          <a:p>
            <a:pPr lvl="1"/>
            <a:r>
              <a:rPr lang="en-US" dirty="0" smtClean="0"/>
              <a:t>Tweets from 01/20/2017 – 03/03/2018 obtained from Trump Twitter Archive</a:t>
            </a:r>
          </a:p>
          <a:p>
            <a:pPr lvl="1"/>
            <a:r>
              <a:rPr lang="en-US" dirty="0" smtClean="0"/>
              <a:t>Tokenized tweet text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All documents published by </a:t>
            </a:r>
            <a:r>
              <a:rPr lang="en-US" dirty="0" smtClean="0"/>
              <a:t>the </a:t>
            </a:r>
            <a:r>
              <a:rPr lang="en-US" dirty="0" smtClean="0"/>
              <a:t>Executive Office of the United States of </a:t>
            </a:r>
            <a:r>
              <a:rPr lang="en-US" dirty="0" smtClean="0"/>
              <a:t>America</a:t>
            </a:r>
          </a:p>
          <a:p>
            <a:pPr lvl="1"/>
            <a:r>
              <a:rPr lang="en-US" dirty="0" smtClean="0"/>
              <a:t>Scraped all documents from the Federal Register’s website</a:t>
            </a:r>
          </a:p>
          <a:p>
            <a:pPr lvl="1"/>
            <a:r>
              <a:rPr lang="en-US" dirty="0" smtClean="0"/>
              <a:t>Converted PDF </a:t>
            </a:r>
            <a:r>
              <a:rPr lang="en-US" dirty="0" smtClean="0"/>
              <a:t>to </a:t>
            </a:r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Tokenized each documents text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1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pre-processing</a:t>
            </a:r>
          </a:p>
          <a:p>
            <a:pPr lvl="1"/>
            <a:r>
              <a:rPr lang="en-US" dirty="0" smtClean="0"/>
              <a:t>Pdf to text</a:t>
            </a:r>
          </a:p>
          <a:p>
            <a:pPr lvl="1"/>
            <a:r>
              <a:rPr lang="en-US" dirty="0" smtClean="0"/>
              <a:t>Extracting features</a:t>
            </a:r>
          </a:p>
          <a:p>
            <a:pPr lvl="2"/>
            <a:r>
              <a:rPr lang="en-US" dirty="0" smtClean="0"/>
              <a:t>Hashtag and @mentions</a:t>
            </a:r>
          </a:p>
          <a:p>
            <a:pPr lvl="2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Text tokenization</a:t>
            </a:r>
          </a:p>
          <a:p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Text to matrix</a:t>
            </a:r>
          </a:p>
          <a:p>
            <a:pPr lvl="1"/>
            <a:r>
              <a:rPr lang="en-US" dirty="0" smtClean="0"/>
              <a:t>Topic identification, NMF</a:t>
            </a:r>
          </a:p>
        </p:txBody>
      </p:sp>
    </p:spTree>
    <p:extLst>
      <p:ext uri="{BB962C8B-B14F-4D97-AF65-F5344CB8AC3E}">
        <p14:creationId xmlns:p14="http://schemas.microsoft.com/office/powerpoint/2010/main" val="231059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03" y="591592"/>
            <a:ext cx="1127371" cy="1439446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2548223" y="591592"/>
            <a:ext cx="8544838" cy="2789269"/>
            <a:chOff x="2112134" y="267287"/>
            <a:chExt cx="8544838" cy="278926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134" y="1311315"/>
              <a:ext cx="2660359" cy="1745241"/>
            </a:xfrm>
            <a:prstGeom prst="rect">
              <a:avLst/>
            </a:prstGeom>
          </p:spPr>
        </p:pic>
        <p:grpSp>
          <p:nvGrpSpPr>
            <p:cNvPr id="31" name="Group 30"/>
            <p:cNvGrpSpPr/>
            <p:nvPr/>
          </p:nvGrpSpPr>
          <p:grpSpPr>
            <a:xfrm>
              <a:off x="4923690" y="437829"/>
              <a:ext cx="872194" cy="961893"/>
              <a:chOff x="4965894" y="1069145"/>
              <a:chExt cx="872194" cy="961893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965894" y="2031038"/>
                <a:ext cx="393893" cy="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5359787" y="1069145"/>
                <a:ext cx="0" cy="961893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5359787" y="1083213"/>
                <a:ext cx="478301" cy="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>
              <a:off x="5329303" y="955992"/>
              <a:ext cx="478301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rot="16200000">
              <a:off x="4684536" y="708622"/>
              <a:ext cx="872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Extract</a:t>
              </a:r>
              <a:endParaRPr lang="en-US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908430" y="267287"/>
              <a:ext cx="1308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# Hashtags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63878" y="771380"/>
              <a:ext cx="1308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@mentions</a:t>
              </a:r>
              <a:endParaRPr lang="en-US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4923690" y="2183935"/>
              <a:ext cx="2799473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493429" y="1740258"/>
              <a:ext cx="1659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Tokenize Text</a:t>
              </a:r>
              <a:endParaRPr lang="en-US" dirty="0"/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7147" y="1680965"/>
              <a:ext cx="2409825" cy="857250"/>
            </a:xfrm>
            <a:prstGeom prst="rect">
              <a:avLst/>
            </a:prstGeom>
          </p:spPr>
        </p:pic>
        <p:cxnSp>
          <p:nvCxnSpPr>
            <p:cNvPr id="44" name="Straight Arrow Connector 43"/>
            <p:cNvCxnSpPr/>
            <p:nvPr/>
          </p:nvCxnSpPr>
          <p:spPr>
            <a:xfrm>
              <a:off x="5326955" y="1403820"/>
              <a:ext cx="478301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945938" y="1205139"/>
              <a:ext cx="2101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Date of publication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466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 and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words</a:t>
            </a:r>
          </a:p>
          <a:p>
            <a:r>
              <a:rPr lang="en-US" dirty="0" smtClean="0"/>
              <a:t>Top shared words</a:t>
            </a:r>
          </a:p>
          <a:p>
            <a:r>
              <a:rPr lang="en-US" dirty="0" smtClean="0"/>
              <a:t>Example of document 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7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40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2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234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Twitter and Politics</vt:lpstr>
      <vt:lpstr>Introduction</vt:lpstr>
      <vt:lpstr>Twitter and President Trump</vt:lpstr>
      <vt:lpstr>Data Acquisition</vt:lpstr>
      <vt:lpstr>Data Wrangling</vt:lpstr>
      <vt:lpstr>PowerPoint Presentation</vt:lpstr>
      <vt:lpstr>Exploratory Data Analysis and Visualization</vt:lpstr>
      <vt:lpstr>Cosine Similarity</vt:lpstr>
      <vt:lpstr>Analysis Results</vt:lpstr>
      <vt:lpstr>Topics of Similar Documents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and Politics</dc:title>
  <dc:creator>aregel</dc:creator>
  <cp:lastModifiedBy>aregel</cp:lastModifiedBy>
  <cp:revision>14</cp:revision>
  <dcterms:created xsi:type="dcterms:W3CDTF">2018-03-16T18:46:54Z</dcterms:created>
  <dcterms:modified xsi:type="dcterms:W3CDTF">2018-03-23T18:53:57Z</dcterms:modified>
</cp:coreProperties>
</file>