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200" y="4581801"/>
            <a:ext cx="5885180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GB" sz="2400" spc="-175" dirty="0">
                <a:solidFill>
                  <a:srgbClr val="616E52"/>
                </a:solidFill>
                <a:latin typeface="Arial"/>
                <a:cs typeface="Arial"/>
              </a:rPr>
              <a:t>MTC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lang="en-GB" altLang="zh-CN" sz="2400" spc="-175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2533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Mai Thiện Chí</cp:lastModifiedBy>
  <cp:revision>4</cp:revision>
  <dcterms:created xsi:type="dcterms:W3CDTF">2021-08-26T16:53:12Z</dcterms:created>
  <dcterms:modified xsi:type="dcterms:W3CDTF">2023-04-03T18:10:41Z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