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UNIARA - MBA - Gerenciamento de Projetos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23D11-659D-4997-B8BD-0C91BD8B51ED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DE09-906D-4CD1-BDC0-B8B7F5854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603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UNIARA - MBA - Gerenciamento de Projetos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3B6-DE58-48DE-BD93-0DC28EE74C22}" type="datetimeFigureOut">
              <a:rPr lang="pt-BR" smtClean="0"/>
              <a:t>05/05/2017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2A1A-EBFB-49B9-9498-AAB9FE7D8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07511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 smtClean="0"/>
              <a:t>UNIARA - MBA - Gerenciamento de Projetos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5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BB94-3EBF-4876-820D-D1E4A2C89BC2}" type="datetime1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5D89-0630-458A-84A7-2CF6572B77A1}" type="datetime1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4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AAB-90CE-4C23-9D26-62C42697CEA7}" type="datetime1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5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6137-A01E-4132-8BBB-8EBEBFAEC0F3}" type="datetime1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F3D5-1443-4823-B2AD-0F3A7A603A04}" type="datetime1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9703-76C8-410C-99B1-AF9FE17C71DF}" type="datetime1">
              <a:rPr lang="pt-BR" smtClean="0"/>
              <a:t>05/05/2017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D896-4BA0-4BE1-8C58-31D6C92E77AC}" type="datetime1">
              <a:rPr lang="pt-BR" smtClean="0"/>
              <a:t>05/05/2017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EE6E-04D2-4A46-8D62-83E88792BB0B}" type="datetime1">
              <a:rPr lang="pt-BR" smtClean="0"/>
              <a:t>05/05/2017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5196-2643-4046-9586-478EFA8F0EC8}" type="datetime1">
              <a:rPr lang="pt-BR" smtClean="0"/>
              <a:t>05/05/2017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1FF6A6-9A07-454B-B521-05CA5A52A1F5}" type="datetime1">
              <a:rPr lang="pt-BR" smtClean="0"/>
              <a:t>05/05/2017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A9AB-7927-426E-951A-C38E52396454}" type="datetime1">
              <a:rPr lang="pt-BR" smtClean="0"/>
              <a:t>05/05/2017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87046C-62A2-4465-867E-6877EB1082ED}" type="datetime1">
              <a:rPr lang="pt-BR" smtClean="0"/>
              <a:t>05/05/2017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7D2B6E-683D-46E5-9EB7-F76D5DA063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package" Target="../embeddings/Microsoft_Word_Document1.doc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23455"/>
            <a:ext cx="9144000" cy="203445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Uniara - MBA - Gerenciamento de Projetos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6000" dirty="0" smtClean="0"/>
              <a:t>Gerenciamento de Escopo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172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Projeto Reforma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Marcelo Monteiro</a:t>
            </a:r>
          </a:p>
          <a:p>
            <a:r>
              <a:rPr lang="pt-BR" dirty="0" smtClean="0"/>
              <a:t>Priscila Costa</a:t>
            </a:r>
            <a:endParaRPr lang="pt-BR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de Escopo do Projeto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do Projeto:</a:t>
            </a:r>
          </a:p>
          <a:p>
            <a:pPr lvl="1"/>
            <a:r>
              <a:rPr lang="pt-BR" dirty="0" smtClean="0"/>
              <a:t>Reformar uma casa adquirida recentemente pela família Montes de Rocha dentro de um orçamento máximo de R$100.000,00</a:t>
            </a:r>
          </a:p>
          <a:p>
            <a:pPr lvl="1"/>
            <a:r>
              <a:rPr lang="pt-BR" dirty="0" smtClean="0"/>
              <a:t>O projeto está dividido em duas fases de entregas</a:t>
            </a:r>
          </a:p>
          <a:p>
            <a:pPr lvl="2"/>
            <a:r>
              <a:rPr lang="pt-BR" dirty="0" smtClean="0"/>
              <a:t>Interna: Com restrição de tempo (máximo de 2 meses)</a:t>
            </a:r>
          </a:p>
          <a:p>
            <a:pPr lvl="2"/>
            <a:r>
              <a:rPr lang="pt-BR" dirty="0" smtClean="0"/>
              <a:t>Externa: Sem restrição de tempo especificada.</a:t>
            </a:r>
          </a:p>
          <a:p>
            <a:pPr lvl="2"/>
            <a:endParaRPr lang="pt-BR" dirty="0"/>
          </a:p>
          <a:p>
            <a:r>
              <a:rPr lang="pt-BR" dirty="0" smtClean="0"/>
              <a:t>Documentos referentes ao escopo do projeto</a:t>
            </a:r>
          </a:p>
          <a:p>
            <a:pPr lvl="1"/>
            <a:r>
              <a:rPr lang="pt-BR" dirty="0" smtClean="0"/>
              <a:t>Declaração de Escopo do Projeto</a:t>
            </a:r>
          </a:p>
          <a:p>
            <a:pPr lvl="1"/>
            <a:r>
              <a:rPr lang="pt-BR" dirty="0" smtClean="0"/>
              <a:t>EAP</a:t>
            </a:r>
          </a:p>
          <a:p>
            <a:pPr lvl="1"/>
            <a:r>
              <a:rPr lang="pt-BR" dirty="0" smtClean="0"/>
              <a:t>Dicionário da EAP</a:t>
            </a:r>
          </a:p>
          <a:p>
            <a:pPr lvl="1"/>
            <a:endParaRPr lang="pt-BR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Faríamos diferente: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de Escopo do Projeto</a:t>
            </a:r>
          </a:p>
          <a:p>
            <a:pPr lvl="1"/>
            <a:r>
              <a:rPr lang="pt-BR" dirty="0" smtClean="0"/>
              <a:t>Adicionar mais um item no template do documento para levantamento inicial dos riscos genéricos do projeto, baseado nas premissas levantadas pelo mestre de Obras.</a:t>
            </a:r>
          </a:p>
          <a:p>
            <a:pPr lvl="1"/>
            <a:endParaRPr lang="pt-BR" dirty="0"/>
          </a:p>
          <a:p>
            <a:r>
              <a:rPr lang="pt-BR" dirty="0" smtClean="0"/>
              <a:t>Dicionário da EAP</a:t>
            </a:r>
          </a:p>
          <a:p>
            <a:pPr lvl="1"/>
            <a:r>
              <a:rPr lang="pt-BR" dirty="0" smtClean="0"/>
              <a:t>Adicionar mais duas colunas denominadas Estimativa de Recursos e Estimativa de Custos para cada Entrega/Pacote de Trabalho. Para levantamento inicial que ajudaria na construção dos documentos detalhados que serão criados a partir de outros processos de gestão.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Documentação:</a:t>
            </a:r>
            <a:endParaRPr lang="pt-BR" dirty="0"/>
          </a:p>
        </p:txBody>
      </p:sp>
      <p:graphicFrame>
        <p:nvGraphicFramePr>
          <p:cNvPr id="4" name="Marcador de Posição de Conteúdo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944757"/>
              </p:ext>
            </p:extLst>
          </p:nvPr>
        </p:nvGraphicFramePr>
        <p:xfrm>
          <a:off x="3500438" y="30686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8" y="30686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Gerenciamento de Escopo de Projeto - Professor - Sidinei Lopes</a:t>
            </a:r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6474"/>
              </p:ext>
            </p:extLst>
          </p:nvPr>
        </p:nvGraphicFramePr>
        <p:xfrm>
          <a:off x="7259781" y="2875395"/>
          <a:ext cx="1354281" cy="114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9781" y="2875395"/>
                        <a:ext cx="1354281" cy="114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42626"/>
              </p:ext>
            </p:extLst>
          </p:nvPr>
        </p:nvGraphicFramePr>
        <p:xfrm>
          <a:off x="5389418" y="2875395"/>
          <a:ext cx="1354282" cy="114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9418" y="2875395"/>
                        <a:ext cx="1354282" cy="114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218</Words>
  <Application>Microsoft Office PowerPoint</Application>
  <PresentationFormat>Ecrã Panorâmico</PresentationFormat>
  <Paragraphs>31</Paragraphs>
  <Slides>4</Slides>
  <Notes>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Retrospetiva</vt:lpstr>
      <vt:lpstr>Microsoft Word Document</vt:lpstr>
      <vt:lpstr>Microsoft Excel Worksheet</vt:lpstr>
      <vt:lpstr>Package</vt:lpstr>
      <vt:lpstr>Uniara - MBA - Gerenciamento de Projetos Gerenciamento de Escopo</vt:lpstr>
      <vt:lpstr>Documentação de Escopo do Projeto</vt:lpstr>
      <vt:lpstr>Faríamos diferente:</vt:lpstr>
      <vt:lpstr>Documentação: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Escopo</dc:title>
  <dc:creator>Costa, Priscila</dc:creator>
  <cp:lastModifiedBy>Costa, Priscila</cp:lastModifiedBy>
  <cp:revision>6</cp:revision>
  <dcterms:created xsi:type="dcterms:W3CDTF">2017-05-05T17:25:14Z</dcterms:created>
  <dcterms:modified xsi:type="dcterms:W3CDTF">2017-05-05T17:55:30Z</dcterms:modified>
</cp:coreProperties>
</file>