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3A2B1F-7D31-ABF0-1042-B5C8341D1099}" v="206" dt="2020-11-02T01:42:12.910"/>
    <p1510:client id="{BB577CA3-937A-65CE-3CFE-86013381A83D}" v="454" dt="2020-11-02T01:30:13.406"/>
    <p1510:client id="{F56106C4-81C7-F585-F0CA-81FA6A8C15D4}" v="30" dt="2020-10-30T14:21:47.705"/>
    <p1510:client id="{F694B79A-07D0-8CB8-4A98-16A6FD78C870}" v="10" dt="2020-11-02T01:59:13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1" autoAdjust="0"/>
    <p:restoredTop sz="94660"/>
  </p:normalViewPr>
  <p:slideViewPr>
    <p:cSldViewPr>
      <p:cViewPr varScale="1">
        <p:scale>
          <a:sx n="81" d="100"/>
          <a:sy n="81" d="100"/>
        </p:scale>
        <p:origin x="141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406758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/>
                <a:cs typeface="Times New Roman"/>
              </a:rPr>
              <a:t>(a)  What is the </a:t>
            </a:r>
            <a:r>
              <a:rPr lang="en-US" sz="1200" dirty="0" err="1">
                <a:latin typeface="Times New Roman"/>
                <a:cs typeface="Times New Roman"/>
              </a:rPr>
              <a:t>inorder</a:t>
            </a:r>
            <a:r>
              <a:rPr lang="en-US" sz="1200" dirty="0">
                <a:latin typeface="Times New Roman"/>
                <a:cs typeface="Times New Roman"/>
              </a:rPr>
              <a:t> traversal of the tree?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sz="1200" dirty="0">
                <a:latin typeface="Times New Roman"/>
                <a:cs typeface="Times New Roman"/>
              </a:rPr>
              <a:t>16,34,35,38,39,41,44,45,55,63,64,65,72</a:t>
            </a:r>
          </a:p>
          <a:p>
            <a:r>
              <a:rPr lang="en-US" sz="1200" dirty="0">
                <a:latin typeface="Times New Roman"/>
                <a:cs typeface="Times New Roman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/>
                <a:cs typeface="Times New Roman"/>
              </a:rPr>
              <a:t>  45,38,34,16,35,41,39,44,65,63,55,64,72       </a:t>
            </a:r>
            <a:endParaRPr lang="en-US" sz="1200" dirty="0">
              <a:latin typeface="Times New Roman" pitchFamily="18" charset="0"/>
              <a:cs typeface="Times New Roman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/>
                <a:cs typeface="Times New Roman"/>
              </a:rPr>
              <a:t>        16,35,34,39,44,41,38,55,64,63,72,65,45</a:t>
            </a:r>
            <a:endParaRPr lang="en-US" sz="1200" dirty="0">
              <a:latin typeface="Times New Roman" pitchFamily="18" charset="0"/>
              <a:cs typeface="Times New Roman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/>
                <a:cs typeface="Times New Roman"/>
              </a:rPr>
              <a:t>What is the height of the tree?   What nodes are on level 2?</a:t>
            </a:r>
          </a:p>
          <a:p>
            <a:r>
              <a:rPr lang="en-US" sz="1200" dirty="0">
                <a:latin typeface="Times New Roman"/>
                <a:cs typeface="Times New Roman"/>
              </a:rPr>
              <a:t>4; 38,65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407151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/>
                <a:cs typeface="Times New Roman"/>
              </a:rPr>
              <a:t>48,-,7,%,2,/,24,*,18,-,5,*,2,+,12</a:t>
            </a:r>
            <a:endParaRPr lang="en-US" sz="1200" dirty="0">
              <a:latin typeface="Times New Roman" pitchFamily="18" charset="0"/>
              <a:cs typeface="Times New Roman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/>
                <a:cs typeface="Times New Roman"/>
              </a:rPr>
              <a:t> 48,7,2,%,-,24,/,18,5,2,*,-,12,+,*</a:t>
            </a:r>
            <a:endParaRPr lang="en-US" sz="1200" dirty="0">
              <a:latin typeface="Times New Roman" pitchFamily="18" charset="0"/>
              <a:cs typeface="Times New Roman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pPr marL="0" indent="0"/>
            <a:r>
              <a:rPr lang="en-US" sz="1200" dirty="0">
                <a:latin typeface="Times New Roman"/>
                <a:cs typeface="Times New Roman"/>
              </a:rPr>
              <a:t>3. What does it evaluate to if using integer division?</a:t>
            </a:r>
          </a:p>
          <a:p>
            <a:pPr marL="0" indent="0"/>
            <a:r>
              <a:rPr lang="en-US" sz="1200" dirty="0">
                <a:latin typeface="Times New Roman"/>
                <a:cs typeface="Times New Roman"/>
              </a:rPr>
              <a:t>         50</a:t>
            </a:r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/>
                <a:cs typeface="Times New Roman"/>
              </a:rPr>
              <a:t>What does it evaluate to if using float division?</a:t>
            </a:r>
          </a:p>
          <a:p>
            <a:pPr marL="0" indent="0"/>
            <a:r>
              <a:rPr lang="en-US" sz="1200" dirty="0">
                <a:latin typeface="Times New Roman"/>
                <a:cs typeface="Times New Roman"/>
              </a:rPr>
              <a:t>         50</a:t>
            </a: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 anchor="ctr"/>
            <a:lstStyle/>
            <a:p>
              <a:endParaRPr lang="en-US"/>
            </a:p>
            <a:p>
              <a:r>
                <a:rPr lang="en-US" dirty="0">
                  <a:latin typeface="Arial"/>
                  <a:cs typeface="Arial"/>
                </a:rPr>
                <a:t>null</a:t>
              </a:r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 anchor="ctr"/>
            <a:lstStyle/>
            <a:p>
              <a:endParaRPr lang="en-US"/>
            </a:p>
            <a:p>
              <a:r>
                <a:rPr lang="en-US" dirty="0">
                  <a:cs typeface="Arial"/>
                </a:rPr>
                <a:t>null</a:t>
              </a:r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 anchor="ctr"/>
            <a:lstStyle/>
            <a:p>
              <a:endParaRPr lang="en-US"/>
            </a:p>
            <a:p>
              <a:r>
                <a:rPr lang="en-US" dirty="0">
                  <a:cs typeface="Arial"/>
                </a:rPr>
                <a:t>45</a:t>
              </a:r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 anchor="ctr"/>
            <a:lstStyle/>
            <a:p>
              <a:endParaRPr lang="en-US"/>
            </a:p>
            <a:p>
              <a:r>
                <a:rPr lang="en-US" dirty="0">
                  <a:latin typeface="Arial"/>
                  <a:cs typeface="Arial"/>
                </a:rPr>
                <a:t>null</a:t>
              </a:r>
              <a:endParaRPr lang="en-US" dirty="0">
                <a:cs typeface="Arial"/>
              </a:endParaRPr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 anchor="ctr"/>
            <a:lstStyle/>
            <a:p>
              <a:endParaRPr lang="en-US"/>
            </a:p>
            <a:p>
              <a:r>
                <a:rPr lang="en-US" dirty="0">
                  <a:latin typeface="Arial"/>
                  <a:cs typeface="Arial"/>
                </a:rPr>
                <a:t>null</a:t>
              </a:r>
              <a:endParaRPr lang="en-US" dirty="0">
                <a:cs typeface="Arial"/>
              </a:endParaRPr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 anchor="ctr"/>
            <a:lstStyle/>
            <a:p>
              <a:endParaRPr lang="en-US"/>
            </a:p>
            <a:p>
              <a:r>
                <a:rPr lang="en-US" dirty="0">
                  <a:latin typeface="Arial"/>
                  <a:cs typeface="Arial"/>
                </a:rPr>
                <a:t>null</a:t>
              </a:r>
              <a:endParaRPr lang="en-US" dirty="0">
                <a:cs typeface="Arial"/>
              </a:endParaRPr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 anchor="ctr"/>
            <a:lstStyle/>
            <a:p>
              <a:r>
                <a:rPr lang="en-US" dirty="0">
                  <a:latin typeface="Arial"/>
                  <a:cs typeface="Arial"/>
                </a:rPr>
                <a:t>null</a:t>
              </a:r>
              <a:endParaRPr lang="en-US" dirty="0"/>
            </a:p>
            <a:p>
              <a:r>
                <a:rPr lang="en-US" dirty="0">
                  <a:latin typeface="Arial"/>
                  <a:cs typeface="Arial"/>
                </a:rPr>
                <a:t>51</a:t>
              </a:r>
              <a:endParaRPr lang="en-US" dirty="0">
                <a:cs typeface="Arial"/>
              </a:endParaRPr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 anchor="ctr"/>
            <a:lstStyle/>
            <a:p>
              <a:endParaRPr lang="en-US"/>
            </a:p>
            <a:p>
              <a:endParaRPr lang="en-US" dirty="0">
                <a:cs typeface="Arial"/>
              </a:endParaRPr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 anchor="ctr"/>
            <a:lstStyle/>
            <a:p>
              <a:endParaRPr lang="en-US"/>
            </a:p>
            <a:p>
              <a:r>
                <a:rPr lang="en-US" dirty="0">
                  <a:cs typeface="Arial"/>
                </a:rPr>
                <a:t>6</a:t>
              </a:r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 anchor="ctr"/>
            <a:lstStyle/>
            <a:p>
              <a:endParaRPr lang="en-US"/>
            </a:p>
            <a:p>
              <a:r>
                <a:rPr lang="en-US" dirty="0">
                  <a:latin typeface="Arial"/>
                  <a:cs typeface="Arial"/>
                </a:rPr>
                <a:t>19</a:t>
              </a:r>
              <a:endParaRPr lang="en-US" dirty="0">
                <a:cs typeface="Arial"/>
              </a:endParaRPr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 anchor="ctr"/>
            <a:lstStyle/>
            <a:p>
              <a:endParaRPr lang="en-US" dirty="0">
                <a:latin typeface="Arial"/>
                <a:cs typeface="Arial"/>
              </a:endParaRPr>
            </a:p>
            <a:p>
              <a:r>
                <a:rPr lang="en-US" dirty="0">
                  <a:latin typeface="Arial"/>
                  <a:cs typeface="Arial"/>
                </a:rPr>
                <a:t>null</a:t>
              </a:r>
              <a:endParaRPr lang="en-US" dirty="0">
                <a:cs typeface="Arial"/>
              </a:endParaRPr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 anchor="ctr"/>
            <a:lstStyle/>
            <a:p>
              <a:endParaRPr lang="en-US"/>
            </a:p>
            <a:p>
              <a:r>
                <a:rPr lang="en-US" dirty="0">
                  <a:cs typeface="Arial"/>
                </a:rPr>
                <a:t>7</a:t>
              </a:r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 anchor="ctr"/>
            <a:lstStyle/>
            <a:p>
              <a:endParaRPr lang="en-US"/>
            </a:p>
            <a:p>
              <a:r>
                <a:rPr lang="en-US" dirty="0">
                  <a:cs typeface="Arial"/>
                </a:rPr>
                <a:t>21</a:t>
              </a:r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 anchor="ctr"/>
            <a:lstStyle/>
            <a:p>
              <a:endParaRPr lang="en-US"/>
            </a:p>
            <a:p>
              <a:r>
                <a:rPr lang="en-US" dirty="0">
                  <a:latin typeface="Arial"/>
                  <a:cs typeface="Arial"/>
                </a:rPr>
                <a:t>73</a:t>
              </a:r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 anchor="ctr"/>
            <a:lstStyle/>
            <a:p>
              <a:endParaRPr lang="en-US" dirty="0">
                <a:latin typeface="Arial"/>
                <a:cs typeface="Arial"/>
              </a:endParaRPr>
            </a:p>
            <a:p>
              <a:r>
                <a:rPr lang="en-US" dirty="0">
                  <a:latin typeface="Arial"/>
                  <a:cs typeface="Arial"/>
                </a:rPr>
                <a:t>14</a:t>
              </a:r>
              <a:endParaRPr lang="en-US" dirty="0">
                <a:latin typeface="Arial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1070967" y="1488282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EAF6C448-BD41-4FC5-AD6F-66C838F31A19}"/>
              </a:ext>
            </a:extLst>
          </p:cNvPr>
          <p:cNvSpPr/>
          <p:nvPr/>
        </p:nvSpPr>
        <p:spPr>
          <a:xfrm>
            <a:off x="5628093" y="1764564"/>
            <a:ext cx="519545" cy="51954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35</a:t>
            </a:r>
            <a:endParaRPr lang="en-US">
              <a:cs typeface="Arial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3D316F4-9B54-46FD-BE6C-431B59AD4552}"/>
              </a:ext>
            </a:extLst>
          </p:cNvPr>
          <p:cNvCxnSpPr/>
          <p:nvPr/>
        </p:nvCxnSpPr>
        <p:spPr>
          <a:xfrm flipH="1">
            <a:off x="4860347" y="2198385"/>
            <a:ext cx="852055" cy="39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F9C28FA9-B6FB-4A85-880A-08AAA5BA05D0}"/>
              </a:ext>
            </a:extLst>
          </p:cNvPr>
          <p:cNvSpPr/>
          <p:nvPr/>
        </p:nvSpPr>
        <p:spPr>
          <a:xfrm>
            <a:off x="4600811" y="2371487"/>
            <a:ext cx="519546" cy="53843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20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93987A-49F7-4E6B-BB78-FAA2C5DED56D}"/>
              </a:ext>
            </a:extLst>
          </p:cNvPr>
          <p:cNvCxnSpPr/>
          <p:nvPr/>
        </p:nvCxnSpPr>
        <p:spPr>
          <a:xfrm>
            <a:off x="6045383" y="2191301"/>
            <a:ext cx="1018309" cy="527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5653B501-86B7-41F0-8B5C-7392F8AFD5F3}"/>
              </a:ext>
            </a:extLst>
          </p:cNvPr>
          <p:cNvSpPr/>
          <p:nvPr/>
        </p:nvSpPr>
        <p:spPr>
          <a:xfrm>
            <a:off x="7011972" y="2638346"/>
            <a:ext cx="453421" cy="4534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71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F17F7D-6C98-4F94-8A10-C2932BD449DD}"/>
              </a:ext>
            </a:extLst>
          </p:cNvPr>
          <p:cNvCxnSpPr/>
          <p:nvPr/>
        </p:nvCxnSpPr>
        <p:spPr>
          <a:xfrm flipH="1">
            <a:off x="4052691" y="2779332"/>
            <a:ext cx="568666" cy="46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A0374ED6-C3C5-4366-9EB4-E5709BEA7B74}"/>
              </a:ext>
            </a:extLst>
          </p:cNvPr>
          <p:cNvSpPr/>
          <p:nvPr/>
        </p:nvSpPr>
        <p:spPr>
          <a:xfrm>
            <a:off x="3793153" y="3056343"/>
            <a:ext cx="453421" cy="4534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40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48E83B-9291-498F-B2E7-6CA734AA8F5B}"/>
              </a:ext>
            </a:extLst>
          </p:cNvPr>
          <p:cNvCxnSpPr/>
          <p:nvPr/>
        </p:nvCxnSpPr>
        <p:spPr>
          <a:xfrm>
            <a:off x="4898842" y="2669519"/>
            <a:ext cx="489318" cy="58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7D220E4C-A2B9-4AAA-85DD-206170C1DCEF}"/>
              </a:ext>
            </a:extLst>
          </p:cNvPr>
          <p:cNvSpPr/>
          <p:nvPr/>
        </p:nvSpPr>
        <p:spPr>
          <a:xfrm>
            <a:off x="5194745" y="3050439"/>
            <a:ext cx="453421" cy="4534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52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EAC1D3-FAA3-4D3C-96F3-8630E7563F4A}"/>
              </a:ext>
            </a:extLst>
          </p:cNvPr>
          <p:cNvCxnSpPr/>
          <p:nvPr/>
        </p:nvCxnSpPr>
        <p:spPr>
          <a:xfrm flipH="1">
            <a:off x="6816908" y="2841914"/>
            <a:ext cx="464757" cy="527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2E55B08-941F-4F06-8276-2842F608711D}"/>
              </a:ext>
            </a:extLst>
          </p:cNvPr>
          <p:cNvSpPr/>
          <p:nvPr/>
        </p:nvSpPr>
        <p:spPr>
          <a:xfrm>
            <a:off x="6500693" y="3175603"/>
            <a:ext cx="453421" cy="4534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63</a:t>
            </a:r>
            <a:endParaRPr lang="en-US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71DD3B96-A7E1-4EA7-8AD1-2761ED0DA176}"/>
              </a:ext>
            </a:extLst>
          </p:cNvPr>
          <p:cNvSpPr/>
          <p:nvPr/>
        </p:nvSpPr>
        <p:spPr>
          <a:xfrm>
            <a:off x="3063428" y="3630205"/>
            <a:ext cx="453421" cy="4534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17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DA4630-1717-4719-93B7-26C2E7C7FDD7}"/>
              </a:ext>
            </a:extLst>
          </p:cNvPr>
          <p:cNvCxnSpPr/>
          <p:nvPr/>
        </p:nvCxnSpPr>
        <p:spPr>
          <a:xfrm flipH="1">
            <a:off x="3315881" y="3393340"/>
            <a:ext cx="568665" cy="47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D71DD8-40E1-4BD2-9932-EBD7005A8C07}"/>
              </a:ext>
            </a:extLst>
          </p:cNvPr>
          <p:cNvCxnSpPr/>
          <p:nvPr/>
        </p:nvCxnSpPr>
        <p:spPr>
          <a:xfrm>
            <a:off x="4093546" y="3347289"/>
            <a:ext cx="517657" cy="56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FBACCDA8-5631-41FF-8221-7ACC8A947FF6}"/>
              </a:ext>
            </a:extLst>
          </p:cNvPr>
          <p:cNvSpPr/>
          <p:nvPr/>
        </p:nvSpPr>
        <p:spPr>
          <a:xfrm>
            <a:off x="4285541" y="3633747"/>
            <a:ext cx="453421" cy="4534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25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02A220-46E6-4381-83B0-19EAE7960C5F}"/>
              </a:ext>
            </a:extLst>
          </p:cNvPr>
          <p:cNvCxnSpPr/>
          <p:nvPr/>
        </p:nvCxnSpPr>
        <p:spPr>
          <a:xfrm>
            <a:off x="5456172" y="3359097"/>
            <a:ext cx="432641" cy="47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3B63284D-6B91-4F9F-9B7A-A940A9605A63}"/>
              </a:ext>
            </a:extLst>
          </p:cNvPr>
          <p:cNvSpPr/>
          <p:nvPr/>
        </p:nvSpPr>
        <p:spPr>
          <a:xfrm>
            <a:off x="5553704" y="3636108"/>
            <a:ext cx="453421" cy="4534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7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82E6AE1-222B-4C7C-B767-A250AABF4E71}"/>
              </a:ext>
            </a:extLst>
          </p:cNvPr>
          <p:cNvCxnSpPr>
            <a:cxnSpLocks/>
          </p:cNvCxnSpPr>
          <p:nvPr/>
        </p:nvCxnSpPr>
        <p:spPr>
          <a:xfrm>
            <a:off x="6788097" y="3444114"/>
            <a:ext cx="432641" cy="47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CB77F2A8-CE0E-4313-B1AE-8FA999EA2060}"/>
              </a:ext>
            </a:extLst>
          </p:cNvPr>
          <p:cNvSpPr/>
          <p:nvPr/>
        </p:nvSpPr>
        <p:spPr>
          <a:xfrm>
            <a:off x="6857290" y="3758910"/>
            <a:ext cx="453421" cy="4534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45</a:t>
            </a:r>
            <a:endParaRPr lang="en-US" dirty="0"/>
          </a:p>
        </p:txBody>
      </p:sp>
      <p:sp>
        <p:nvSpPr>
          <p:cNvPr id="20" name="Rectangle 165">
            <a:extLst>
              <a:ext uri="{FF2B5EF4-FFF2-40B4-BE49-F238E27FC236}">
                <a16:creationId xmlns:a16="http://schemas.microsoft.com/office/drawing/2014/main" id="{D2878FCD-C424-4A1D-A4EB-966DDFA3B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6972" y="1783458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66">
            <a:extLst>
              <a:ext uri="{FF2B5EF4-FFF2-40B4-BE49-F238E27FC236}">
                <a16:creationId xmlns:a16="http://schemas.microsoft.com/office/drawing/2014/main" id="{E877B1FC-5D43-4802-B2FD-2F6287EAD4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1587" y="2021504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67">
            <a:extLst>
              <a:ext uri="{FF2B5EF4-FFF2-40B4-BE49-F238E27FC236}">
                <a16:creationId xmlns:a16="http://schemas.microsoft.com/office/drawing/2014/main" id="{E54424E0-6B4A-4161-B99C-52726B1B8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772" y="1554858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332</Words>
  <Application>Microsoft Office PowerPoint</Application>
  <PresentationFormat>On-screen Show (4:3)</PresentationFormat>
  <Paragraphs>113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Robert Alexander</cp:lastModifiedBy>
  <cp:revision>285</cp:revision>
  <cp:lastPrinted>2016-04-12T17:35:20Z</cp:lastPrinted>
  <dcterms:created xsi:type="dcterms:W3CDTF">2006-11-01T05:42:40Z</dcterms:created>
  <dcterms:modified xsi:type="dcterms:W3CDTF">2020-11-02T02:00:11Z</dcterms:modified>
</cp:coreProperties>
</file>