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theme/theme7.xml" ContentType="application/vnd.openxmlformats-officedocument.theme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  <p:sldMasterId id="2147483700" r:id="rId5"/>
    <p:sldMasterId id="2147483713" r:id="rId6"/>
    <p:sldMasterId id="2147483726" r:id="rId7"/>
    <p:sldMasterId id="2147483739" r:id="rId8"/>
  </p:sldMasterIdLst>
  <p:notesMasterIdLst>
    <p:notesMasterId r:id="rId17"/>
  </p:notesMasterIdLst>
  <p:sldIdLst>
    <p:sldId id="256" r:id="rId9"/>
    <p:sldId id="257" r:id="rId10"/>
    <p:sldId id="258" r:id="rId11"/>
    <p:sldId id="264" r:id="rId12"/>
    <p:sldId id="259" r:id="rId13"/>
    <p:sldId id="262" r:id="rId14"/>
    <p:sldId id="260" r:id="rId15"/>
    <p:sldId id="261" r:id="rId16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5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4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8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3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7.xml"/><Relationship Id="rId10" Type="http://schemas.openxmlformats.org/officeDocument/2006/relationships/slide" Target="slides/slide2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US" sz="4400" b="0" strike="noStrike" spc="-1">
                <a:latin typeface="Arial"/>
              </a:rPr>
              <a:t>Click to move the slide</a:t>
            </a:r>
          </a:p>
        </p:txBody>
      </p:sp>
      <p:sp>
        <p:nvSpPr>
          <p:cNvPr id="390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391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392" name="PlaceHolder 4"/>
          <p:cNvSpPr>
            <a:spLocks noGrp="1"/>
          </p:cNvSpPr>
          <p:nvPr>
            <p:ph type="dt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r">
              <a:buNone/>
              <a:defRPr lang="en-US" sz="1400" b="0" strike="noStrike" spc="-1">
                <a:latin typeface="Times New Roman"/>
              </a:defRPr>
            </a:lvl1pPr>
          </a:lstStyle>
          <a:p>
            <a:pPr algn="r">
              <a:buNone/>
            </a:pPr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393" name="PlaceHolder 5"/>
          <p:cNvSpPr>
            <a:spLocks noGrp="1"/>
          </p:cNvSpPr>
          <p:nvPr>
            <p:ph type="ftr" idx="2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>
              <a:defRPr lang="en-US" sz="1400" b="0" strike="noStrike" spc="-1">
                <a:latin typeface="Times New Roman"/>
              </a:defRPr>
            </a:lvl1pPr>
          </a:lstStyle>
          <a:p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394" name="PlaceHolder 6"/>
          <p:cNvSpPr>
            <a:spLocks noGrp="1"/>
          </p:cNvSpPr>
          <p:nvPr>
            <p:ph type="sldNum" idx="3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buNone/>
              <a:defRPr lang="en-US" sz="1400" b="0" strike="noStrike" spc="-1">
                <a:latin typeface="Times New Roman"/>
              </a:defRPr>
            </a:lvl1pPr>
          </a:lstStyle>
          <a:p>
            <a:pPr algn="r">
              <a:buNone/>
            </a:pPr>
            <a:fld id="{1F9A5744-0106-4350-9C03-656DF2EB7523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78462" cy="3081338"/>
          </a:xfrm>
          <a:prstGeom prst="rect">
            <a:avLst/>
          </a:prstGeom>
          <a:ln w="0">
            <a:noFill/>
          </a:ln>
        </p:spPr>
      </p:sp>
      <p:sp>
        <p:nvSpPr>
          <p:cNvPr id="41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1360" cy="3595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420" name="CustomShape 3"/>
          <p:cNvSpPr/>
          <p:nvPr/>
        </p:nvSpPr>
        <p:spPr>
          <a:xfrm>
            <a:off x="0" y="0"/>
            <a:ext cx="6852960" cy="453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tr-TR" sz="900" b="1" strike="noStrike" spc="-1">
                <a:solidFill>
                  <a:srgbClr val="BFBFBF"/>
                </a:solidFill>
                <a:latin typeface="Arial"/>
                <a:ea typeface="+mn-ea"/>
              </a:rPr>
              <a:t>HAVELSAN ÖZEL</a:t>
            </a:r>
            <a:endParaRPr lang="en-US" sz="900" b="0" strike="noStrike" spc="-1">
              <a:latin typeface="Arial"/>
            </a:endParaRPr>
          </a:p>
          <a:p>
            <a:pPr algn="r">
              <a:lnSpc>
                <a:spcPct val="100000"/>
              </a:lnSpc>
              <a:buNone/>
            </a:pPr>
            <a:r>
              <a:rPr lang="tr-T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 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21" name="CustomShape 4"/>
          <p:cNvSpPr/>
          <p:nvPr/>
        </p:nvSpPr>
        <p:spPr>
          <a:xfrm>
            <a:off x="0" y="8685360"/>
            <a:ext cx="6852960" cy="453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tr-TR" sz="900" b="1" strike="noStrike" spc="-1">
                <a:solidFill>
                  <a:srgbClr val="BFBFBF"/>
                </a:solidFill>
                <a:latin typeface="Arial"/>
                <a:ea typeface="+mn-ea"/>
              </a:rPr>
              <a:t>HAVELSAN ÖZEL</a:t>
            </a:r>
            <a:endParaRPr lang="en-US" sz="900" b="0" strike="noStrike" spc="-1">
              <a:latin typeface="Arial"/>
            </a:endParaRPr>
          </a:p>
          <a:p>
            <a:pPr algn="r">
              <a:lnSpc>
                <a:spcPct val="100000"/>
              </a:lnSpc>
              <a:buNone/>
            </a:pPr>
            <a:r>
              <a:rPr lang="tr-T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 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22" name="CustomShape 5"/>
          <p:cNvSpPr/>
          <p:nvPr/>
        </p:nvSpPr>
        <p:spPr>
          <a:xfrm>
            <a:off x="3884760" y="8685360"/>
            <a:ext cx="2966760" cy="453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  <a:buNone/>
            </a:pPr>
            <a:fld id="{D1A80B7A-5842-47D2-B863-2D20AE7A2FC5}" type="slidenum">
              <a:rPr lang="tr-TR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2080" cy="3081960"/>
          </a:xfrm>
          <a:prstGeom prst="rect">
            <a:avLst/>
          </a:prstGeom>
          <a:ln w="0">
            <a:noFill/>
          </a:ln>
        </p:spPr>
      </p:sp>
      <p:sp>
        <p:nvSpPr>
          <p:cNvPr id="42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1360" cy="3595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425" name="CustomShape 3"/>
          <p:cNvSpPr/>
          <p:nvPr/>
        </p:nvSpPr>
        <p:spPr>
          <a:xfrm>
            <a:off x="0" y="0"/>
            <a:ext cx="6852960" cy="453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900" b="1" strike="noStrike" spc="-1">
                <a:solidFill>
                  <a:srgbClr val="BFBFBF"/>
                </a:solidFill>
                <a:latin typeface="Arial"/>
                <a:ea typeface="+mn-ea"/>
              </a:rPr>
              <a:t>HAVELSAN ÖZEL</a:t>
            </a:r>
            <a:endParaRPr lang="en-US" sz="900" b="0" strike="noStrike" spc="-1">
              <a:latin typeface="Arial"/>
            </a:endParaRPr>
          </a:p>
          <a:p>
            <a:pPr algn="r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 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26" name="CustomShape 4"/>
          <p:cNvSpPr/>
          <p:nvPr/>
        </p:nvSpPr>
        <p:spPr>
          <a:xfrm>
            <a:off x="0" y="8685360"/>
            <a:ext cx="6852960" cy="453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900" b="1" strike="noStrike" spc="-1">
                <a:solidFill>
                  <a:srgbClr val="BFBFBF"/>
                </a:solidFill>
                <a:latin typeface="Arial"/>
                <a:ea typeface="+mn-ea"/>
              </a:rPr>
              <a:t>HAVELSAN ÖZEL</a:t>
            </a:r>
            <a:endParaRPr lang="en-US" sz="900" b="0" strike="noStrike" spc="-1">
              <a:latin typeface="Arial"/>
            </a:endParaRPr>
          </a:p>
          <a:p>
            <a:pPr algn="r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 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27" name="CustomShape 5"/>
          <p:cNvSpPr/>
          <p:nvPr/>
        </p:nvSpPr>
        <p:spPr>
          <a:xfrm>
            <a:off x="3884760" y="8685360"/>
            <a:ext cx="2966760" cy="453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  <a:buNone/>
            </a:pPr>
            <a:fld id="{851C7A2E-9841-48D6-8423-C147134E44A1}" type="slidenum">
              <a:rPr lang="tr-TR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2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0050" cy="3082925"/>
          </a:xfrm>
          <a:prstGeom prst="rect">
            <a:avLst/>
          </a:prstGeom>
          <a:ln w="0">
            <a:noFill/>
          </a:ln>
        </p:spPr>
      </p:sp>
      <p:sp>
        <p:nvSpPr>
          <p:cNvPr id="42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1360" cy="3595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430" name="CustomShape 3"/>
          <p:cNvSpPr/>
          <p:nvPr/>
        </p:nvSpPr>
        <p:spPr>
          <a:xfrm>
            <a:off x="0" y="0"/>
            <a:ext cx="6852960" cy="453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900" b="1" strike="noStrike" spc="-1">
                <a:solidFill>
                  <a:srgbClr val="BFBFBF"/>
                </a:solidFill>
                <a:latin typeface="Arial"/>
                <a:ea typeface="+mn-ea"/>
              </a:rPr>
              <a:t>HAVELSAN ÖZEL</a:t>
            </a:r>
            <a:endParaRPr lang="en-US" sz="900" b="0" strike="noStrike" spc="-1">
              <a:latin typeface="Arial"/>
            </a:endParaRPr>
          </a:p>
          <a:p>
            <a:pPr algn="r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 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31" name="CustomShape 4"/>
          <p:cNvSpPr/>
          <p:nvPr/>
        </p:nvSpPr>
        <p:spPr>
          <a:xfrm>
            <a:off x="0" y="8685360"/>
            <a:ext cx="6852960" cy="453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900" b="1" strike="noStrike" spc="-1">
                <a:solidFill>
                  <a:srgbClr val="BFBFBF"/>
                </a:solidFill>
                <a:latin typeface="Arial"/>
                <a:ea typeface="+mn-ea"/>
              </a:rPr>
              <a:t>HAVELSAN ÖZEL</a:t>
            </a:r>
            <a:endParaRPr lang="en-US" sz="900" b="0" strike="noStrike" spc="-1">
              <a:latin typeface="Arial"/>
            </a:endParaRPr>
          </a:p>
          <a:p>
            <a:pPr algn="r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 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32" name="CustomShape 5"/>
          <p:cNvSpPr/>
          <p:nvPr/>
        </p:nvSpPr>
        <p:spPr>
          <a:xfrm>
            <a:off x="3884760" y="8685360"/>
            <a:ext cx="2966760" cy="453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  <a:buNone/>
            </a:pPr>
            <a:fld id="{58A1530E-7062-4003-9917-F0FC8322B8DF}" type="slidenum">
              <a:rPr lang="tr-TR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8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7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8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8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3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5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8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9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0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1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2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5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3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32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3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3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3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37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3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40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41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42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43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44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5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5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5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5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6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6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6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6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65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6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6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6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7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72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7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7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7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77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7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0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1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2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3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4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0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0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0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1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1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1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17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2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24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2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2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2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29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3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2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3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4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5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6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5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5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5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6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6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9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7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7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6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7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8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81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8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84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85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86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87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88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5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4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17" Type="http://schemas.openxmlformats.org/officeDocument/2006/relationships/image" Target="../media/image9.png"/><Relationship Id="rId2" Type="http://schemas.openxmlformats.org/officeDocument/2006/relationships/slideLayout" Target="../slideLayouts/slideLayout26.xml"/><Relationship Id="rId16" Type="http://schemas.openxmlformats.org/officeDocument/2006/relationships/image" Target="../media/image8.png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image" Target="../media/image7.png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6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17" Type="http://schemas.openxmlformats.org/officeDocument/2006/relationships/image" Target="../media/image9.png"/><Relationship Id="rId2" Type="http://schemas.openxmlformats.org/officeDocument/2006/relationships/slideLayout" Target="../slideLayouts/slideLayout38.xml"/><Relationship Id="rId16" Type="http://schemas.openxmlformats.org/officeDocument/2006/relationships/image" Target="../media/image8.png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5" Type="http://schemas.openxmlformats.org/officeDocument/2006/relationships/image" Target="../media/image7.png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6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17" Type="http://schemas.openxmlformats.org/officeDocument/2006/relationships/image" Target="../media/image9.png"/><Relationship Id="rId2" Type="http://schemas.openxmlformats.org/officeDocument/2006/relationships/slideLayout" Target="../slideLayouts/slideLayout50.xml"/><Relationship Id="rId16" Type="http://schemas.openxmlformats.org/officeDocument/2006/relationships/image" Target="../media/image8.png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5" Type="http://schemas.openxmlformats.org/officeDocument/2006/relationships/image" Target="../media/image7.png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image" Target="../media/image6.pn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5" Type="http://schemas.openxmlformats.org/officeDocument/2006/relationships/image" Target="../media/image5.png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Relationship Id="rId14" Type="http://schemas.openxmlformats.org/officeDocument/2006/relationships/image" Target="../media/image4.jpe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0.xml"/><Relationship Id="rId13" Type="http://schemas.openxmlformats.org/officeDocument/2006/relationships/theme" Target="../theme/theme7.xml"/><Relationship Id="rId3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9.xml"/><Relationship Id="rId12" Type="http://schemas.openxmlformats.org/officeDocument/2006/relationships/slideLayout" Target="../slideLayouts/slideLayout84.xml"/><Relationship Id="rId17" Type="http://schemas.openxmlformats.org/officeDocument/2006/relationships/image" Target="../media/image9.png"/><Relationship Id="rId2" Type="http://schemas.openxmlformats.org/officeDocument/2006/relationships/slideLayout" Target="../slideLayouts/slideLayout74.xml"/><Relationship Id="rId16" Type="http://schemas.openxmlformats.org/officeDocument/2006/relationships/image" Target="../media/image8.png"/><Relationship Id="rId1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8.xml"/><Relationship Id="rId11" Type="http://schemas.openxmlformats.org/officeDocument/2006/relationships/slideLayout" Target="../slideLayouts/slideLayout83.xml"/><Relationship Id="rId5" Type="http://schemas.openxmlformats.org/officeDocument/2006/relationships/slideLayout" Target="../slideLayouts/slideLayout77.xml"/><Relationship Id="rId15" Type="http://schemas.openxmlformats.org/officeDocument/2006/relationships/image" Target="../media/image7.png"/><Relationship Id="rId10" Type="http://schemas.openxmlformats.org/officeDocument/2006/relationships/slideLayout" Target="../slideLayouts/slideLayout82.xml"/><Relationship Id="rId4" Type="http://schemas.openxmlformats.org/officeDocument/2006/relationships/slideLayout" Target="../slideLayouts/slideLayout76.xml"/><Relationship Id="rId9" Type="http://schemas.openxmlformats.org/officeDocument/2006/relationships/slideLayout" Target="../slideLayouts/slideLayout81.xml"/><Relationship Id="rId14" Type="http://schemas.openxmlformats.org/officeDocument/2006/relationships/image" Target="../media/image6.png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2.xml"/><Relationship Id="rId13" Type="http://schemas.openxmlformats.org/officeDocument/2006/relationships/theme" Target="../theme/theme8.xml"/><Relationship Id="rId3" Type="http://schemas.openxmlformats.org/officeDocument/2006/relationships/slideLayout" Target="../slideLayouts/slideLayout87.xml"/><Relationship Id="rId7" Type="http://schemas.openxmlformats.org/officeDocument/2006/relationships/slideLayout" Target="../slideLayouts/slideLayout91.xml"/><Relationship Id="rId12" Type="http://schemas.openxmlformats.org/officeDocument/2006/relationships/slideLayout" Target="../slideLayouts/slideLayout96.xml"/><Relationship Id="rId17" Type="http://schemas.openxmlformats.org/officeDocument/2006/relationships/image" Target="../media/image9.png"/><Relationship Id="rId2" Type="http://schemas.openxmlformats.org/officeDocument/2006/relationships/slideLayout" Target="../slideLayouts/slideLayout86.xml"/><Relationship Id="rId16" Type="http://schemas.openxmlformats.org/officeDocument/2006/relationships/image" Target="../media/image8.png"/><Relationship Id="rId1" Type="http://schemas.openxmlformats.org/officeDocument/2006/relationships/slideLayout" Target="../slideLayouts/slideLayout85.xml"/><Relationship Id="rId6" Type="http://schemas.openxmlformats.org/officeDocument/2006/relationships/slideLayout" Target="../slideLayouts/slideLayout90.xml"/><Relationship Id="rId11" Type="http://schemas.openxmlformats.org/officeDocument/2006/relationships/slideLayout" Target="../slideLayouts/slideLayout95.xml"/><Relationship Id="rId5" Type="http://schemas.openxmlformats.org/officeDocument/2006/relationships/slideLayout" Target="../slideLayouts/slideLayout89.xml"/><Relationship Id="rId15" Type="http://schemas.openxmlformats.org/officeDocument/2006/relationships/image" Target="../media/image7.png"/><Relationship Id="rId10" Type="http://schemas.openxmlformats.org/officeDocument/2006/relationships/slideLayout" Target="../slideLayouts/slideLayout94.xml"/><Relationship Id="rId4" Type="http://schemas.openxmlformats.org/officeDocument/2006/relationships/slideLayout" Target="../slideLayouts/slideLayout88.xml"/><Relationship Id="rId9" Type="http://schemas.openxmlformats.org/officeDocument/2006/relationships/slideLayout" Target="../slideLayouts/slideLayout93.xml"/><Relationship Id="rId14" Type="http://schemas.openxmlformats.org/officeDocument/2006/relationships/image" Target="../media/image6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ustomShape 1"/>
          <p:cNvSpPr/>
          <p:nvPr/>
        </p:nvSpPr>
        <p:spPr>
          <a:xfrm>
            <a:off x="11323080" y="6585840"/>
            <a:ext cx="926640" cy="226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algn="r">
              <a:lnSpc>
                <a:spcPct val="100000"/>
              </a:lnSpc>
              <a:buNone/>
            </a:pPr>
            <a:fld id="{D8D6A559-7736-4B22-B1DB-A4930B5A6D42}" type="slidenum">
              <a:rPr lang="en-GB" sz="900" b="0" strike="noStrike" spc="-1">
                <a:solidFill>
                  <a:srgbClr val="AFABAB"/>
                </a:solidFill>
                <a:latin typeface="Arial"/>
                <a:ea typeface="Tahoma"/>
              </a:rPr>
              <a:t>‹#›</a:t>
            </a:fld>
            <a:r>
              <a:rPr lang="tr-TR" sz="900" b="0" strike="noStrike" spc="-1">
                <a:solidFill>
                  <a:srgbClr val="AFABAB"/>
                </a:solidFill>
                <a:latin typeface="Arial"/>
                <a:ea typeface="Tahoma"/>
              </a:rPr>
              <a:t> / </a:t>
            </a:r>
            <a:r>
              <a:rPr lang="en-US" sz="900" b="0" strike="noStrike" spc="-1">
                <a:solidFill>
                  <a:srgbClr val="AFABAB"/>
                </a:solidFill>
                <a:latin typeface="Arial"/>
                <a:ea typeface="Tahoma"/>
              </a:rPr>
              <a:t>32</a:t>
            </a:r>
            <a:endParaRPr lang="en-US" sz="900" b="0" strike="noStrike" spc="-1">
              <a:latin typeface="Arial"/>
            </a:endParaRPr>
          </a:p>
        </p:txBody>
      </p:sp>
      <p:pic>
        <p:nvPicPr>
          <p:cNvPr id="14" name="Resim 5"/>
          <p:cNvPicPr/>
          <p:nvPr/>
        </p:nvPicPr>
        <p:blipFill>
          <a:blip r:embed="rId14"/>
          <a:stretch/>
        </p:blipFill>
        <p:spPr>
          <a:xfrm>
            <a:off x="507960" y="0"/>
            <a:ext cx="11688480" cy="5666760"/>
          </a:xfrm>
          <a:prstGeom prst="rect">
            <a:avLst/>
          </a:prstGeom>
          <a:ln w="0">
            <a:noFill/>
          </a:ln>
        </p:spPr>
      </p:pic>
      <p:sp>
        <p:nvSpPr>
          <p:cNvPr id="2" name="CustomShape 2"/>
          <p:cNvSpPr/>
          <p:nvPr/>
        </p:nvSpPr>
        <p:spPr>
          <a:xfrm>
            <a:off x="10461960" y="6320160"/>
            <a:ext cx="1725120" cy="532800"/>
          </a:xfrm>
          <a:prstGeom prst="rect">
            <a:avLst/>
          </a:prstGeom>
          <a:solidFill>
            <a:srgbClr val="FFFFFF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" name="CustomShape 3"/>
          <p:cNvSpPr/>
          <p:nvPr/>
        </p:nvSpPr>
        <p:spPr>
          <a:xfrm>
            <a:off x="0" y="5892840"/>
            <a:ext cx="12187080" cy="960120"/>
          </a:xfrm>
          <a:prstGeom prst="rect">
            <a:avLst/>
          </a:prstGeom>
          <a:noFill/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4" name="Picture 18"/>
          <p:cNvPicPr/>
          <p:nvPr/>
        </p:nvPicPr>
        <p:blipFill>
          <a:blip r:embed="rId15"/>
          <a:srcRect r="81880"/>
          <a:stretch/>
        </p:blipFill>
        <p:spPr>
          <a:xfrm>
            <a:off x="74880" y="6337440"/>
            <a:ext cx="454320" cy="515520"/>
          </a:xfrm>
          <a:prstGeom prst="rect">
            <a:avLst/>
          </a:prstGeom>
          <a:ln w="0">
            <a:noFill/>
          </a:ln>
        </p:spPr>
      </p:pic>
      <p:sp>
        <p:nvSpPr>
          <p:cNvPr id="5" name="CustomShape 4"/>
          <p:cNvSpPr/>
          <p:nvPr/>
        </p:nvSpPr>
        <p:spPr>
          <a:xfrm>
            <a:off x="475200" y="6401520"/>
            <a:ext cx="2125080" cy="333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tr-TR" sz="800" b="0" i="1" strike="noStrike" spc="-1">
                <a:solidFill>
                  <a:srgbClr val="000000"/>
                </a:solidFill>
                <a:latin typeface="Arial"/>
                <a:ea typeface="Tahoma"/>
              </a:rPr>
              <a:t>HAVELSAN, </a:t>
            </a:r>
            <a:r>
              <a:rPr lang="en-US" sz="800" b="0" i="1" strike="noStrike" spc="-1">
                <a:solidFill>
                  <a:srgbClr val="000000"/>
                </a:solidFill>
                <a:latin typeface="Arial"/>
                <a:ea typeface="Tahoma"/>
              </a:rPr>
              <a:t>is an establishment of Turkish Armed Forces Foundation. </a:t>
            </a:r>
            <a:endParaRPr lang="en-US" sz="800" b="0" strike="noStrike" spc="-1">
              <a:latin typeface="Arial"/>
            </a:endParaRPr>
          </a:p>
        </p:txBody>
      </p:sp>
      <p:sp>
        <p:nvSpPr>
          <p:cNvPr id="6" name="CustomShape 5"/>
          <p:cNvSpPr/>
          <p:nvPr/>
        </p:nvSpPr>
        <p:spPr>
          <a:xfrm rot="21448800">
            <a:off x="4741200" y="23040"/>
            <a:ext cx="2419560" cy="5642280"/>
          </a:xfrm>
          <a:prstGeom prst="parallelogram">
            <a:avLst>
              <a:gd name="adj" fmla="val 91709"/>
            </a:avLst>
          </a:prstGeom>
          <a:blipFill rotWithShape="0">
            <a:blip r:embed="rId16"/>
            <a:srcRect/>
            <a:stretch/>
          </a:blip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" name="CustomShape 6"/>
          <p:cNvSpPr/>
          <p:nvPr/>
        </p:nvSpPr>
        <p:spPr>
          <a:xfrm rot="21448800">
            <a:off x="2716200" y="23400"/>
            <a:ext cx="2394360" cy="5646240"/>
          </a:xfrm>
          <a:prstGeom prst="parallelogram">
            <a:avLst>
              <a:gd name="adj" fmla="val 91709"/>
            </a:avLst>
          </a:prstGeom>
          <a:blipFill rotWithShape="0">
            <a:blip r:embed="rId16"/>
            <a:srcRect/>
            <a:stretch/>
          </a:blip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" name="CustomShape 7"/>
          <p:cNvSpPr/>
          <p:nvPr/>
        </p:nvSpPr>
        <p:spPr>
          <a:xfrm rot="21448800">
            <a:off x="6927480" y="9720"/>
            <a:ext cx="2419560" cy="5642280"/>
          </a:xfrm>
          <a:prstGeom prst="parallelogram">
            <a:avLst>
              <a:gd name="adj" fmla="val 91709"/>
            </a:avLst>
          </a:prstGeom>
          <a:blipFill rotWithShape="0">
            <a:blip r:embed="rId16"/>
            <a:srcRect/>
            <a:stretch/>
          </a:blip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" name="CustomShape 8"/>
          <p:cNvSpPr/>
          <p:nvPr/>
        </p:nvSpPr>
        <p:spPr>
          <a:xfrm rot="21448800">
            <a:off x="9089280" y="-12240"/>
            <a:ext cx="2419560" cy="5642280"/>
          </a:xfrm>
          <a:prstGeom prst="parallelogram">
            <a:avLst>
              <a:gd name="adj" fmla="val 91709"/>
            </a:avLst>
          </a:prstGeom>
          <a:blipFill rotWithShape="0">
            <a:blip r:embed="rId16"/>
            <a:srcRect/>
            <a:stretch/>
          </a:blip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" name="CustomShape 9"/>
          <p:cNvSpPr/>
          <p:nvPr/>
        </p:nvSpPr>
        <p:spPr>
          <a:xfrm>
            <a:off x="0" y="6669720"/>
            <a:ext cx="12196440" cy="196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GB" sz="700" b="0" strike="noStrike" spc="-1">
                <a:solidFill>
                  <a:srgbClr val="000000"/>
                </a:solidFill>
                <a:latin typeface="Arial"/>
                <a:ea typeface="DejaVu Sans"/>
              </a:rPr>
              <a:t>Bu belgenin içeriği HAVELSAN'ın fikri mülkiyetindedir. HAVELSAN'ın izni olmadan bu belgenin tamamını veya bir kısmını bir başkasına kopyalamak ve vermek yasaktır.</a:t>
            </a:r>
            <a:endParaRPr lang="en-US" sz="700" b="0" strike="noStrike" spc="-1">
              <a:latin typeface="Arial"/>
            </a:endParaRPr>
          </a:p>
        </p:txBody>
      </p:sp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CustomShape 1"/>
          <p:cNvSpPr/>
          <p:nvPr/>
        </p:nvSpPr>
        <p:spPr>
          <a:xfrm>
            <a:off x="11327760" y="6585840"/>
            <a:ext cx="917280" cy="226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algn="r">
              <a:lnSpc>
                <a:spcPct val="100000"/>
              </a:lnSpc>
              <a:buNone/>
            </a:pPr>
            <a:fld id="{F6F9D0E9-E152-491F-A0B2-8052FAAD30AD}" type="slidenum">
              <a:rPr lang="en-GB" sz="900" b="0" strike="noStrike" spc="-1">
                <a:solidFill>
                  <a:srgbClr val="AFABAB"/>
                </a:solidFill>
                <a:latin typeface="Arial"/>
                <a:ea typeface="Tahoma"/>
              </a:rPr>
              <a:t>‹#›</a:t>
            </a:fld>
            <a:r>
              <a:rPr lang="tr-TR" sz="900" b="0" strike="noStrike" spc="-1">
                <a:solidFill>
                  <a:srgbClr val="AFABAB"/>
                </a:solidFill>
                <a:latin typeface="Arial"/>
                <a:ea typeface="Tahoma"/>
              </a:rPr>
              <a:t> / </a:t>
            </a:r>
            <a:r>
              <a:rPr lang="en-US" sz="900" b="0" strike="noStrike" spc="-1">
                <a:solidFill>
                  <a:srgbClr val="AFABAB"/>
                </a:solidFill>
                <a:latin typeface="Arial"/>
                <a:ea typeface="Tahoma"/>
              </a:rPr>
              <a:t>11</a:t>
            </a:r>
            <a:endParaRPr lang="en-US" sz="900" b="0" strike="noStrike" spc="-1">
              <a:latin typeface="Arial"/>
            </a:endParaRPr>
          </a:p>
        </p:txBody>
      </p:sp>
      <p:pic>
        <p:nvPicPr>
          <p:cNvPr id="50" name="Picture 7"/>
          <p:cNvPicPr/>
          <p:nvPr/>
        </p:nvPicPr>
        <p:blipFill>
          <a:blip r:embed="rId15"/>
          <a:stretch/>
        </p:blipFill>
        <p:spPr>
          <a:xfrm>
            <a:off x="233640" y="567720"/>
            <a:ext cx="3820320" cy="1254960"/>
          </a:xfrm>
          <a:prstGeom prst="rect">
            <a:avLst/>
          </a:prstGeom>
          <a:ln w="0">
            <a:noFill/>
          </a:ln>
        </p:spPr>
      </p:pic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11327760" y="6585840"/>
            <a:ext cx="917280" cy="226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algn="r">
              <a:lnSpc>
                <a:spcPct val="100000"/>
              </a:lnSpc>
              <a:buNone/>
            </a:pPr>
            <a:fld id="{8F21115D-A263-4C73-A15B-864C4399A671}" type="slidenum">
              <a:rPr lang="en-GB" sz="900" b="0" strike="noStrike" spc="-1">
                <a:solidFill>
                  <a:srgbClr val="AFABAB"/>
                </a:solidFill>
                <a:latin typeface="Arial"/>
                <a:ea typeface="Tahoma"/>
              </a:rPr>
              <a:t>‹#›</a:t>
            </a:fld>
            <a:r>
              <a:rPr lang="tr-TR" sz="900" b="0" strike="noStrike" spc="-1">
                <a:solidFill>
                  <a:srgbClr val="AFABAB"/>
                </a:solidFill>
                <a:latin typeface="Arial"/>
                <a:ea typeface="Tahoma"/>
              </a:rPr>
              <a:t> / </a:t>
            </a:r>
            <a:r>
              <a:rPr lang="en-US" sz="900" b="0" strike="noStrike" spc="-1">
                <a:solidFill>
                  <a:srgbClr val="AFABAB"/>
                </a:solidFill>
                <a:latin typeface="Arial"/>
                <a:ea typeface="Tahoma"/>
              </a:rPr>
              <a:t>11</a:t>
            </a:r>
            <a:endParaRPr lang="en-US" sz="900" b="0" strike="noStrike" spc="-1">
              <a:latin typeface="Arial"/>
            </a:endParaRPr>
          </a:p>
        </p:txBody>
      </p:sp>
      <p:pic>
        <p:nvPicPr>
          <p:cNvPr id="90" name="Picture 17"/>
          <p:cNvPicPr/>
          <p:nvPr/>
        </p:nvPicPr>
        <p:blipFill>
          <a:blip r:embed="rId14"/>
          <a:stretch/>
        </p:blipFill>
        <p:spPr>
          <a:xfrm>
            <a:off x="-18000" y="-720"/>
            <a:ext cx="3341880" cy="6853680"/>
          </a:xfrm>
          <a:prstGeom prst="rect">
            <a:avLst/>
          </a:prstGeom>
          <a:ln w="0">
            <a:noFill/>
          </a:ln>
        </p:spPr>
      </p:pic>
      <p:sp>
        <p:nvSpPr>
          <p:cNvPr id="91" name="CustomShape 2"/>
          <p:cNvSpPr/>
          <p:nvPr/>
        </p:nvSpPr>
        <p:spPr>
          <a:xfrm>
            <a:off x="-18360" y="0"/>
            <a:ext cx="3591720" cy="577440"/>
          </a:xfrm>
          <a:prstGeom prst="rect">
            <a:avLst/>
          </a:prstGeom>
          <a:solidFill>
            <a:srgbClr val="FFFFFF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92" name="Group 3"/>
          <p:cNvGrpSpPr/>
          <p:nvPr/>
        </p:nvGrpSpPr>
        <p:grpSpPr>
          <a:xfrm>
            <a:off x="0" y="199440"/>
            <a:ext cx="12175920" cy="341640"/>
            <a:chOff x="0" y="199440"/>
            <a:chExt cx="12175920" cy="341640"/>
          </a:xfrm>
        </p:grpSpPr>
        <p:pic>
          <p:nvPicPr>
            <p:cNvPr id="93" name="Picture 20"/>
            <p:cNvPicPr/>
            <p:nvPr/>
          </p:nvPicPr>
          <p:blipFill>
            <a:blip r:embed="rId15"/>
            <a:stretch/>
          </p:blipFill>
          <p:spPr>
            <a:xfrm>
              <a:off x="11281320" y="199440"/>
              <a:ext cx="894600" cy="3416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94" name="Picture 21"/>
            <p:cNvPicPr/>
            <p:nvPr/>
          </p:nvPicPr>
          <p:blipFill>
            <a:blip r:embed="rId16"/>
            <a:srcRect l="13722" r="58059"/>
            <a:stretch/>
          </p:blipFill>
          <p:spPr>
            <a:xfrm>
              <a:off x="0" y="199440"/>
              <a:ext cx="11642400" cy="341640"/>
            </a:xfrm>
            <a:prstGeom prst="rect">
              <a:avLst/>
            </a:prstGeom>
            <a:ln w="0">
              <a:noFill/>
            </a:ln>
          </p:spPr>
        </p:pic>
      </p:grpSp>
      <p:pic>
        <p:nvPicPr>
          <p:cNvPr id="95" name="Picture 19"/>
          <p:cNvPicPr/>
          <p:nvPr/>
        </p:nvPicPr>
        <p:blipFill>
          <a:blip r:embed="rId17"/>
          <a:stretch/>
        </p:blipFill>
        <p:spPr>
          <a:xfrm>
            <a:off x="-18000" y="6361200"/>
            <a:ext cx="1524960" cy="498960"/>
          </a:xfrm>
          <a:prstGeom prst="rect">
            <a:avLst/>
          </a:prstGeom>
          <a:ln w="0">
            <a:noFill/>
          </a:ln>
        </p:spPr>
      </p:pic>
      <p:grpSp>
        <p:nvGrpSpPr>
          <p:cNvPr id="96" name="Group 4"/>
          <p:cNvGrpSpPr/>
          <p:nvPr/>
        </p:nvGrpSpPr>
        <p:grpSpPr>
          <a:xfrm>
            <a:off x="62280" y="829800"/>
            <a:ext cx="397800" cy="312480"/>
            <a:chOff x="62280" y="829800"/>
            <a:chExt cx="397800" cy="312480"/>
          </a:xfrm>
        </p:grpSpPr>
        <p:sp>
          <p:nvSpPr>
            <p:cNvPr id="97" name="CustomShape 5"/>
            <p:cNvSpPr/>
            <p:nvPr/>
          </p:nvSpPr>
          <p:spPr>
            <a:xfrm>
              <a:off x="62280" y="871560"/>
              <a:ext cx="36720" cy="231480"/>
            </a:xfrm>
            <a:prstGeom prst="rect">
              <a:avLst/>
            </a:prstGeom>
            <a:solidFill>
              <a:srgbClr val="FFFFFF"/>
            </a:solidFill>
            <a:ln w="255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8" name="CustomShape 6"/>
            <p:cNvSpPr/>
            <p:nvPr/>
          </p:nvSpPr>
          <p:spPr>
            <a:xfrm>
              <a:off x="133560" y="871560"/>
              <a:ext cx="36720" cy="231480"/>
            </a:xfrm>
            <a:prstGeom prst="rect">
              <a:avLst/>
            </a:prstGeom>
            <a:solidFill>
              <a:srgbClr val="FFFFFF"/>
            </a:solidFill>
            <a:ln w="255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9" name="CustomShape 7"/>
            <p:cNvSpPr/>
            <p:nvPr/>
          </p:nvSpPr>
          <p:spPr>
            <a:xfrm>
              <a:off x="202680" y="871560"/>
              <a:ext cx="36720" cy="231480"/>
            </a:xfrm>
            <a:prstGeom prst="rect">
              <a:avLst/>
            </a:prstGeom>
            <a:solidFill>
              <a:srgbClr val="FFFFFF"/>
            </a:solidFill>
            <a:ln w="255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0" name="CustomShape 8"/>
            <p:cNvSpPr/>
            <p:nvPr/>
          </p:nvSpPr>
          <p:spPr>
            <a:xfrm>
              <a:off x="262440" y="871560"/>
              <a:ext cx="36720" cy="231480"/>
            </a:xfrm>
            <a:prstGeom prst="rect">
              <a:avLst/>
            </a:prstGeom>
            <a:solidFill>
              <a:srgbClr val="FFFFFF"/>
            </a:solidFill>
            <a:ln w="255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1" name="CustomShape 9"/>
            <p:cNvSpPr/>
            <p:nvPr/>
          </p:nvSpPr>
          <p:spPr>
            <a:xfrm>
              <a:off x="324360" y="871560"/>
              <a:ext cx="36720" cy="231480"/>
            </a:xfrm>
            <a:prstGeom prst="rect">
              <a:avLst/>
            </a:prstGeom>
            <a:solidFill>
              <a:srgbClr val="FFFFFF"/>
            </a:solidFill>
            <a:ln w="255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2" name="CustomShape 10"/>
            <p:cNvSpPr/>
            <p:nvPr/>
          </p:nvSpPr>
          <p:spPr>
            <a:xfrm rot="5400000">
              <a:off x="262080" y="944280"/>
              <a:ext cx="312480" cy="83160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255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11327760" y="6585840"/>
            <a:ext cx="917280" cy="226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algn="r">
              <a:lnSpc>
                <a:spcPct val="100000"/>
              </a:lnSpc>
              <a:buNone/>
            </a:pPr>
            <a:fld id="{1553D08D-84A1-4882-89CC-BAFAD99505EC}" type="slidenum">
              <a:rPr lang="en-GB" sz="900" b="0" strike="noStrike" spc="-1">
                <a:solidFill>
                  <a:srgbClr val="AFABAB"/>
                </a:solidFill>
                <a:latin typeface="Arial"/>
                <a:ea typeface="Tahoma"/>
              </a:rPr>
              <a:t>‹#›</a:t>
            </a:fld>
            <a:r>
              <a:rPr lang="tr-TR" sz="900" b="0" strike="noStrike" spc="-1">
                <a:solidFill>
                  <a:srgbClr val="AFABAB"/>
                </a:solidFill>
                <a:latin typeface="Arial"/>
                <a:ea typeface="Tahoma"/>
              </a:rPr>
              <a:t> / </a:t>
            </a:r>
            <a:r>
              <a:rPr lang="en-US" sz="900" b="0" strike="noStrike" spc="-1">
                <a:solidFill>
                  <a:srgbClr val="AFABAB"/>
                </a:solidFill>
                <a:latin typeface="Arial"/>
                <a:ea typeface="Tahoma"/>
              </a:rPr>
              <a:t>11</a:t>
            </a:r>
            <a:endParaRPr lang="en-US" sz="900" b="0" strike="noStrike" spc="-1">
              <a:latin typeface="Arial"/>
            </a:endParaRPr>
          </a:p>
        </p:txBody>
      </p:sp>
      <p:pic>
        <p:nvPicPr>
          <p:cNvPr id="142" name="Picture 17"/>
          <p:cNvPicPr/>
          <p:nvPr/>
        </p:nvPicPr>
        <p:blipFill>
          <a:blip r:embed="rId14"/>
          <a:stretch/>
        </p:blipFill>
        <p:spPr>
          <a:xfrm>
            <a:off x="-18000" y="-720"/>
            <a:ext cx="3341880" cy="6853680"/>
          </a:xfrm>
          <a:prstGeom prst="rect">
            <a:avLst/>
          </a:prstGeom>
          <a:ln w="0">
            <a:noFill/>
          </a:ln>
        </p:spPr>
      </p:pic>
      <p:sp>
        <p:nvSpPr>
          <p:cNvPr id="143" name="CustomShape 2"/>
          <p:cNvSpPr/>
          <p:nvPr/>
        </p:nvSpPr>
        <p:spPr>
          <a:xfrm>
            <a:off x="-18360" y="0"/>
            <a:ext cx="3591720" cy="577440"/>
          </a:xfrm>
          <a:prstGeom prst="rect">
            <a:avLst/>
          </a:prstGeom>
          <a:solidFill>
            <a:srgbClr val="FFFFFF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144" name="Group 3"/>
          <p:cNvGrpSpPr/>
          <p:nvPr/>
        </p:nvGrpSpPr>
        <p:grpSpPr>
          <a:xfrm>
            <a:off x="0" y="199440"/>
            <a:ext cx="12175920" cy="341640"/>
            <a:chOff x="0" y="199440"/>
            <a:chExt cx="12175920" cy="341640"/>
          </a:xfrm>
        </p:grpSpPr>
        <p:pic>
          <p:nvPicPr>
            <p:cNvPr id="145" name="Picture 20"/>
            <p:cNvPicPr/>
            <p:nvPr/>
          </p:nvPicPr>
          <p:blipFill>
            <a:blip r:embed="rId15"/>
            <a:stretch/>
          </p:blipFill>
          <p:spPr>
            <a:xfrm>
              <a:off x="11281320" y="199440"/>
              <a:ext cx="894600" cy="3416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46" name="Picture 21"/>
            <p:cNvPicPr/>
            <p:nvPr/>
          </p:nvPicPr>
          <p:blipFill>
            <a:blip r:embed="rId16"/>
            <a:srcRect l="13722" r="58059"/>
            <a:stretch/>
          </p:blipFill>
          <p:spPr>
            <a:xfrm>
              <a:off x="0" y="199440"/>
              <a:ext cx="11642400" cy="341640"/>
            </a:xfrm>
            <a:prstGeom prst="rect">
              <a:avLst/>
            </a:prstGeom>
            <a:ln w="0">
              <a:noFill/>
            </a:ln>
          </p:spPr>
        </p:pic>
      </p:grpSp>
      <p:pic>
        <p:nvPicPr>
          <p:cNvPr id="147" name="Picture 19"/>
          <p:cNvPicPr/>
          <p:nvPr/>
        </p:nvPicPr>
        <p:blipFill>
          <a:blip r:embed="rId17"/>
          <a:stretch/>
        </p:blipFill>
        <p:spPr>
          <a:xfrm>
            <a:off x="-18000" y="6361200"/>
            <a:ext cx="1524960" cy="498960"/>
          </a:xfrm>
          <a:prstGeom prst="rect">
            <a:avLst/>
          </a:prstGeom>
          <a:ln w="0">
            <a:noFill/>
          </a:ln>
        </p:spPr>
      </p:pic>
      <p:grpSp>
        <p:nvGrpSpPr>
          <p:cNvPr id="148" name="Group 4"/>
          <p:cNvGrpSpPr/>
          <p:nvPr/>
        </p:nvGrpSpPr>
        <p:grpSpPr>
          <a:xfrm>
            <a:off x="62280" y="829800"/>
            <a:ext cx="397800" cy="312480"/>
            <a:chOff x="62280" y="829800"/>
            <a:chExt cx="397800" cy="312480"/>
          </a:xfrm>
        </p:grpSpPr>
        <p:sp>
          <p:nvSpPr>
            <p:cNvPr id="149" name="CustomShape 5"/>
            <p:cNvSpPr/>
            <p:nvPr/>
          </p:nvSpPr>
          <p:spPr>
            <a:xfrm>
              <a:off x="62280" y="871560"/>
              <a:ext cx="36720" cy="231480"/>
            </a:xfrm>
            <a:prstGeom prst="rect">
              <a:avLst/>
            </a:prstGeom>
            <a:solidFill>
              <a:srgbClr val="FFFFFF"/>
            </a:solidFill>
            <a:ln w="255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0" name="CustomShape 6"/>
            <p:cNvSpPr/>
            <p:nvPr/>
          </p:nvSpPr>
          <p:spPr>
            <a:xfrm>
              <a:off x="133560" y="871560"/>
              <a:ext cx="36720" cy="231480"/>
            </a:xfrm>
            <a:prstGeom prst="rect">
              <a:avLst/>
            </a:prstGeom>
            <a:solidFill>
              <a:srgbClr val="FFFFFF"/>
            </a:solidFill>
            <a:ln w="255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1" name="CustomShape 7"/>
            <p:cNvSpPr/>
            <p:nvPr/>
          </p:nvSpPr>
          <p:spPr>
            <a:xfrm>
              <a:off x="202680" y="871560"/>
              <a:ext cx="36720" cy="231480"/>
            </a:xfrm>
            <a:prstGeom prst="rect">
              <a:avLst/>
            </a:prstGeom>
            <a:solidFill>
              <a:srgbClr val="FFFFFF"/>
            </a:solidFill>
            <a:ln w="255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2" name="CustomShape 8"/>
            <p:cNvSpPr/>
            <p:nvPr/>
          </p:nvSpPr>
          <p:spPr>
            <a:xfrm>
              <a:off x="262440" y="871560"/>
              <a:ext cx="36720" cy="231480"/>
            </a:xfrm>
            <a:prstGeom prst="rect">
              <a:avLst/>
            </a:prstGeom>
            <a:solidFill>
              <a:srgbClr val="FFFFFF"/>
            </a:solidFill>
            <a:ln w="255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3" name="CustomShape 9"/>
            <p:cNvSpPr/>
            <p:nvPr/>
          </p:nvSpPr>
          <p:spPr>
            <a:xfrm>
              <a:off x="324360" y="871560"/>
              <a:ext cx="36720" cy="231480"/>
            </a:xfrm>
            <a:prstGeom prst="rect">
              <a:avLst/>
            </a:prstGeom>
            <a:solidFill>
              <a:srgbClr val="FFFFFF"/>
            </a:solidFill>
            <a:ln w="255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4" name="CustomShape 10"/>
            <p:cNvSpPr/>
            <p:nvPr/>
          </p:nvSpPr>
          <p:spPr>
            <a:xfrm rot="5400000">
              <a:off x="262080" y="944280"/>
              <a:ext cx="312480" cy="83160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255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CustomShape 1"/>
          <p:cNvSpPr/>
          <p:nvPr/>
        </p:nvSpPr>
        <p:spPr>
          <a:xfrm>
            <a:off x="11327760" y="6585840"/>
            <a:ext cx="917280" cy="226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algn="r">
              <a:lnSpc>
                <a:spcPct val="100000"/>
              </a:lnSpc>
              <a:buNone/>
            </a:pPr>
            <a:fld id="{E25AE6C0-380F-4547-A889-8A8AE71E68E4}" type="slidenum">
              <a:rPr lang="en-GB" sz="900" b="0" strike="noStrike" spc="-1">
                <a:solidFill>
                  <a:srgbClr val="AFABAB"/>
                </a:solidFill>
                <a:latin typeface="Arial"/>
                <a:ea typeface="Tahoma"/>
              </a:rPr>
              <a:t>‹#›</a:t>
            </a:fld>
            <a:r>
              <a:rPr lang="tr-TR" sz="900" b="0" strike="noStrike" spc="-1">
                <a:solidFill>
                  <a:srgbClr val="AFABAB"/>
                </a:solidFill>
                <a:latin typeface="Arial"/>
                <a:ea typeface="Tahoma"/>
              </a:rPr>
              <a:t> / </a:t>
            </a:r>
            <a:r>
              <a:rPr lang="en-US" sz="900" b="0" strike="noStrike" spc="-1">
                <a:solidFill>
                  <a:srgbClr val="AFABAB"/>
                </a:solidFill>
                <a:latin typeface="Arial"/>
                <a:ea typeface="Tahoma"/>
              </a:rPr>
              <a:t>11</a:t>
            </a:r>
            <a:endParaRPr lang="en-US" sz="900" b="0" strike="noStrike" spc="-1">
              <a:latin typeface="Arial"/>
            </a:endParaRPr>
          </a:p>
        </p:txBody>
      </p:sp>
      <p:pic>
        <p:nvPicPr>
          <p:cNvPr id="194" name="Picture 17"/>
          <p:cNvPicPr/>
          <p:nvPr/>
        </p:nvPicPr>
        <p:blipFill>
          <a:blip r:embed="rId14"/>
          <a:stretch/>
        </p:blipFill>
        <p:spPr>
          <a:xfrm>
            <a:off x="-18000" y="-720"/>
            <a:ext cx="3341880" cy="6853680"/>
          </a:xfrm>
          <a:prstGeom prst="rect">
            <a:avLst/>
          </a:prstGeom>
          <a:ln w="0">
            <a:noFill/>
          </a:ln>
        </p:spPr>
      </p:pic>
      <p:sp>
        <p:nvSpPr>
          <p:cNvPr id="195" name="CustomShape 2"/>
          <p:cNvSpPr/>
          <p:nvPr/>
        </p:nvSpPr>
        <p:spPr>
          <a:xfrm>
            <a:off x="-18360" y="0"/>
            <a:ext cx="3591720" cy="577440"/>
          </a:xfrm>
          <a:prstGeom prst="rect">
            <a:avLst/>
          </a:prstGeom>
          <a:solidFill>
            <a:srgbClr val="FFFFFF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196" name="Group 3"/>
          <p:cNvGrpSpPr/>
          <p:nvPr/>
        </p:nvGrpSpPr>
        <p:grpSpPr>
          <a:xfrm>
            <a:off x="0" y="199440"/>
            <a:ext cx="12175920" cy="341640"/>
            <a:chOff x="0" y="199440"/>
            <a:chExt cx="12175920" cy="341640"/>
          </a:xfrm>
        </p:grpSpPr>
        <p:pic>
          <p:nvPicPr>
            <p:cNvPr id="197" name="Picture 20"/>
            <p:cNvPicPr/>
            <p:nvPr/>
          </p:nvPicPr>
          <p:blipFill>
            <a:blip r:embed="rId15"/>
            <a:stretch/>
          </p:blipFill>
          <p:spPr>
            <a:xfrm>
              <a:off x="11281320" y="199440"/>
              <a:ext cx="894600" cy="3416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98" name="Picture 21"/>
            <p:cNvPicPr/>
            <p:nvPr/>
          </p:nvPicPr>
          <p:blipFill>
            <a:blip r:embed="rId16"/>
            <a:srcRect l="13722" r="58059"/>
            <a:stretch/>
          </p:blipFill>
          <p:spPr>
            <a:xfrm>
              <a:off x="0" y="199440"/>
              <a:ext cx="11642400" cy="341640"/>
            </a:xfrm>
            <a:prstGeom prst="rect">
              <a:avLst/>
            </a:prstGeom>
            <a:ln w="0">
              <a:noFill/>
            </a:ln>
          </p:spPr>
        </p:pic>
      </p:grpSp>
      <p:pic>
        <p:nvPicPr>
          <p:cNvPr id="199" name="Picture 19"/>
          <p:cNvPicPr/>
          <p:nvPr/>
        </p:nvPicPr>
        <p:blipFill>
          <a:blip r:embed="rId17"/>
          <a:stretch/>
        </p:blipFill>
        <p:spPr>
          <a:xfrm>
            <a:off x="-18000" y="6361200"/>
            <a:ext cx="1524960" cy="498960"/>
          </a:xfrm>
          <a:prstGeom prst="rect">
            <a:avLst/>
          </a:prstGeom>
          <a:ln w="0">
            <a:noFill/>
          </a:ln>
        </p:spPr>
      </p:pic>
      <p:grpSp>
        <p:nvGrpSpPr>
          <p:cNvPr id="200" name="Group 4"/>
          <p:cNvGrpSpPr/>
          <p:nvPr/>
        </p:nvGrpSpPr>
        <p:grpSpPr>
          <a:xfrm>
            <a:off x="62280" y="829800"/>
            <a:ext cx="397800" cy="312480"/>
            <a:chOff x="62280" y="829800"/>
            <a:chExt cx="397800" cy="312480"/>
          </a:xfrm>
        </p:grpSpPr>
        <p:sp>
          <p:nvSpPr>
            <p:cNvPr id="201" name="CustomShape 5"/>
            <p:cNvSpPr/>
            <p:nvPr/>
          </p:nvSpPr>
          <p:spPr>
            <a:xfrm>
              <a:off x="62280" y="871560"/>
              <a:ext cx="36720" cy="231480"/>
            </a:xfrm>
            <a:prstGeom prst="rect">
              <a:avLst/>
            </a:prstGeom>
            <a:solidFill>
              <a:srgbClr val="FFFFFF"/>
            </a:solidFill>
            <a:ln w="255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2" name="CustomShape 6"/>
            <p:cNvSpPr/>
            <p:nvPr/>
          </p:nvSpPr>
          <p:spPr>
            <a:xfrm>
              <a:off x="133560" y="871560"/>
              <a:ext cx="36720" cy="231480"/>
            </a:xfrm>
            <a:prstGeom prst="rect">
              <a:avLst/>
            </a:prstGeom>
            <a:solidFill>
              <a:srgbClr val="FFFFFF"/>
            </a:solidFill>
            <a:ln w="255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3" name="CustomShape 7"/>
            <p:cNvSpPr/>
            <p:nvPr/>
          </p:nvSpPr>
          <p:spPr>
            <a:xfrm>
              <a:off x="202680" y="871560"/>
              <a:ext cx="36720" cy="231480"/>
            </a:xfrm>
            <a:prstGeom prst="rect">
              <a:avLst/>
            </a:prstGeom>
            <a:solidFill>
              <a:srgbClr val="FFFFFF"/>
            </a:solidFill>
            <a:ln w="255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4" name="CustomShape 8"/>
            <p:cNvSpPr/>
            <p:nvPr/>
          </p:nvSpPr>
          <p:spPr>
            <a:xfrm>
              <a:off x="262440" y="871560"/>
              <a:ext cx="36720" cy="231480"/>
            </a:xfrm>
            <a:prstGeom prst="rect">
              <a:avLst/>
            </a:prstGeom>
            <a:solidFill>
              <a:srgbClr val="FFFFFF"/>
            </a:solidFill>
            <a:ln w="255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5" name="CustomShape 9"/>
            <p:cNvSpPr/>
            <p:nvPr/>
          </p:nvSpPr>
          <p:spPr>
            <a:xfrm>
              <a:off x="324360" y="871560"/>
              <a:ext cx="36720" cy="231480"/>
            </a:xfrm>
            <a:prstGeom prst="rect">
              <a:avLst/>
            </a:prstGeom>
            <a:solidFill>
              <a:srgbClr val="FFFFFF"/>
            </a:solidFill>
            <a:ln w="255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6" name="CustomShape 10"/>
            <p:cNvSpPr/>
            <p:nvPr/>
          </p:nvSpPr>
          <p:spPr>
            <a:xfrm rot="5400000">
              <a:off x="262080" y="944280"/>
              <a:ext cx="312480" cy="83160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255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20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CustomShape 1"/>
          <p:cNvSpPr/>
          <p:nvPr/>
        </p:nvSpPr>
        <p:spPr>
          <a:xfrm>
            <a:off x="11327760" y="6585840"/>
            <a:ext cx="917280" cy="226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algn="r">
              <a:lnSpc>
                <a:spcPct val="100000"/>
              </a:lnSpc>
              <a:buNone/>
            </a:pPr>
            <a:fld id="{713F1B4A-F046-46DE-84CE-BC8B2C04A291}" type="slidenum">
              <a:rPr lang="en-GB" sz="900" b="0" strike="noStrike" spc="-1">
                <a:solidFill>
                  <a:srgbClr val="AFABAB"/>
                </a:solidFill>
                <a:latin typeface="Arial"/>
                <a:ea typeface="Tahoma"/>
              </a:rPr>
              <a:t>‹#›</a:t>
            </a:fld>
            <a:r>
              <a:rPr lang="tr-TR" sz="900" b="0" strike="noStrike" spc="-1">
                <a:solidFill>
                  <a:srgbClr val="AFABAB"/>
                </a:solidFill>
                <a:latin typeface="Arial"/>
                <a:ea typeface="Tahoma"/>
              </a:rPr>
              <a:t> / </a:t>
            </a:r>
            <a:r>
              <a:rPr lang="en-US" sz="900" b="0" strike="noStrike" spc="-1">
                <a:solidFill>
                  <a:srgbClr val="AFABAB"/>
                </a:solidFill>
                <a:latin typeface="Arial"/>
                <a:ea typeface="Tahoma"/>
              </a:rPr>
              <a:t>11</a:t>
            </a:r>
            <a:endParaRPr lang="en-US" sz="900" b="0" strike="noStrike" spc="-1">
              <a:latin typeface="Arial"/>
            </a:endParaRPr>
          </a:p>
        </p:txBody>
      </p:sp>
      <p:pic>
        <p:nvPicPr>
          <p:cNvPr id="246" name="Picture 7"/>
          <p:cNvPicPr/>
          <p:nvPr/>
        </p:nvPicPr>
        <p:blipFill>
          <a:blip r:embed="rId15"/>
          <a:stretch/>
        </p:blipFill>
        <p:spPr>
          <a:xfrm>
            <a:off x="233640" y="567720"/>
            <a:ext cx="3820320" cy="1254960"/>
          </a:xfrm>
          <a:prstGeom prst="rect">
            <a:avLst/>
          </a:prstGeom>
          <a:ln w="0">
            <a:noFill/>
          </a:ln>
        </p:spPr>
      </p:pic>
      <p:sp>
        <p:nvSpPr>
          <p:cNvPr id="2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2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CustomShape 1"/>
          <p:cNvSpPr/>
          <p:nvPr/>
        </p:nvSpPr>
        <p:spPr>
          <a:xfrm>
            <a:off x="11327760" y="6585840"/>
            <a:ext cx="917280" cy="226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algn="r">
              <a:lnSpc>
                <a:spcPct val="100000"/>
              </a:lnSpc>
              <a:buNone/>
            </a:pPr>
            <a:fld id="{2A319267-7D43-4247-B905-D6048B7F705A}" type="slidenum">
              <a:rPr lang="en-GB" sz="900" b="0" strike="noStrike" spc="-1">
                <a:solidFill>
                  <a:srgbClr val="AFABAB"/>
                </a:solidFill>
                <a:latin typeface="Arial"/>
                <a:ea typeface="Tahoma"/>
              </a:rPr>
              <a:t>‹#›</a:t>
            </a:fld>
            <a:r>
              <a:rPr lang="tr-TR" sz="900" b="0" strike="noStrike" spc="-1">
                <a:solidFill>
                  <a:srgbClr val="AFABAB"/>
                </a:solidFill>
                <a:latin typeface="Arial"/>
                <a:ea typeface="Tahoma"/>
              </a:rPr>
              <a:t> / </a:t>
            </a:r>
            <a:r>
              <a:rPr lang="en-US" sz="900" b="0" strike="noStrike" spc="-1">
                <a:solidFill>
                  <a:srgbClr val="AFABAB"/>
                </a:solidFill>
                <a:latin typeface="Arial"/>
                <a:ea typeface="Tahoma"/>
              </a:rPr>
              <a:t>11</a:t>
            </a:r>
            <a:endParaRPr lang="en-US" sz="900" b="0" strike="noStrike" spc="-1">
              <a:latin typeface="Arial"/>
            </a:endParaRPr>
          </a:p>
        </p:txBody>
      </p:sp>
      <p:pic>
        <p:nvPicPr>
          <p:cNvPr id="286" name="Picture 17"/>
          <p:cNvPicPr/>
          <p:nvPr/>
        </p:nvPicPr>
        <p:blipFill>
          <a:blip r:embed="rId14"/>
          <a:stretch/>
        </p:blipFill>
        <p:spPr>
          <a:xfrm>
            <a:off x="-18000" y="-720"/>
            <a:ext cx="3341880" cy="6853680"/>
          </a:xfrm>
          <a:prstGeom prst="rect">
            <a:avLst/>
          </a:prstGeom>
          <a:ln w="0">
            <a:noFill/>
          </a:ln>
        </p:spPr>
      </p:pic>
      <p:sp>
        <p:nvSpPr>
          <p:cNvPr id="287" name="CustomShape 2"/>
          <p:cNvSpPr/>
          <p:nvPr/>
        </p:nvSpPr>
        <p:spPr>
          <a:xfrm>
            <a:off x="-18360" y="0"/>
            <a:ext cx="3591720" cy="577440"/>
          </a:xfrm>
          <a:prstGeom prst="rect">
            <a:avLst/>
          </a:prstGeom>
          <a:solidFill>
            <a:srgbClr val="FFFFFF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288" name="Group 3"/>
          <p:cNvGrpSpPr/>
          <p:nvPr/>
        </p:nvGrpSpPr>
        <p:grpSpPr>
          <a:xfrm>
            <a:off x="0" y="199440"/>
            <a:ext cx="12175920" cy="341640"/>
            <a:chOff x="0" y="199440"/>
            <a:chExt cx="12175920" cy="341640"/>
          </a:xfrm>
        </p:grpSpPr>
        <p:pic>
          <p:nvPicPr>
            <p:cNvPr id="289" name="Picture 20"/>
            <p:cNvPicPr/>
            <p:nvPr/>
          </p:nvPicPr>
          <p:blipFill>
            <a:blip r:embed="rId15"/>
            <a:stretch/>
          </p:blipFill>
          <p:spPr>
            <a:xfrm>
              <a:off x="11281320" y="199440"/>
              <a:ext cx="894600" cy="3416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90" name="Picture 21"/>
            <p:cNvPicPr/>
            <p:nvPr/>
          </p:nvPicPr>
          <p:blipFill>
            <a:blip r:embed="rId16"/>
            <a:srcRect l="13722" r="58059"/>
            <a:stretch/>
          </p:blipFill>
          <p:spPr>
            <a:xfrm>
              <a:off x="0" y="199440"/>
              <a:ext cx="11642400" cy="341640"/>
            </a:xfrm>
            <a:prstGeom prst="rect">
              <a:avLst/>
            </a:prstGeom>
            <a:ln w="0">
              <a:noFill/>
            </a:ln>
          </p:spPr>
        </p:pic>
      </p:grpSp>
      <p:pic>
        <p:nvPicPr>
          <p:cNvPr id="291" name="Picture 19"/>
          <p:cNvPicPr/>
          <p:nvPr/>
        </p:nvPicPr>
        <p:blipFill>
          <a:blip r:embed="rId17"/>
          <a:stretch/>
        </p:blipFill>
        <p:spPr>
          <a:xfrm>
            <a:off x="-18000" y="6361200"/>
            <a:ext cx="1524960" cy="498960"/>
          </a:xfrm>
          <a:prstGeom prst="rect">
            <a:avLst/>
          </a:prstGeom>
          <a:ln w="0">
            <a:noFill/>
          </a:ln>
        </p:spPr>
      </p:pic>
      <p:grpSp>
        <p:nvGrpSpPr>
          <p:cNvPr id="292" name="Group 4"/>
          <p:cNvGrpSpPr/>
          <p:nvPr/>
        </p:nvGrpSpPr>
        <p:grpSpPr>
          <a:xfrm>
            <a:off x="62280" y="829800"/>
            <a:ext cx="397800" cy="312480"/>
            <a:chOff x="62280" y="829800"/>
            <a:chExt cx="397800" cy="312480"/>
          </a:xfrm>
        </p:grpSpPr>
        <p:sp>
          <p:nvSpPr>
            <p:cNvPr id="293" name="CustomShape 5"/>
            <p:cNvSpPr/>
            <p:nvPr/>
          </p:nvSpPr>
          <p:spPr>
            <a:xfrm>
              <a:off x="62280" y="871560"/>
              <a:ext cx="36720" cy="231480"/>
            </a:xfrm>
            <a:prstGeom prst="rect">
              <a:avLst/>
            </a:prstGeom>
            <a:solidFill>
              <a:srgbClr val="FFFFFF"/>
            </a:solidFill>
            <a:ln w="255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4" name="CustomShape 6"/>
            <p:cNvSpPr/>
            <p:nvPr/>
          </p:nvSpPr>
          <p:spPr>
            <a:xfrm>
              <a:off x="133560" y="871560"/>
              <a:ext cx="36720" cy="231480"/>
            </a:xfrm>
            <a:prstGeom prst="rect">
              <a:avLst/>
            </a:prstGeom>
            <a:solidFill>
              <a:srgbClr val="FFFFFF"/>
            </a:solidFill>
            <a:ln w="255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5" name="CustomShape 7"/>
            <p:cNvSpPr/>
            <p:nvPr/>
          </p:nvSpPr>
          <p:spPr>
            <a:xfrm>
              <a:off x="202680" y="871560"/>
              <a:ext cx="36720" cy="231480"/>
            </a:xfrm>
            <a:prstGeom prst="rect">
              <a:avLst/>
            </a:prstGeom>
            <a:solidFill>
              <a:srgbClr val="FFFFFF"/>
            </a:solidFill>
            <a:ln w="255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6" name="CustomShape 8"/>
            <p:cNvSpPr/>
            <p:nvPr/>
          </p:nvSpPr>
          <p:spPr>
            <a:xfrm>
              <a:off x="262440" y="871560"/>
              <a:ext cx="36720" cy="231480"/>
            </a:xfrm>
            <a:prstGeom prst="rect">
              <a:avLst/>
            </a:prstGeom>
            <a:solidFill>
              <a:srgbClr val="FFFFFF"/>
            </a:solidFill>
            <a:ln w="255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7" name="CustomShape 9"/>
            <p:cNvSpPr/>
            <p:nvPr/>
          </p:nvSpPr>
          <p:spPr>
            <a:xfrm>
              <a:off x="324360" y="871560"/>
              <a:ext cx="36720" cy="231480"/>
            </a:xfrm>
            <a:prstGeom prst="rect">
              <a:avLst/>
            </a:prstGeom>
            <a:solidFill>
              <a:srgbClr val="FFFFFF"/>
            </a:solidFill>
            <a:ln w="255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8" name="CustomShape 10"/>
            <p:cNvSpPr/>
            <p:nvPr/>
          </p:nvSpPr>
          <p:spPr>
            <a:xfrm rot="5400000">
              <a:off x="262080" y="944280"/>
              <a:ext cx="312480" cy="83160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255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2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0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CustomShape 1"/>
          <p:cNvSpPr/>
          <p:nvPr/>
        </p:nvSpPr>
        <p:spPr>
          <a:xfrm>
            <a:off x="11327760" y="6585840"/>
            <a:ext cx="917280" cy="226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algn="r">
              <a:lnSpc>
                <a:spcPct val="100000"/>
              </a:lnSpc>
              <a:buNone/>
            </a:pPr>
            <a:fld id="{0D04FBBC-11AD-4132-96AD-C84021D673D8}" type="slidenum">
              <a:rPr lang="en-GB" sz="900" b="0" strike="noStrike" spc="-1">
                <a:solidFill>
                  <a:srgbClr val="AFABAB"/>
                </a:solidFill>
                <a:latin typeface="Arial"/>
                <a:ea typeface="Tahoma"/>
              </a:rPr>
              <a:t>‹#›</a:t>
            </a:fld>
            <a:r>
              <a:rPr lang="tr-TR" sz="900" b="0" strike="noStrike" spc="-1">
                <a:solidFill>
                  <a:srgbClr val="AFABAB"/>
                </a:solidFill>
                <a:latin typeface="Arial"/>
                <a:ea typeface="Tahoma"/>
              </a:rPr>
              <a:t> / </a:t>
            </a:r>
            <a:r>
              <a:rPr lang="en-US" sz="900" b="0" strike="noStrike" spc="-1">
                <a:solidFill>
                  <a:srgbClr val="AFABAB"/>
                </a:solidFill>
                <a:latin typeface="Arial"/>
                <a:ea typeface="Tahoma"/>
              </a:rPr>
              <a:t>11</a:t>
            </a:r>
            <a:endParaRPr lang="en-US" sz="900" b="0" strike="noStrike" spc="-1">
              <a:latin typeface="Arial"/>
            </a:endParaRPr>
          </a:p>
        </p:txBody>
      </p:sp>
      <p:pic>
        <p:nvPicPr>
          <p:cNvPr id="338" name="Picture 17"/>
          <p:cNvPicPr/>
          <p:nvPr/>
        </p:nvPicPr>
        <p:blipFill>
          <a:blip r:embed="rId14"/>
          <a:stretch/>
        </p:blipFill>
        <p:spPr>
          <a:xfrm>
            <a:off x="-18000" y="-720"/>
            <a:ext cx="3341880" cy="6853680"/>
          </a:xfrm>
          <a:prstGeom prst="rect">
            <a:avLst/>
          </a:prstGeom>
          <a:ln w="0">
            <a:noFill/>
          </a:ln>
        </p:spPr>
      </p:pic>
      <p:sp>
        <p:nvSpPr>
          <p:cNvPr id="339" name="CustomShape 2"/>
          <p:cNvSpPr/>
          <p:nvPr/>
        </p:nvSpPr>
        <p:spPr>
          <a:xfrm>
            <a:off x="-18360" y="0"/>
            <a:ext cx="3591720" cy="577440"/>
          </a:xfrm>
          <a:prstGeom prst="rect">
            <a:avLst/>
          </a:prstGeom>
          <a:solidFill>
            <a:srgbClr val="FFFFFF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340" name="Group 3"/>
          <p:cNvGrpSpPr/>
          <p:nvPr/>
        </p:nvGrpSpPr>
        <p:grpSpPr>
          <a:xfrm>
            <a:off x="0" y="199440"/>
            <a:ext cx="12175920" cy="341640"/>
            <a:chOff x="0" y="199440"/>
            <a:chExt cx="12175920" cy="341640"/>
          </a:xfrm>
        </p:grpSpPr>
        <p:pic>
          <p:nvPicPr>
            <p:cNvPr id="341" name="Picture 20"/>
            <p:cNvPicPr/>
            <p:nvPr/>
          </p:nvPicPr>
          <p:blipFill>
            <a:blip r:embed="rId15"/>
            <a:stretch/>
          </p:blipFill>
          <p:spPr>
            <a:xfrm>
              <a:off x="11281320" y="199440"/>
              <a:ext cx="894600" cy="3416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342" name="Picture 21"/>
            <p:cNvPicPr/>
            <p:nvPr/>
          </p:nvPicPr>
          <p:blipFill>
            <a:blip r:embed="rId16"/>
            <a:srcRect l="13722" r="58059"/>
            <a:stretch/>
          </p:blipFill>
          <p:spPr>
            <a:xfrm>
              <a:off x="0" y="199440"/>
              <a:ext cx="11642400" cy="341640"/>
            </a:xfrm>
            <a:prstGeom prst="rect">
              <a:avLst/>
            </a:prstGeom>
            <a:ln w="0">
              <a:noFill/>
            </a:ln>
          </p:spPr>
        </p:pic>
      </p:grpSp>
      <p:pic>
        <p:nvPicPr>
          <p:cNvPr id="343" name="Picture 19"/>
          <p:cNvPicPr/>
          <p:nvPr/>
        </p:nvPicPr>
        <p:blipFill>
          <a:blip r:embed="rId17"/>
          <a:stretch/>
        </p:blipFill>
        <p:spPr>
          <a:xfrm>
            <a:off x="-18000" y="6361200"/>
            <a:ext cx="1524960" cy="498960"/>
          </a:xfrm>
          <a:prstGeom prst="rect">
            <a:avLst/>
          </a:prstGeom>
          <a:ln w="0">
            <a:noFill/>
          </a:ln>
        </p:spPr>
      </p:pic>
      <p:grpSp>
        <p:nvGrpSpPr>
          <p:cNvPr id="344" name="Group 4"/>
          <p:cNvGrpSpPr/>
          <p:nvPr/>
        </p:nvGrpSpPr>
        <p:grpSpPr>
          <a:xfrm>
            <a:off x="62280" y="829800"/>
            <a:ext cx="397800" cy="312480"/>
            <a:chOff x="62280" y="829800"/>
            <a:chExt cx="397800" cy="312480"/>
          </a:xfrm>
        </p:grpSpPr>
        <p:sp>
          <p:nvSpPr>
            <p:cNvPr id="345" name="CustomShape 5"/>
            <p:cNvSpPr/>
            <p:nvPr/>
          </p:nvSpPr>
          <p:spPr>
            <a:xfrm>
              <a:off x="62280" y="871560"/>
              <a:ext cx="36720" cy="231480"/>
            </a:xfrm>
            <a:prstGeom prst="rect">
              <a:avLst/>
            </a:prstGeom>
            <a:solidFill>
              <a:srgbClr val="FFFFFF"/>
            </a:solidFill>
            <a:ln w="255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6" name="CustomShape 6"/>
            <p:cNvSpPr/>
            <p:nvPr/>
          </p:nvSpPr>
          <p:spPr>
            <a:xfrm>
              <a:off x="133560" y="871560"/>
              <a:ext cx="36720" cy="231480"/>
            </a:xfrm>
            <a:prstGeom prst="rect">
              <a:avLst/>
            </a:prstGeom>
            <a:solidFill>
              <a:srgbClr val="FFFFFF"/>
            </a:solidFill>
            <a:ln w="255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7" name="CustomShape 7"/>
            <p:cNvSpPr/>
            <p:nvPr/>
          </p:nvSpPr>
          <p:spPr>
            <a:xfrm>
              <a:off x="202680" y="871560"/>
              <a:ext cx="36720" cy="231480"/>
            </a:xfrm>
            <a:prstGeom prst="rect">
              <a:avLst/>
            </a:prstGeom>
            <a:solidFill>
              <a:srgbClr val="FFFFFF"/>
            </a:solidFill>
            <a:ln w="255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8" name="CustomShape 8"/>
            <p:cNvSpPr/>
            <p:nvPr/>
          </p:nvSpPr>
          <p:spPr>
            <a:xfrm>
              <a:off x="262440" y="871560"/>
              <a:ext cx="36720" cy="231480"/>
            </a:xfrm>
            <a:prstGeom prst="rect">
              <a:avLst/>
            </a:prstGeom>
            <a:solidFill>
              <a:srgbClr val="FFFFFF"/>
            </a:solidFill>
            <a:ln w="255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9" name="CustomShape 9"/>
            <p:cNvSpPr/>
            <p:nvPr/>
          </p:nvSpPr>
          <p:spPr>
            <a:xfrm>
              <a:off x="324360" y="871560"/>
              <a:ext cx="36720" cy="231480"/>
            </a:xfrm>
            <a:prstGeom prst="rect">
              <a:avLst/>
            </a:prstGeom>
            <a:solidFill>
              <a:srgbClr val="FFFFFF"/>
            </a:solidFill>
            <a:ln w="255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0" name="CustomShape 10"/>
            <p:cNvSpPr/>
            <p:nvPr/>
          </p:nvSpPr>
          <p:spPr>
            <a:xfrm rot="5400000">
              <a:off x="262080" y="944280"/>
              <a:ext cx="312480" cy="83160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255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3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CustomShape 1"/>
          <p:cNvSpPr/>
          <p:nvPr/>
        </p:nvSpPr>
        <p:spPr>
          <a:xfrm>
            <a:off x="507960" y="1460880"/>
            <a:ext cx="3230640" cy="1519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432000" indent="-3200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tr-TR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Yol Optimizasyonu</a:t>
            </a:r>
            <a:endParaRPr lang="en-US" sz="2800" b="0" strike="noStrike" spc="-1" dirty="0">
              <a:latin typeface="Arial"/>
            </a:endParaRP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tr-TR" sz="2200" spc="-1" dirty="0">
                <a:solidFill>
                  <a:srgbClr val="000000"/>
                </a:solidFill>
                <a:latin typeface="Calibri"/>
              </a:rPr>
              <a:t>Tren yavaşlatma</a:t>
            </a:r>
            <a:endParaRPr lang="en-US" sz="2200" b="0" strike="noStrike" spc="-1" dirty="0">
              <a:latin typeface="Arial"/>
            </a:endParaRPr>
          </a:p>
        </p:txBody>
      </p:sp>
      <p:sp>
        <p:nvSpPr>
          <p:cNvPr id="396" name="CustomShape 2"/>
          <p:cNvSpPr/>
          <p:nvPr/>
        </p:nvSpPr>
        <p:spPr>
          <a:xfrm>
            <a:off x="838080" y="5819760"/>
            <a:ext cx="10510560" cy="422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tr-TR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Yarışmacı İsimleri – </a:t>
            </a:r>
            <a:r>
              <a:rPr lang="tr-TR" spc="-1" dirty="0">
                <a:solidFill>
                  <a:srgbClr val="000000"/>
                </a:solidFill>
                <a:latin typeface="Calibri"/>
                <a:ea typeface="DejaVu Sans"/>
              </a:rPr>
              <a:t>Tuna Baydemir , Mehmet Taha Demircan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397" name="CustomShape 3"/>
          <p:cNvSpPr/>
          <p:nvPr/>
        </p:nvSpPr>
        <p:spPr>
          <a:xfrm>
            <a:off x="3577680" y="6327000"/>
            <a:ext cx="5031720" cy="308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8" name="CustomShape 4"/>
          <p:cNvSpPr/>
          <p:nvPr/>
        </p:nvSpPr>
        <p:spPr>
          <a:xfrm>
            <a:off x="11046960" y="6442560"/>
            <a:ext cx="876240" cy="272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900" b="1" strike="noStrike" spc="-1">
                <a:solidFill>
                  <a:srgbClr val="BFBFBF"/>
                </a:solidFill>
                <a:latin typeface="Arial"/>
                <a:ea typeface="DejaVu Sans"/>
              </a:rPr>
              <a:t>TASNİF DIŞI</a:t>
            </a:r>
            <a:r>
              <a:rPr lang="en-US" sz="12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 </a:t>
            </a:r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CustomShape 1"/>
          <p:cNvSpPr/>
          <p:nvPr/>
        </p:nvSpPr>
        <p:spPr>
          <a:xfrm>
            <a:off x="541440" y="2039400"/>
            <a:ext cx="5918040" cy="927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tr-TR" sz="2800" b="1" strike="noStrike" spc="-1">
                <a:solidFill>
                  <a:srgbClr val="FFFFFF"/>
                </a:solidFill>
                <a:latin typeface="Arial"/>
                <a:ea typeface="DejaVu Sans"/>
              </a:rPr>
              <a:t>Yarışma Başlığı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90000"/>
              </a:lnSpc>
              <a:buNone/>
            </a:pPr>
            <a:endParaRPr lang="en-US" sz="2800" b="0" strike="noStrike" spc="-1">
              <a:latin typeface="Arial"/>
            </a:endParaRPr>
          </a:p>
          <a:p>
            <a:pPr>
              <a:lnSpc>
                <a:spcPct val="90000"/>
              </a:lnSpc>
              <a:buNone/>
            </a:pPr>
            <a:r>
              <a:rPr lang="tr-TR" sz="2100" b="1" strike="noStrike" spc="-1">
                <a:solidFill>
                  <a:srgbClr val="FFFFFF"/>
                </a:solidFill>
                <a:latin typeface="Arial"/>
                <a:ea typeface="DejaVu Sans"/>
              </a:rPr>
              <a:t>Çözüm Başlığı</a:t>
            </a:r>
            <a:endParaRPr lang="en-US" sz="2100" b="0" strike="noStrike" spc="-1">
              <a:latin typeface="Arial"/>
            </a:endParaRPr>
          </a:p>
        </p:txBody>
      </p:sp>
      <p:sp>
        <p:nvSpPr>
          <p:cNvPr id="400" name="CustomShape 2"/>
          <p:cNvSpPr/>
          <p:nvPr/>
        </p:nvSpPr>
        <p:spPr>
          <a:xfrm>
            <a:off x="10915560" y="6442560"/>
            <a:ext cx="1136520" cy="409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900" b="1" strike="noStrike" spc="-1">
                <a:solidFill>
                  <a:srgbClr val="BFBFBF"/>
                </a:solidFill>
                <a:latin typeface="Arial"/>
                <a:ea typeface="DejaVu Sans"/>
              </a:rPr>
              <a:t>HAVELSAN ÖZEL</a:t>
            </a:r>
            <a:endParaRPr lang="en-US" sz="900" b="0" strike="noStrike" spc="-1">
              <a:latin typeface="Arial"/>
            </a:endParaRPr>
          </a:p>
          <a:p>
            <a:pPr algn="r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 </a:t>
            </a:r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CustomShape 1_0"/>
          <p:cNvSpPr/>
          <p:nvPr/>
        </p:nvSpPr>
        <p:spPr>
          <a:xfrm>
            <a:off x="532440" y="830880"/>
            <a:ext cx="2012400" cy="1112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tr-TR" sz="1800" b="0" i="1" strike="noStrike" spc="-1" dirty="0">
                <a:solidFill>
                  <a:srgbClr val="DEEBF7"/>
                </a:solidFill>
                <a:latin typeface="Arial"/>
              </a:rPr>
              <a:t>Rotalar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US" sz="1400" b="0" strike="noStrike" spc="-1" dirty="0">
              <a:latin typeface="Arial"/>
            </a:endParaRPr>
          </a:p>
        </p:txBody>
      </p:sp>
      <p:sp>
        <p:nvSpPr>
          <p:cNvPr id="402" name="CustomShape 2_0"/>
          <p:cNvSpPr/>
          <p:nvPr/>
        </p:nvSpPr>
        <p:spPr>
          <a:xfrm>
            <a:off x="0" y="80640"/>
            <a:ext cx="12187440" cy="497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tr-TR" sz="2000" b="0" strike="noStrike" spc="-1">
                <a:solidFill>
                  <a:srgbClr val="123D6E"/>
                </a:solidFill>
                <a:latin typeface="Arial"/>
                <a:ea typeface="DejaVu Sans"/>
              </a:rPr>
              <a:t>Yarışma Başlığı - Çözüm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03" name="CustomShape 4_0"/>
          <p:cNvSpPr/>
          <p:nvPr/>
        </p:nvSpPr>
        <p:spPr>
          <a:xfrm>
            <a:off x="3237120" y="898200"/>
            <a:ext cx="8646480" cy="2429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1440" algn="just">
              <a:lnSpc>
                <a:spcPct val="115000"/>
              </a:lnSpc>
              <a:spcBef>
                <a:spcPts val="1001"/>
              </a:spcBef>
              <a:buSzPct val="102890"/>
            </a:pPr>
            <a:endParaRPr lang="en-US" sz="1500" b="0" strike="noStrike" spc="-1" dirty="0">
              <a:latin typeface="Arial"/>
            </a:endParaRPr>
          </a:p>
        </p:txBody>
      </p:sp>
      <p:sp>
        <p:nvSpPr>
          <p:cNvPr id="404" name="CustomShape 4_1"/>
          <p:cNvSpPr/>
          <p:nvPr/>
        </p:nvSpPr>
        <p:spPr>
          <a:xfrm>
            <a:off x="11046960" y="6442560"/>
            <a:ext cx="876240" cy="272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900" b="1" strike="noStrike" spc="-1">
                <a:solidFill>
                  <a:srgbClr val="BFBFBF"/>
                </a:solidFill>
                <a:latin typeface="Arial"/>
                <a:ea typeface="DejaVu Sans"/>
              </a:rPr>
              <a:t>TASNİF DIŞI</a:t>
            </a:r>
            <a:r>
              <a:rPr lang="en-US" sz="12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 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0703101C-0CA9-A956-637F-7D9F6AB22418}"/>
              </a:ext>
            </a:extLst>
          </p:cNvPr>
          <p:cNvSpPr/>
          <p:nvPr/>
        </p:nvSpPr>
        <p:spPr>
          <a:xfrm>
            <a:off x="2913563" y="1943640"/>
            <a:ext cx="647113" cy="6471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2EAE556-1F5D-04F3-39D7-8B80418843DF}"/>
              </a:ext>
            </a:extLst>
          </p:cNvPr>
          <p:cNvSpPr/>
          <p:nvPr/>
        </p:nvSpPr>
        <p:spPr>
          <a:xfrm>
            <a:off x="3877199" y="1954191"/>
            <a:ext cx="689317" cy="6960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620237B-7C49-B072-39EC-91C91E2D3FF0}"/>
              </a:ext>
            </a:extLst>
          </p:cNvPr>
          <p:cNvSpPr/>
          <p:nvPr/>
        </p:nvSpPr>
        <p:spPr>
          <a:xfrm>
            <a:off x="4883039" y="1954191"/>
            <a:ext cx="689317" cy="6960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984F68FC-7022-E192-35F5-81E9DC1C254B}"/>
              </a:ext>
            </a:extLst>
          </p:cNvPr>
          <p:cNvSpPr/>
          <p:nvPr/>
        </p:nvSpPr>
        <p:spPr>
          <a:xfrm>
            <a:off x="5888879" y="1963219"/>
            <a:ext cx="689317" cy="69606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E3AB325C-030C-A694-DE30-072503707952}"/>
              </a:ext>
            </a:extLst>
          </p:cNvPr>
          <p:cNvSpPr/>
          <p:nvPr/>
        </p:nvSpPr>
        <p:spPr>
          <a:xfrm>
            <a:off x="6852162" y="1951110"/>
            <a:ext cx="689317" cy="6960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F6DEBC2C-A261-E22C-DA53-1D1D12E97FF4}"/>
              </a:ext>
            </a:extLst>
          </p:cNvPr>
          <p:cNvSpPr/>
          <p:nvPr/>
        </p:nvSpPr>
        <p:spPr>
          <a:xfrm>
            <a:off x="7889100" y="1951110"/>
            <a:ext cx="689317" cy="69606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50976B5D-D7F8-6FE3-C07D-F9986D6CACF9}"/>
              </a:ext>
            </a:extLst>
          </p:cNvPr>
          <p:cNvSpPr/>
          <p:nvPr/>
        </p:nvSpPr>
        <p:spPr>
          <a:xfrm>
            <a:off x="8901974" y="1992660"/>
            <a:ext cx="689317" cy="6960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8180C315-5A85-ABAF-B036-0B03B92C592B}"/>
              </a:ext>
            </a:extLst>
          </p:cNvPr>
          <p:cNvSpPr/>
          <p:nvPr/>
        </p:nvSpPr>
        <p:spPr>
          <a:xfrm>
            <a:off x="9591291" y="4149284"/>
            <a:ext cx="689317" cy="69606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186E059C-B769-1AD0-E0B6-7565021C8423}"/>
              </a:ext>
            </a:extLst>
          </p:cNvPr>
          <p:cNvSpPr/>
          <p:nvPr/>
        </p:nvSpPr>
        <p:spPr>
          <a:xfrm>
            <a:off x="8986904" y="3392777"/>
            <a:ext cx="689317" cy="69606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3E844797-2E74-4EE6-D2DE-CE4BFA7DB69F}"/>
              </a:ext>
            </a:extLst>
          </p:cNvPr>
          <p:cNvSpPr/>
          <p:nvPr/>
        </p:nvSpPr>
        <p:spPr>
          <a:xfrm>
            <a:off x="8294624" y="2743371"/>
            <a:ext cx="689317" cy="69606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3F5D0ECC-C044-092D-90B4-85921E24BC04}"/>
              </a:ext>
            </a:extLst>
          </p:cNvPr>
          <p:cNvSpPr/>
          <p:nvPr/>
        </p:nvSpPr>
        <p:spPr>
          <a:xfrm>
            <a:off x="7276017" y="2934948"/>
            <a:ext cx="689317" cy="69606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44F0240-1B81-F528-EC54-9420FBD8703E}"/>
              </a:ext>
            </a:extLst>
          </p:cNvPr>
          <p:cNvSpPr/>
          <p:nvPr/>
        </p:nvSpPr>
        <p:spPr>
          <a:xfrm>
            <a:off x="7120156" y="4212491"/>
            <a:ext cx="689317" cy="69606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075B6D97-7392-83A5-C320-D4767C7A4E9B}"/>
              </a:ext>
            </a:extLst>
          </p:cNvPr>
          <p:cNvSpPr/>
          <p:nvPr/>
        </p:nvSpPr>
        <p:spPr>
          <a:xfrm>
            <a:off x="6746167" y="5194308"/>
            <a:ext cx="689317" cy="69606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L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2149FBF2-5CCD-C617-3B63-57637F7F1792}"/>
              </a:ext>
            </a:extLst>
          </p:cNvPr>
          <p:cNvSpPr/>
          <p:nvPr/>
        </p:nvSpPr>
        <p:spPr>
          <a:xfrm>
            <a:off x="7965334" y="4971696"/>
            <a:ext cx="689317" cy="69606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CC044349-96E3-3D0F-9449-E2DE8019A02C}"/>
              </a:ext>
            </a:extLst>
          </p:cNvPr>
          <p:cNvSpPr/>
          <p:nvPr/>
        </p:nvSpPr>
        <p:spPr>
          <a:xfrm>
            <a:off x="6401509" y="3470286"/>
            <a:ext cx="689317" cy="69606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P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1FF0661F-6CC8-D60B-338A-A8690BA9D17B}"/>
              </a:ext>
            </a:extLst>
          </p:cNvPr>
          <p:cNvSpPr/>
          <p:nvPr/>
        </p:nvSpPr>
        <p:spPr>
          <a:xfrm>
            <a:off x="6049811" y="2802085"/>
            <a:ext cx="689317" cy="69606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7C699741-2685-A3E4-74D0-8965A79862A5}"/>
              </a:ext>
            </a:extLst>
          </p:cNvPr>
          <p:cNvSpPr/>
          <p:nvPr/>
        </p:nvSpPr>
        <p:spPr>
          <a:xfrm>
            <a:off x="4730544" y="3389286"/>
            <a:ext cx="689317" cy="66303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S</a:t>
            </a:r>
          </a:p>
        </p:txBody>
      </p:sp>
      <p:cxnSp>
        <p:nvCxnSpPr>
          <p:cNvPr id="15" name="Düz Bağlayıcı 14">
            <a:extLst>
              <a:ext uri="{FF2B5EF4-FFF2-40B4-BE49-F238E27FC236}">
                <a16:creationId xmlns:a16="http://schemas.microsoft.com/office/drawing/2014/main" id="{1FB7320F-47AC-9FE7-E7AB-454A36EFDE6D}"/>
              </a:ext>
            </a:extLst>
          </p:cNvPr>
          <p:cNvCxnSpPr>
            <a:cxnSpLocks/>
            <a:stCxn id="2" idx="6"/>
          </p:cNvCxnSpPr>
          <p:nvPr/>
        </p:nvCxnSpPr>
        <p:spPr>
          <a:xfrm>
            <a:off x="3560676" y="2267197"/>
            <a:ext cx="3687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Düz Bağlayıcı 45">
            <a:extLst>
              <a:ext uri="{FF2B5EF4-FFF2-40B4-BE49-F238E27FC236}">
                <a16:creationId xmlns:a16="http://schemas.microsoft.com/office/drawing/2014/main" id="{67B55544-5540-88ED-8D06-72EBBE7B1CE8}"/>
              </a:ext>
            </a:extLst>
          </p:cNvPr>
          <p:cNvCxnSpPr>
            <a:cxnSpLocks/>
            <a:stCxn id="10" idx="6"/>
          </p:cNvCxnSpPr>
          <p:nvPr/>
        </p:nvCxnSpPr>
        <p:spPr>
          <a:xfrm>
            <a:off x="4566516" y="2302221"/>
            <a:ext cx="685246" cy="90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Düz Bağlayıcı 48">
            <a:extLst>
              <a:ext uri="{FF2B5EF4-FFF2-40B4-BE49-F238E27FC236}">
                <a16:creationId xmlns:a16="http://schemas.microsoft.com/office/drawing/2014/main" id="{7114DDF9-0112-0565-A896-715E2E7079F3}"/>
              </a:ext>
            </a:extLst>
          </p:cNvPr>
          <p:cNvCxnSpPr>
            <a:stCxn id="18" idx="6"/>
          </p:cNvCxnSpPr>
          <p:nvPr/>
        </p:nvCxnSpPr>
        <p:spPr>
          <a:xfrm>
            <a:off x="5572356" y="2302221"/>
            <a:ext cx="521364" cy="90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Düz Bağlayıcı 50">
            <a:extLst>
              <a:ext uri="{FF2B5EF4-FFF2-40B4-BE49-F238E27FC236}">
                <a16:creationId xmlns:a16="http://schemas.microsoft.com/office/drawing/2014/main" id="{1DDA3A8A-2371-782E-5F45-2B17C8BE8D84}"/>
              </a:ext>
            </a:extLst>
          </p:cNvPr>
          <p:cNvCxnSpPr>
            <a:stCxn id="31" idx="6"/>
          </p:cNvCxnSpPr>
          <p:nvPr/>
        </p:nvCxnSpPr>
        <p:spPr>
          <a:xfrm flipV="1">
            <a:off x="6578196" y="2306735"/>
            <a:ext cx="512629" cy="45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Düz Bağlayıcı 52">
            <a:extLst>
              <a:ext uri="{FF2B5EF4-FFF2-40B4-BE49-F238E27FC236}">
                <a16:creationId xmlns:a16="http://schemas.microsoft.com/office/drawing/2014/main" id="{868CF928-3322-7F30-F1C9-12F9F25274AB}"/>
              </a:ext>
            </a:extLst>
          </p:cNvPr>
          <p:cNvCxnSpPr>
            <a:stCxn id="32" idx="6"/>
          </p:cNvCxnSpPr>
          <p:nvPr/>
        </p:nvCxnSpPr>
        <p:spPr>
          <a:xfrm>
            <a:off x="7541479" y="2299140"/>
            <a:ext cx="432994" cy="75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Düz Bağlayıcı 54">
            <a:extLst>
              <a:ext uri="{FF2B5EF4-FFF2-40B4-BE49-F238E27FC236}">
                <a16:creationId xmlns:a16="http://schemas.microsoft.com/office/drawing/2014/main" id="{11376D47-88CE-3335-2D82-9D6728E4E0C4}"/>
              </a:ext>
            </a:extLst>
          </p:cNvPr>
          <p:cNvCxnSpPr>
            <a:stCxn id="34" idx="6"/>
          </p:cNvCxnSpPr>
          <p:nvPr/>
        </p:nvCxnSpPr>
        <p:spPr>
          <a:xfrm>
            <a:off x="8578417" y="2299140"/>
            <a:ext cx="647113" cy="75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Düz Bağlayıcı 58">
            <a:extLst>
              <a:ext uri="{FF2B5EF4-FFF2-40B4-BE49-F238E27FC236}">
                <a16:creationId xmlns:a16="http://schemas.microsoft.com/office/drawing/2014/main" id="{1E7AD465-D5D5-237A-B008-5E3C33FDE869}"/>
              </a:ext>
            </a:extLst>
          </p:cNvPr>
          <p:cNvCxnSpPr>
            <a:stCxn id="34" idx="5"/>
            <a:endCxn id="38" idx="0"/>
          </p:cNvCxnSpPr>
          <p:nvPr/>
        </p:nvCxnSpPr>
        <p:spPr>
          <a:xfrm>
            <a:off x="8477469" y="2545234"/>
            <a:ext cx="161814" cy="1981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Düz Bağlayıcı 60">
            <a:extLst>
              <a:ext uri="{FF2B5EF4-FFF2-40B4-BE49-F238E27FC236}">
                <a16:creationId xmlns:a16="http://schemas.microsoft.com/office/drawing/2014/main" id="{5FF48013-DEC5-F3D8-E9A7-9292E5E9200E}"/>
              </a:ext>
            </a:extLst>
          </p:cNvPr>
          <p:cNvCxnSpPr>
            <a:stCxn id="38" idx="5"/>
            <a:endCxn id="37" idx="1"/>
          </p:cNvCxnSpPr>
          <p:nvPr/>
        </p:nvCxnSpPr>
        <p:spPr>
          <a:xfrm>
            <a:off x="8882993" y="3337495"/>
            <a:ext cx="204859" cy="1572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Düz Bağlayıcı 62">
            <a:extLst>
              <a:ext uri="{FF2B5EF4-FFF2-40B4-BE49-F238E27FC236}">
                <a16:creationId xmlns:a16="http://schemas.microsoft.com/office/drawing/2014/main" id="{E61CDF56-943A-63D4-20DA-E4BE2BB0F546}"/>
              </a:ext>
            </a:extLst>
          </p:cNvPr>
          <p:cNvCxnSpPr>
            <a:stCxn id="37" idx="5"/>
          </p:cNvCxnSpPr>
          <p:nvPr/>
        </p:nvCxnSpPr>
        <p:spPr>
          <a:xfrm>
            <a:off x="9575273" y="3986901"/>
            <a:ext cx="286139" cy="4350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5" name="Düz Bağlayıcı 384">
            <a:extLst>
              <a:ext uri="{FF2B5EF4-FFF2-40B4-BE49-F238E27FC236}">
                <a16:creationId xmlns:a16="http://schemas.microsoft.com/office/drawing/2014/main" id="{D9B64888-92AB-8BD3-1EB5-CA0AACFE42E2}"/>
              </a:ext>
            </a:extLst>
          </p:cNvPr>
          <p:cNvCxnSpPr>
            <a:stCxn id="34" idx="3"/>
            <a:endCxn id="39" idx="7"/>
          </p:cNvCxnSpPr>
          <p:nvPr/>
        </p:nvCxnSpPr>
        <p:spPr>
          <a:xfrm flipH="1">
            <a:off x="7864386" y="2545234"/>
            <a:ext cx="125662" cy="4916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Düz Bağlayıcı 386">
            <a:extLst>
              <a:ext uri="{FF2B5EF4-FFF2-40B4-BE49-F238E27FC236}">
                <a16:creationId xmlns:a16="http://schemas.microsoft.com/office/drawing/2014/main" id="{6E77BFD2-B94B-A73A-D384-7AEECC9C24A4}"/>
              </a:ext>
            </a:extLst>
          </p:cNvPr>
          <p:cNvCxnSpPr>
            <a:stCxn id="39" idx="4"/>
          </p:cNvCxnSpPr>
          <p:nvPr/>
        </p:nvCxnSpPr>
        <p:spPr>
          <a:xfrm flipH="1">
            <a:off x="7541479" y="3631008"/>
            <a:ext cx="79197" cy="6603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Düz Bağlayıcı 388">
            <a:extLst>
              <a:ext uri="{FF2B5EF4-FFF2-40B4-BE49-F238E27FC236}">
                <a16:creationId xmlns:a16="http://schemas.microsoft.com/office/drawing/2014/main" id="{D0A47710-3749-5684-DFAA-F1F9CC654A98}"/>
              </a:ext>
            </a:extLst>
          </p:cNvPr>
          <p:cNvCxnSpPr>
            <a:stCxn id="40" idx="4"/>
          </p:cNvCxnSpPr>
          <p:nvPr/>
        </p:nvCxnSpPr>
        <p:spPr>
          <a:xfrm flipH="1">
            <a:off x="7215872" y="4908551"/>
            <a:ext cx="248943" cy="2857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Düz Bağlayıcı 390">
            <a:extLst>
              <a:ext uri="{FF2B5EF4-FFF2-40B4-BE49-F238E27FC236}">
                <a16:creationId xmlns:a16="http://schemas.microsoft.com/office/drawing/2014/main" id="{445516FD-1395-4509-F17E-573B38AFB403}"/>
              </a:ext>
            </a:extLst>
          </p:cNvPr>
          <p:cNvCxnSpPr>
            <a:endCxn id="40" idx="5"/>
          </p:cNvCxnSpPr>
          <p:nvPr/>
        </p:nvCxnSpPr>
        <p:spPr>
          <a:xfrm flipH="1" flipV="1">
            <a:off x="7708525" y="4806615"/>
            <a:ext cx="281523" cy="3876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3" name="Düz Bağlayıcı 392">
            <a:extLst>
              <a:ext uri="{FF2B5EF4-FFF2-40B4-BE49-F238E27FC236}">
                <a16:creationId xmlns:a16="http://schemas.microsoft.com/office/drawing/2014/main" id="{FF379D76-955E-0346-29CC-831C5ADA2C1F}"/>
              </a:ext>
            </a:extLst>
          </p:cNvPr>
          <p:cNvCxnSpPr>
            <a:stCxn id="40" idx="1"/>
            <a:endCxn id="43" idx="5"/>
          </p:cNvCxnSpPr>
          <p:nvPr/>
        </p:nvCxnSpPr>
        <p:spPr>
          <a:xfrm flipH="1" flipV="1">
            <a:off x="6989878" y="4064410"/>
            <a:ext cx="231226" cy="2500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Düz Bağlayıcı 394">
            <a:extLst>
              <a:ext uri="{FF2B5EF4-FFF2-40B4-BE49-F238E27FC236}">
                <a16:creationId xmlns:a16="http://schemas.microsoft.com/office/drawing/2014/main" id="{C0BE2269-E271-A2C4-89A6-96CDB11C0B5C}"/>
              </a:ext>
            </a:extLst>
          </p:cNvPr>
          <p:cNvCxnSpPr>
            <a:stCxn id="44" idx="5"/>
            <a:endCxn id="43" idx="1"/>
          </p:cNvCxnSpPr>
          <p:nvPr/>
        </p:nvCxnSpPr>
        <p:spPr>
          <a:xfrm flipH="1">
            <a:off x="6502457" y="3396209"/>
            <a:ext cx="135723" cy="1760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Düz Bağlayıcı 396">
            <a:extLst>
              <a:ext uri="{FF2B5EF4-FFF2-40B4-BE49-F238E27FC236}">
                <a16:creationId xmlns:a16="http://schemas.microsoft.com/office/drawing/2014/main" id="{9D218190-033C-7C1B-2470-6710DDD7860F}"/>
              </a:ext>
            </a:extLst>
          </p:cNvPr>
          <p:cNvCxnSpPr>
            <a:stCxn id="31" idx="4"/>
            <a:endCxn id="44" idx="0"/>
          </p:cNvCxnSpPr>
          <p:nvPr/>
        </p:nvCxnSpPr>
        <p:spPr>
          <a:xfrm>
            <a:off x="6233538" y="2659279"/>
            <a:ext cx="160932" cy="1428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Düz Bağlayıcı 404">
            <a:extLst>
              <a:ext uri="{FF2B5EF4-FFF2-40B4-BE49-F238E27FC236}">
                <a16:creationId xmlns:a16="http://schemas.microsoft.com/office/drawing/2014/main" id="{7E1E4256-804D-D58B-D52E-411DA544A80F}"/>
              </a:ext>
            </a:extLst>
          </p:cNvPr>
          <p:cNvCxnSpPr>
            <a:stCxn id="31" idx="3"/>
          </p:cNvCxnSpPr>
          <p:nvPr/>
        </p:nvCxnSpPr>
        <p:spPr>
          <a:xfrm flipH="1">
            <a:off x="5227697" y="2557343"/>
            <a:ext cx="762130" cy="9964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7" name="Düz Bağlayıcı 406">
            <a:extLst>
              <a:ext uri="{FF2B5EF4-FFF2-40B4-BE49-F238E27FC236}">
                <a16:creationId xmlns:a16="http://schemas.microsoft.com/office/drawing/2014/main" id="{8EEB2B51-D759-9DD4-CD21-0D4012EBB89E}"/>
              </a:ext>
            </a:extLst>
          </p:cNvPr>
          <p:cNvCxnSpPr>
            <a:stCxn id="45" idx="6"/>
            <a:endCxn id="43" idx="2"/>
          </p:cNvCxnSpPr>
          <p:nvPr/>
        </p:nvCxnSpPr>
        <p:spPr>
          <a:xfrm>
            <a:off x="5419861" y="3720802"/>
            <a:ext cx="981648" cy="975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F02C305-929A-2A1E-8BA3-FEA3F50B5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4662EA1C-88A6-68F7-8869-1407C7BCCCF2}"/>
              </a:ext>
            </a:extLst>
          </p:cNvPr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endParaRPr lang="tr-TR" dirty="0"/>
          </a:p>
        </p:txBody>
      </p:sp>
      <p:cxnSp>
        <p:nvCxnSpPr>
          <p:cNvPr id="5" name="Düz Bağlayıcı 4">
            <a:extLst>
              <a:ext uri="{FF2B5EF4-FFF2-40B4-BE49-F238E27FC236}">
                <a16:creationId xmlns:a16="http://schemas.microsoft.com/office/drawing/2014/main" id="{2A4B0ADC-F993-591B-E304-4693D168E66E}"/>
              </a:ext>
            </a:extLst>
          </p:cNvPr>
          <p:cNvCxnSpPr/>
          <p:nvPr/>
        </p:nvCxnSpPr>
        <p:spPr>
          <a:xfrm>
            <a:off x="3137095" y="3123028"/>
            <a:ext cx="71745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D1544E4A-988F-2C1C-23D9-671B13BC4E32}"/>
              </a:ext>
            </a:extLst>
          </p:cNvPr>
          <p:cNvSpPr/>
          <p:nvPr/>
        </p:nvSpPr>
        <p:spPr>
          <a:xfrm>
            <a:off x="6808763" y="2757268"/>
            <a:ext cx="731520" cy="6717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8" name="Düz Bağlayıcı 7">
            <a:extLst>
              <a:ext uri="{FF2B5EF4-FFF2-40B4-BE49-F238E27FC236}">
                <a16:creationId xmlns:a16="http://schemas.microsoft.com/office/drawing/2014/main" id="{1AD7C537-D2A1-151B-7509-B3D8527627B3}"/>
              </a:ext>
            </a:extLst>
          </p:cNvPr>
          <p:cNvCxnSpPr/>
          <p:nvPr/>
        </p:nvCxnSpPr>
        <p:spPr>
          <a:xfrm>
            <a:off x="4093698" y="2897945"/>
            <a:ext cx="0" cy="5310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Düz Bağlayıcı 8">
            <a:extLst>
              <a:ext uri="{FF2B5EF4-FFF2-40B4-BE49-F238E27FC236}">
                <a16:creationId xmlns:a16="http://schemas.microsoft.com/office/drawing/2014/main" id="{67B33B66-5042-B2AF-6723-F0F18FA7F490}"/>
              </a:ext>
            </a:extLst>
          </p:cNvPr>
          <p:cNvCxnSpPr/>
          <p:nvPr/>
        </p:nvCxnSpPr>
        <p:spPr>
          <a:xfrm>
            <a:off x="4550898" y="2879188"/>
            <a:ext cx="0" cy="5310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Düz Bağlayıcı 9">
            <a:extLst>
              <a:ext uri="{FF2B5EF4-FFF2-40B4-BE49-F238E27FC236}">
                <a16:creationId xmlns:a16="http://schemas.microsoft.com/office/drawing/2014/main" id="{BF7795E5-2E53-C575-CD6F-22334233467D}"/>
              </a:ext>
            </a:extLst>
          </p:cNvPr>
          <p:cNvCxnSpPr/>
          <p:nvPr/>
        </p:nvCxnSpPr>
        <p:spPr>
          <a:xfrm>
            <a:off x="5003408" y="2897945"/>
            <a:ext cx="0" cy="5310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Düz Bağlayıcı 10">
            <a:extLst>
              <a:ext uri="{FF2B5EF4-FFF2-40B4-BE49-F238E27FC236}">
                <a16:creationId xmlns:a16="http://schemas.microsoft.com/office/drawing/2014/main" id="{F3DAEB93-F52D-9951-9858-434CC5E85F7E}"/>
              </a:ext>
            </a:extLst>
          </p:cNvPr>
          <p:cNvCxnSpPr/>
          <p:nvPr/>
        </p:nvCxnSpPr>
        <p:spPr>
          <a:xfrm>
            <a:off x="5366824" y="2897945"/>
            <a:ext cx="0" cy="5310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8352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CustomShape 1_ 1"/>
          <p:cNvSpPr/>
          <p:nvPr/>
        </p:nvSpPr>
        <p:spPr>
          <a:xfrm>
            <a:off x="532440" y="830880"/>
            <a:ext cx="2012400" cy="1112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tr-TR" i="1" spc="-1" dirty="0">
                <a:solidFill>
                  <a:srgbClr val="DEEBF7"/>
                </a:solidFill>
                <a:latin typeface="Arial"/>
              </a:rPr>
              <a:t>İstasyon çakışmaları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406" name="CustomShape 2_ 2"/>
          <p:cNvSpPr/>
          <p:nvPr/>
        </p:nvSpPr>
        <p:spPr>
          <a:xfrm>
            <a:off x="0" y="80640"/>
            <a:ext cx="12187440" cy="497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tr-TR" sz="2000" b="0" strike="noStrike" spc="-1">
                <a:solidFill>
                  <a:srgbClr val="123D6E"/>
                </a:solidFill>
                <a:latin typeface="Arial"/>
                <a:ea typeface="DejaVu Sans"/>
              </a:rPr>
              <a:t>Yarışma Başlığı - Çözüm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07" name="CustomShape 4_ 3"/>
          <p:cNvSpPr/>
          <p:nvPr/>
        </p:nvSpPr>
        <p:spPr>
          <a:xfrm>
            <a:off x="3237120" y="898200"/>
            <a:ext cx="8646480" cy="2429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just">
              <a:lnSpc>
                <a:spcPct val="115000"/>
              </a:lnSpc>
              <a:spcBef>
                <a:spcPts val="1001"/>
              </a:spcBef>
              <a:buNone/>
            </a:pPr>
            <a:endParaRPr lang="en-US" sz="1500" b="0" strike="noStrike" spc="-1" dirty="0">
              <a:latin typeface="Arial"/>
            </a:endParaRPr>
          </a:p>
        </p:txBody>
      </p:sp>
      <p:sp>
        <p:nvSpPr>
          <p:cNvPr id="408" name="CustomShape 4_ 4"/>
          <p:cNvSpPr/>
          <p:nvPr/>
        </p:nvSpPr>
        <p:spPr>
          <a:xfrm>
            <a:off x="11046960" y="6442560"/>
            <a:ext cx="876240" cy="272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900" b="1" strike="noStrike" spc="-1">
                <a:solidFill>
                  <a:srgbClr val="BFBFBF"/>
                </a:solidFill>
                <a:latin typeface="Arial"/>
                <a:ea typeface="DejaVu Sans"/>
              </a:rPr>
              <a:t>TASNİF DIŞI</a:t>
            </a:r>
            <a:r>
              <a:rPr lang="en-US" sz="12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 </a:t>
            </a:r>
            <a:endParaRPr lang="en-US" sz="1200" b="0" strike="noStrike" spc="-1">
              <a:latin typeface="Arial"/>
            </a:endParaRPr>
          </a:p>
        </p:txBody>
      </p:sp>
      <p:cxnSp>
        <p:nvCxnSpPr>
          <p:cNvPr id="3" name="Düz Bağlayıcı 2">
            <a:extLst>
              <a:ext uri="{FF2B5EF4-FFF2-40B4-BE49-F238E27FC236}">
                <a16:creationId xmlns:a16="http://schemas.microsoft.com/office/drawing/2014/main" id="{E4C84671-1CC3-77F6-5FF4-F8D0ED402F47}"/>
              </a:ext>
            </a:extLst>
          </p:cNvPr>
          <p:cNvCxnSpPr>
            <a:cxnSpLocks/>
          </p:cNvCxnSpPr>
          <p:nvPr/>
        </p:nvCxnSpPr>
        <p:spPr>
          <a:xfrm>
            <a:off x="3237120" y="2112840"/>
            <a:ext cx="814364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910FE35F-0C64-AC1A-B237-75E181564DAF}"/>
              </a:ext>
            </a:extLst>
          </p:cNvPr>
          <p:cNvSpPr/>
          <p:nvPr/>
        </p:nvSpPr>
        <p:spPr>
          <a:xfrm>
            <a:off x="6724357" y="1814732"/>
            <a:ext cx="633046" cy="6189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0" name="Düz Bağlayıcı 9">
            <a:extLst>
              <a:ext uri="{FF2B5EF4-FFF2-40B4-BE49-F238E27FC236}">
                <a16:creationId xmlns:a16="http://schemas.microsoft.com/office/drawing/2014/main" id="{394F589B-B6C7-EC84-BF11-461B11B7B1B5}"/>
              </a:ext>
            </a:extLst>
          </p:cNvPr>
          <p:cNvCxnSpPr/>
          <p:nvPr/>
        </p:nvCxnSpPr>
        <p:spPr>
          <a:xfrm>
            <a:off x="5781822" y="1814732"/>
            <a:ext cx="0" cy="6189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Düz Bağlayıcı 15">
            <a:extLst>
              <a:ext uri="{FF2B5EF4-FFF2-40B4-BE49-F238E27FC236}">
                <a16:creationId xmlns:a16="http://schemas.microsoft.com/office/drawing/2014/main" id="{35F9D837-7765-402C-0ED9-F28C76F8B0B7}"/>
              </a:ext>
            </a:extLst>
          </p:cNvPr>
          <p:cNvCxnSpPr/>
          <p:nvPr/>
        </p:nvCxnSpPr>
        <p:spPr>
          <a:xfrm>
            <a:off x="4977619" y="1814732"/>
            <a:ext cx="0" cy="6189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Düz Bağlayıcı 16">
            <a:extLst>
              <a:ext uri="{FF2B5EF4-FFF2-40B4-BE49-F238E27FC236}">
                <a16:creationId xmlns:a16="http://schemas.microsoft.com/office/drawing/2014/main" id="{DF3FEB55-D1E1-40D6-A876-CE8AEC911A84}"/>
              </a:ext>
            </a:extLst>
          </p:cNvPr>
          <p:cNvCxnSpPr/>
          <p:nvPr/>
        </p:nvCxnSpPr>
        <p:spPr>
          <a:xfrm>
            <a:off x="5383238" y="1814732"/>
            <a:ext cx="0" cy="6189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Düz Bağlayıcı 17">
            <a:extLst>
              <a:ext uri="{FF2B5EF4-FFF2-40B4-BE49-F238E27FC236}">
                <a16:creationId xmlns:a16="http://schemas.microsoft.com/office/drawing/2014/main" id="{1BE38C82-A760-24EA-3533-62BA7F3DAD36}"/>
              </a:ext>
            </a:extLst>
          </p:cNvPr>
          <p:cNvCxnSpPr/>
          <p:nvPr/>
        </p:nvCxnSpPr>
        <p:spPr>
          <a:xfrm>
            <a:off x="7580142" y="1814732"/>
            <a:ext cx="0" cy="6189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Düz Bağlayıcı 18">
            <a:extLst>
              <a:ext uri="{FF2B5EF4-FFF2-40B4-BE49-F238E27FC236}">
                <a16:creationId xmlns:a16="http://schemas.microsoft.com/office/drawing/2014/main" id="{F1D19496-E373-E185-555F-60F42B1FA72D}"/>
              </a:ext>
            </a:extLst>
          </p:cNvPr>
          <p:cNvCxnSpPr/>
          <p:nvPr/>
        </p:nvCxnSpPr>
        <p:spPr>
          <a:xfrm>
            <a:off x="8309317" y="1814732"/>
            <a:ext cx="0" cy="6189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Düz Bağlayıcı 11">
            <a:extLst>
              <a:ext uri="{FF2B5EF4-FFF2-40B4-BE49-F238E27FC236}">
                <a16:creationId xmlns:a16="http://schemas.microsoft.com/office/drawing/2014/main" id="{E122AF42-E803-7F8D-5DB0-1924A84144FC}"/>
              </a:ext>
            </a:extLst>
          </p:cNvPr>
          <p:cNvCxnSpPr/>
          <p:nvPr/>
        </p:nvCxnSpPr>
        <p:spPr>
          <a:xfrm flipH="1">
            <a:off x="4248443" y="3429000"/>
            <a:ext cx="4248443" cy="30135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Düz Bağlayıcı 13">
            <a:extLst>
              <a:ext uri="{FF2B5EF4-FFF2-40B4-BE49-F238E27FC236}">
                <a16:creationId xmlns:a16="http://schemas.microsoft.com/office/drawing/2014/main" id="{26EF5F5C-2A7B-4548-3607-644141A210FE}"/>
              </a:ext>
            </a:extLst>
          </p:cNvPr>
          <p:cNvCxnSpPr/>
          <p:nvPr/>
        </p:nvCxnSpPr>
        <p:spPr>
          <a:xfrm>
            <a:off x="4726745" y="3530521"/>
            <a:ext cx="4614203" cy="29120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72475F6C-F360-3950-A64A-113285E9A82A}"/>
              </a:ext>
            </a:extLst>
          </p:cNvPr>
          <p:cNvSpPr/>
          <p:nvPr/>
        </p:nvSpPr>
        <p:spPr>
          <a:xfrm>
            <a:off x="6274191" y="4360983"/>
            <a:ext cx="703384" cy="7737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21" name="Düz Bağlayıcı 20">
            <a:extLst>
              <a:ext uri="{FF2B5EF4-FFF2-40B4-BE49-F238E27FC236}">
                <a16:creationId xmlns:a16="http://schemas.microsoft.com/office/drawing/2014/main" id="{99EA4F51-5446-2D42-9FE6-CAC11BE7A769}"/>
              </a:ext>
            </a:extLst>
          </p:cNvPr>
          <p:cNvCxnSpPr>
            <a:cxnSpLocks/>
          </p:cNvCxnSpPr>
          <p:nvPr/>
        </p:nvCxnSpPr>
        <p:spPr>
          <a:xfrm flipH="1" flipV="1">
            <a:off x="4977619" y="5711483"/>
            <a:ext cx="255563" cy="3376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Düz Bağlayıcı 27">
            <a:extLst>
              <a:ext uri="{FF2B5EF4-FFF2-40B4-BE49-F238E27FC236}">
                <a16:creationId xmlns:a16="http://schemas.microsoft.com/office/drawing/2014/main" id="{BF579378-2C1B-AB2A-1DC7-4C83996E9831}"/>
              </a:ext>
            </a:extLst>
          </p:cNvPr>
          <p:cNvCxnSpPr>
            <a:cxnSpLocks/>
          </p:cNvCxnSpPr>
          <p:nvPr/>
        </p:nvCxnSpPr>
        <p:spPr>
          <a:xfrm flipH="1" flipV="1">
            <a:off x="5725552" y="5134706"/>
            <a:ext cx="255563" cy="3376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Düz Bağlayıcı 28">
            <a:extLst>
              <a:ext uri="{FF2B5EF4-FFF2-40B4-BE49-F238E27FC236}">
                <a16:creationId xmlns:a16="http://schemas.microsoft.com/office/drawing/2014/main" id="{35E2FF99-4817-B0A7-86E0-4EDCE5BA7335}"/>
              </a:ext>
            </a:extLst>
          </p:cNvPr>
          <p:cNvCxnSpPr>
            <a:cxnSpLocks/>
          </p:cNvCxnSpPr>
          <p:nvPr/>
        </p:nvCxnSpPr>
        <p:spPr>
          <a:xfrm flipH="1" flipV="1">
            <a:off x="5479367" y="5373895"/>
            <a:ext cx="255563" cy="3376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Düz Bağlayıcı 29">
            <a:extLst>
              <a:ext uri="{FF2B5EF4-FFF2-40B4-BE49-F238E27FC236}">
                <a16:creationId xmlns:a16="http://schemas.microsoft.com/office/drawing/2014/main" id="{D38EE237-F105-528F-BB29-7E33DCA99A76}"/>
              </a:ext>
            </a:extLst>
          </p:cNvPr>
          <p:cNvCxnSpPr>
            <a:cxnSpLocks/>
          </p:cNvCxnSpPr>
          <p:nvPr/>
        </p:nvCxnSpPr>
        <p:spPr>
          <a:xfrm flipH="1" flipV="1">
            <a:off x="5228493" y="5542006"/>
            <a:ext cx="255563" cy="3376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Düz Bağlayıcı 23">
            <a:extLst>
              <a:ext uri="{FF2B5EF4-FFF2-40B4-BE49-F238E27FC236}">
                <a16:creationId xmlns:a16="http://schemas.microsoft.com/office/drawing/2014/main" id="{D902592D-2E0F-77F9-CFDD-8A014287A581}"/>
              </a:ext>
            </a:extLst>
          </p:cNvPr>
          <p:cNvCxnSpPr/>
          <p:nvPr/>
        </p:nvCxnSpPr>
        <p:spPr>
          <a:xfrm flipH="1">
            <a:off x="7271824" y="4986540"/>
            <a:ext cx="184053" cy="3873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Düz Bağlayıcı 32">
            <a:extLst>
              <a:ext uri="{FF2B5EF4-FFF2-40B4-BE49-F238E27FC236}">
                <a16:creationId xmlns:a16="http://schemas.microsoft.com/office/drawing/2014/main" id="{81642DE2-89FB-EAD7-F952-00358D33DD00}"/>
              </a:ext>
            </a:extLst>
          </p:cNvPr>
          <p:cNvCxnSpPr/>
          <p:nvPr/>
        </p:nvCxnSpPr>
        <p:spPr>
          <a:xfrm flipH="1">
            <a:off x="7436534" y="5134704"/>
            <a:ext cx="184053" cy="3873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Düz Bağlayıcı 33">
            <a:extLst>
              <a:ext uri="{FF2B5EF4-FFF2-40B4-BE49-F238E27FC236}">
                <a16:creationId xmlns:a16="http://schemas.microsoft.com/office/drawing/2014/main" id="{75243B3B-B584-55FE-6F3D-8E5D7395DBD2}"/>
              </a:ext>
            </a:extLst>
          </p:cNvPr>
          <p:cNvCxnSpPr/>
          <p:nvPr/>
        </p:nvCxnSpPr>
        <p:spPr>
          <a:xfrm flipH="1">
            <a:off x="7638463" y="5278653"/>
            <a:ext cx="184053" cy="3873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Düz Bağlayıcı 34">
            <a:extLst>
              <a:ext uri="{FF2B5EF4-FFF2-40B4-BE49-F238E27FC236}">
                <a16:creationId xmlns:a16="http://schemas.microsoft.com/office/drawing/2014/main" id="{BF0253AF-1D9B-141B-895A-6B7570C1CB7E}"/>
              </a:ext>
            </a:extLst>
          </p:cNvPr>
          <p:cNvCxnSpPr/>
          <p:nvPr/>
        </p:nvCxnSpPr>
        <p:spPr>
          <a:xfrm flipH="1">
            <a:off x="7852702" y="5373895"/>
            <a:ext cx="184053" cy="3873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CA8804E-FC40-8830-F193-22EABB490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7434" y="273600"/>
            <a:ext cx="8374486" cy="1144800"/>
          </a:xfrm>
        </p:spPr>
        <p:txBody>
          <a:bodyPr/>
          <a:lstStyle/>
          <a:p>
            <a:r>
              <a:rPr lang="tr-TR" dirty="0"/>
              <a:t>Kabullerimiz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88EF718A-04E8-9973-928E-2FAB70CF04E6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3052688" y="1604520"/>
            <a:ext cx="8529231" cy="3977280"/>
          </a:xfrm>
        </p:spPr>
        <p:txBody>
          <a:bodyPr/>
          <a:lstStyle/>
          <a:p>
            <a:r>
              <a:rPr lang="tr-TR" dirty="0"/>
              <a:t>Bakıma giren tren istasyonda yer kaplamıyor</a:t>
            </a:r>
          </a:p>
          <a:p>
            <a:r>
              <a:rPr lang="tr-TR" dirty="0"/>
              <a:t>Yük treni gidiş ve dönüş yapıyor(100km kazanç)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4324770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CustomShape 1_ 2"/>
          <p:cNvSpPr/>
          <p:nvPr/>
        </p:nvSpPr>
        <p:spPr>
          <a:xfrm>
            <a:off x="532440" y="830880"/>
            <a:ext cx="2012400" cy="1112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US" sz="1800" b="0" strike="noStrike" spc="-1" dirty="0">
              <a:latin typeface="Arial"/>
            </a:endParaRPr>
          </a:p>
        </p:txBody>
      </p:sp>
      <p:sp>
        <p:nvSpPr>
          <p:cNvPr id="411" name="CustomShape 2_ 3"/>
          <p:cNvSpPr/>
          <p:nvPr/>
        </p:nvSpPr>
        <p:spPr>
          <a:xfrm>
            <a:off x="0" y="80640"/>
            <a:ext cx="12187440" cy="497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tr-TR" sz="2000" b="0" strike="noStrike" spc="-1">
                <a:solidFill>
                  <a:srgbClr val="123D6E"/>
                </a:solidFill>
                <a:latin typeface="Arial"/>
                <a:ea typeface="DejaVu Sans"/>
              </a:rPr>
              <a:t>Yarışma Başlığı - Çözüm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12" name="CustomShape 4_ 5"/>
          <p:cNvSpPr/>
          <p:nvPr/>
        </p:nvSpPr>
        <p:spPr>
          <a:xfrm>
            <a:off x="3237120" y="898200"/>
            <a:ext cx="8646480" cy="2429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1440" algn="just">
              <a:lnSpc>
                <a:spcPct val="115000"/>
              </a:lnSpc>
              <a:spcBef>
                <a:spcPts val="1001"/>
              </a:spcBef>
              <a:buSzPct val="102890"/>
            </a:pPr>
            <a:endParaRPr lang="tr-TR" sz="1500" b="1" spc="-1" dirty="0">
              <a:solidFill>
                <a:srgbClr val="000000"/>
              </a:solidFill>
              <a:latin typeface="Arial"/>
            </a:endParaRPr>
          </a:p>
          <a:p>
            <a:pPr marL="1440" algn="just">
              <a:lnSpc>
                <a:spcPct val="115000"/>
              </a:lnSpc>
              <a:spcBef>
                <a:spcPts val="1001"/>
              </a:spcBef>
              <a:buSzPct val="102890"/>
            </a:pPr>
            <a:endParaRPr lang="en-US" sz="1500" b="0" strike="noStrike" spc="-1" dirty="0">
              <a:latin typeface="Arial"/>
            </a:endParaRPr>
          </a:p>
          <a:p>
            <a:pPr algn="just">
              <a:lnSpc>
                <a:spcPct val="115000"/>
              </a:lnSpc>
              <a:spcBef>
                <a:spcPts val="1001"/>
              </a:spcBef>
              <a:buNone/>
            </a:pPr>
            <a:r>
              <a:rPr lang="tr-TR" sz="1500" b="0" strike="noStrike" spc="-1" dirty="0">
                <a:latin typeface="Arial"/>
              </a:rPr>
              <a:t>Hız trenine öncelik verdik</a:t>
            </a:r>
          </a:p>
          <a:p>
            <a:pPr algn="just">
              <a:lnSpc>
                <a:spcPct val="115000"/>
              </a:lnSpc>
              <a:spcBef>
                <a:spcPts val="1001"/>
              </a:spcBef>
              <a:buNone/>
            </a:pPr>
            <a:r>
              <a:rPr lang="tr-TR" sz="1500" spc="-1" dirty="0">
                <a:latin typeface="Arial"/>
              </a:rPr>
              <a:t>Başlatırken baştan ve sondan eşit başlattık</a:t>
            </a:r>
            <a:endParaRPr lang="tr-TR" sz="1500" b="0" strike="noStrike" spc="-1" dirty="0">
              <a:latin typeface="Arial"/>
            </a:endParaRPr>
          </a:p>
          <a:p>
            <a:pPr algn="just">
              <a:lnSpc>
                <a:spcPct val="115000"/>
              </a:lnSpc>
              <a:spcBef>
                <a:spcPts val="1001"/>
              </a:spcBef>
              <a:buNone/>
            </a:pPr>
            <a:r>
              <a:rPr lang="tr-TR" sz="1500" b="0" strike="noStrike" spc="-1" dirty="0">
                <a:latin typeface="Arial"/>
              </a:rPr>
              <a:t>Trenleri dakika </a:t>
            </a:r>
            <a:r>
              <a:rPr lang="tr-TR" sz="1500" b="0" strike="noStrike" spc="-1" dirty="0" err="1">
                <a:latin typeface="Arial"/>
              </a:rPr>
              <a:t>dakika</a:t>
            </a:r>
            <a:r>
              <a:rPr lang="tr-TR" sz="1500" b="0" strike="noStrike" spc="-1" dirty="0">
                <a:latin typeface="Arial"/>
              </a:rPr>
              <a:t> ilerlettik.</a:t>
            </a:r>
            <a:endParaRPr lang="en-US" sz="1500" b="0" strike="noStrike" spc="-1" dirty="0">
              <a:latin typeface="Arial"/>
            </a:endParaRPr>
          </a:p>
        </p:txBody>
      </p:sp>
      <p:sp>
        <p:nvSpPr>
          <p:cNvPr id="413" name="CustomShape 4_ 6"/>
          <p:cNvSpPr/>
          <p:nvPr/>
        </p:nvSpPr>
        <p:spPr>
          <a:xfrm>
            <a:off x="11046960" y="6442560"/>
            <a:ext cx="876240" cy="272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900" b="1" strike="noStrike" spc="-1">
                <a:solidFill>
                  <a:srgbClr val="BFBFBF"/>
                </a:solidFill>
                <a:latin typeface="Arial"/>
                <a:ea typeface="DejaVu Sans"/>
              </a:rPr>
              <a:t>TASNİF DIŞI</a:t>
            </a:r>
            <a:r>
              <a:rPr lang="en-US" sz="12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 </a:t>
            </a:r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CustomShape 1"/>
          <p:cNvSpPr/>
          <p:nvPr/>
        </p:nvSpPr>
        <p:spPr>
          <a:xfrm>
            <a:off x="1346040" y="3667320"/>
            <a:ext cx="5918040" cy="927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2800" b="1" strike="noStrike" spc="-1">
                <a:solidFill>
                  <a:srgbClr val="FFFFFF"/>
                </a:solidFill>
                <a:latin typeface="Arial"/>
                <a:ea typeface="DejaVu Sans"/>
              </a:rPr>
              <a:t>Teşekkürler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415" name="CustomShape 2"/>
          <p:cNvSpPr/>
          <p:nvPr/>
        </p:nvSpPr>
        <p:spPr>
          <a:xfrm>
            <a:off x="1346040" y="2194920"/>
            <a:ext cx="5918040" cy="927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2800" b="1" strike="noStrike" spc="-1">
                <a:solidFill>
                  <a:srgbClr val="FFFFFF"/>
                </a:solidFill>
                <a:latin typeface="Arial"/>
                <a:ea typeface="DejaVu Sans"/>
              </a:rPr>
              <a:t>Soru ve Cevaplar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416" name="CustomShape 3"/>
          <p:cNvSpPr/>
          <p:nvPr/>
        </p:nvSpPr>
        <p:spPr>
          <a:xfrm>
            <a:off x="1446480" y="4462920"/>
            <a:ext cx="4493160" cy="974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rmAutofit fontScale="77500" lnSpcReduction="20000"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US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800" b="0" i="1" strike="noStrike" spc="-1">
                <a:solidFill>
                  <a:srgbClr val="FFFFFF"/>
                </a:solidFill>
                <a:latin typeface="Arial"/>
                <a:ea typeface="DejaVu Sans"/>
              </a:rPr>
              <a:t>Açık Kaynak Yazılım Geliştirme </a:t>
            </a:r>
            <a:br>
              <a:rPr sz="1800"/>
            </a:br>
            <a:r>
              <a:rPr lang="en-US" sz="2800" b="0" i="1" strike="noStrike" spc="-1">
                <a:solidFill>
                  <a:srgbClr val="FFFFFF"/>
                </a:solidFill>
                <a:latin typeface="Arial"/>
                <a:ea typeface="DejaVu Sans"/>
              </a:rPr>
              <a:t>Takım Lideri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417" name="CustomShape 4"/>
          <p:cNvSpPr/>
          <p:nvPr/>
        </p:nvSpPr>
        <p:spPr>
          <a:xfrm>
            <a:off x="10915560" y="6442560"/>
            <a:ext cx="1136520" cy="409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900" b="1" strike="noStrike" spc="-1">
                <a:solidFill>
                  <a:srgbClr val="BFBFBF"/>
                </a:solidFill>
                <a:latin typeface="Arial"/>
                <a:ea typeface="DejaVu Sans"/>
              </a:rPr>
              <a:t>HAVELSAN ÖZEL</a:t>
            </a:r>
            <a:endParaRPr lang="en-US" sz="900" b="0" strike="noStrike" spc="-1">
              <a:latin typeface="Arial"/>
            </a:endParaRPr>
          </a:p>
          <a:p>
            <a:pPr algn="r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 </a:t>
            </a:r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4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4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9317</TotalTime>
  <Words>127</Words>
  <Application>Microsoft Office PowerPoint</Application>
  <PresentationFormat>Geniş ekran</PresentationFormat>
  <Paragraphs>63</Paragraphs>
  <Slides>8</Slides>
  <Notes>3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8</vt:i4>
      </vt:variant>
      <vt:variant>
        <vt:lpstr>Slayt Başlıkları</vt:lpstr>
      </vt:variant>
      <vt:variant>
        <vt:i4>8</vt:i4>
      </vt:variant>
    </vt:vector>
  </HeadingPairs>
  <TitlesOfParts>
    <vt:vector size="21" baseType="lpstr">
      <vt:lpstr>Arial</vt:lpstr>
      <vt:lpstr>Calibri</vt:lpstr>
      <vt:lpstr>Symbol</vt:lpstr>
      <vt:lpstr>Times New Roman</vt:lpstr>
      <vt:lpstr>Wingdings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PowerPoint Sunusu</vt:lpstr>
      <vt:lpstr>PowerPoint Sunusu</vt:lpstr>
      <vt:lpstr>PowerPoint Sunusu</vt:lpstr>
      <vt:lpstr>PowerPoint Sunusu</vt:lpstr>
      <vt:lpstr>PowerPoint Sunusu</vt:lpstr>
      <vt:lpstr>Kabullerimiz</vt:lpstr>
      <vt:lpstr>PowerPoint Sunusu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Liman MYS - Sunum</dc:title>
  <dc:subject/>
  <dc:creator>Musa SEMERCİ</dc:creator>
  <dc:description/>
  <cp:lastModifiedBy>mehmettahademircan@etu.edu.tr</cp:lastModifiedBy>
  <cp:revision>271</cp:revision>
  <dcterms:created xsi:type="dcterms:W3CDTF">2020-12-11T08:18:39Z</dcterms:created>
  <dcterms:modified xsi:type="dcterms:W3CDTF">2022-05-18T10:57:41Z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0x010100BFF3C28326A4604D97BD36E231A305A2</vt:lpwstr>
  </property>
  <property fmtid="{D5CDD505-2E9C-101B-9397-08002B2CF9AE}" pid="3" name="HiddenSlides">
    <vt:r8>0</vt:r8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r8>0</vt:r8>
  </property>
  <property fmtid="{D5CDD505-2E9C-101B-9397-08002B2CF9AE}" pid="7" name="Notes">
    <vt:r8>3</vt:r8>
  </property>
  <property fmtid="{D5CDD505-2E9C-101B-9397-08002B2CF9AE}" pid="8" name="PresentationFormat">
    <vt:lpwstr>Geniş ekran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21</vt:i4>
  </property>
  <property fmtid="{D5CDD505-2E9C-101B-9397-08002B2CF9AE}" pid="12" name="bjDocumentLabelXML">
    <vt:lpwstr>&lt;?xml version="1.0" encoding="us-ascii"?&gt;&lt;sisl xmlns:xsi="http://www.w3.org/2001/XMLSchema-instance" xmlns:xsd="http://www.w3.org/2001/XMLSchema" sislVersion="0" policy="753fb180-a0f1-47ee-bb6b-5956a4b631ac" origin="userSelected" xmlns="http://www.boldonj</vt:lpwstr>
  </property>
  <property fmtid="{D5CDD505-2E9C-101B-9397-08002B2CF9AE}" pid="13" name="bjDocumentLabelXML-0">
    <vt:lpwstr>ames.com/2008/01/sie/internal/label"&gt;&lt;element uid="id_classification_generalbusiness" value="" /&gt;&lt;element uid="28101b78-9dca-49f0-9bb7-5ad98141e387" value="" /&gt;&lt;/sisl&gt;</vt:lpwstr>
  </property>
  <property fmtid="{D5CDD505-2E9C-101B-9397-08002B2CF9AE}" pid="14" name="bjDocumentSecurityLabel">
    <vt:lpwstr>HAVELSAN ÖZEL</vt:lpwstr>
  </property>
  <property fmtid="{D5CDD505-2E9C-101B-9397-08002B2CF9AE}" pid="15" name="bjSaver">
    <vt:lpwstr>ZDNtN9c/qWNnkIzd9OE8XO8QdTsyh/T5</vt:lpwstr>
  </property>
  <property fmtid="{D5CDD505-2E9C-101B-9397-08002B2CF9AE}" pid="16" name="docIndexRef">
    <vt:lpwstr>e43bdb9d-8e7e-418f-b371-8201d7e3a178</vt:lpwstr>
  </property>
</Properties>
</file>