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02336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6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1890" y="54"/>
      </p:cViewPr>
      <p:guideLst>
        <p:guide orient="horz" pos="10368"/>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33500" y="685800"/>
            <a:ext cx="4191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34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333500" y="685800"/>
            <a:ext cx="4191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71515" y="4765281"/>
            <a:ext cx="37490640" cy="1313664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22880"/>
            </a:lvl1pPr>
            <a:lvl2pPr lvl="1" algn="ctr">
              <a:spcBef>
                <a:spcPts val="0"/>
              </a:spcBef>
              <a:spcAft>
                <a:spcPts val="0"/>
              </a:spcAft>
              <a:buSzPts val="5200"/>
              <a:buNone/>
              <a:defRPr sz="22880"/>
            </a:lvl2pPr>
            <a:lvl3pPr lvl="2" algn="ctr">
              <a:spcBef>
                <a:spcPts val="0"/>
              </a:spcBef>
              <a:spcAft>
                <a:spcPts val="0"/>
              </a:spcAft>
              <a:buSzPts val="5200"/>
              <a:buNone/>
              <a:defRPr sz="22880"/>
            </a:lvl3pPr>
            <a:lvl4pPr lvl="3" algn="ctr">
              <a:spcBef>
                <a:spcPts val="0"/>
              </a:spcBef>
              <a:spcAft>
                <a:spcPts val="0"/>
              </a:spcAft>
              <a:buSzPts val="5200"/>
              <a:buNone/>
              <a:defRPr sz="22880"/>
            </a:lvl4pPr>
            <a:lvl5pPr lvl="4" algn="ctr">
              <a:spcBef>
                <a:spcPts val="0"/>
              </a:spcBef>
              <a:spcAft>
                <a:spcPts val="0"/>
              </a:spcAft>
              <a:buSzPts val="5200"/>
              <a:buNone/>
              <a:defRPr sz="22880"/>
            </a:lvl5pPr>
            <a:lvl6pPr lvl="5" algn="ctr">
              <a:spcBef>
                <a:spcPts val="0"/>
              </a:spcBef>
              <a:spcAft>
                <a:spcPts val="0"/>
              </a:spcAft>
              <a:buSzPts val="5200"/>
              <a:buNone/>
              <a:defRPr sz="22880"/>
            </a:lvl6pPr>
            <a:lvl7pPr lvl="6" algn="ctr">
              <a:spcBef>
                <a:spcPts val="0"/>
              </a:spcBef>
              <a:spcAft>
                <a:spcPts val="0"/>
              </a:spcAft>
              <a:buSzPts val="5200"/>
              <a:buNone/>
              <a:defRPr sz="22880"/>
            </a:lvl7pPr>
            <a:lvl8pPr lvl="7" algn="ctr">
              <a:spcBef>
                <a:spcPts val="0"/>
              </a:spcBef>
              <a:spcAft>
                <a:spcPts val="0"/>
              </a:spcAft>
              <a:buSzPts val="5200"/>
              <a:buNone/>
              <a:defRPr sz="22880"/>
            </a:lvl8pPr>
            <a:lvl9pPr lvl="8" algn="ctr">
              <a:spcBef>
                <a:spcPts val="0"/>
              </a:spcBef>
              <a:spcAft>
                <a:spcPts val="0"/>
              </a:spcAft>
              <a:buSzPts val="5200"/>
              <a:buNone/>
              <a:defRPr sz="22880"/>
            </a:lvl9pPr>
          </a:lstStyle>
          <a:p>
            <a:endParaRPr/>
          </a:p>
        </p:txBody>
      </p:sp>
      <p:sp>
        <p:nvSpPr>
          <p:cNvPr id="11" name="Google Shape;11;p2"/>
          <p:cNvSpPr txBox="1">
            <a:spLocks noGrp="1"/>
          </p:cNvSpPr>
          <p:nvPr>
            <p:ph type="subTitle" idx="1"/>
          </p:nvPr>
        </p:nvSpPr>
        <p:spPr>
          <a:xfrm>
            <a:off x="1371480" y="18138400"/>
            <a:ext cx="37490640" cy="507264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2320"/>
            </a:lvl1pPr>
            <a:lvl2pPr lvl="1" algn="ctr">
              <a:lnSpc>
                <a:spcPct val="100000"/>
              </a:lnSpc>
              <a:spcBef>
                <a:spcPts val="0"/>
              </a:spcBef>
              <a:spcAft>
                <a:spcPts val="0"/>
              </a:spcAft>
              <a:buSzPts val="2800"/>
              <a:buNone/>
              <a:defRPr sz="12320"/>
            </a:lvl2pPr>
            <a:lvl3pPr lvl="2" algn="ctr">
              <a:lnSpc>
                <a:spcPct val="100000"/>
              </a:lnSpc>
              <a:spcBef>
                <a:spcPts val="0"/>
              </a:spcBef>
              <a:spcAft>
                <a:spcPts val="0"/>
              </a:spcAft>
              <a:buSzPts val="2800"/>
              <a:buNone/>
              <a:defRPr sz="12320"/>
            </a:lvl3pPr>
            <a:lvl4pPr lvl="3" algn="ctr">
              <a:lnSpc>
                <a:spcPct val="100000"/>
              </a:lnSpc>
              <a:spcBef>
                <a:spcPts val="0"/>
              </a:spcBef>
              <a:spcAft>
                <a:spcPts val="0"/>
              </a:spcAft>
              <a:buSzPts val="2800"/>
              <a:buNone/>
              <a:defRPr sz="12320"/>
            </a:lvl4pPr>
            <a:lvl5pPr lvl="4" algn="ctr">
              <a:lnSpc>
                <a:spcPct val="100000"/>
              </a:lnSpc>
              <a:spcBef>
                <a:spcPts val="0"/>
              </a:spcBef>
              <a:spcAft>
                <a:spcPts val="0"/>
              </a:spcAft>
              <a:buSzPts val="2800"/>
              <a:buNone/>
              <a:defRPr sz="12320"/>
            </a:lvl5pPr>
            <a:lvl6pPr lvl="5" algn="ctr">
              <a:lnSpc>
                <a:spcPct val="100000"/>
              </a:lnSpc>
              <a:spcBef>
                <a:spcPts val="0"/>
              </a:spcBef>
              <a:spcAft>
                <a:spcPts val="0"/>
              </a:spcAft>
              <a:buSzPts val="2800"/>
              <a:buNone/>
              <a:defRPr sz="12320"/>
            </a:lvl6pPr>
            <a:lvl7pPr lvl="6" algn="ctr">
              <a:lnSpc>
                <a:spcPct val="100000"/>
              </a:lnSpc>
              <a:spcBef>
                <a:spcPts val="0"/>
              </a:spcBef>
              <a:spcAft>
                <a:spcPts val="0"/>
              </a:spcAft>
              <a:buSzPts val="2800"/>
              <a:buNone/>
              <a:defRPr sz="12320"/>
            </a:lvl7pPr>
            <a:lvl8pPr lvl="7" algn="ctr">
              <a:lnSpc>
                <a:spcPct val="100000"/>
              </a:lnSpc>
              <a:spcBef>
                <a:spcPts val="0"/>
              </a:spcBef>
              <a:spcAft>
                <a:spcPts val="0"/>
              </a:spcAft>
              <a:buSzPts val="2800"/>
              <a:buNone/>
              <a:defRPr sz="12320"/>
            </a:lvl8pPr>
            <a:lvl9pPr lvl="8" algn="ctr">
              <a:lnSpc>
                <a:spcPct val="100000"/>
              </a:lnSpc>
              <a:spcBef>
                <a:spcPts val="0"/>
              </a:spcBef>
              <a:spcAft>
                <a:spcPts val="0"/>
              </a:spcAft>
              <a:buSzPts val="2800"/>
              <a:buNone/>
              <a:defRPr sz="12320"/>
            </a:lvl9pPr>
          </a:lstStyle>
          <a:p>
            <a:endParaRPr/>
          </a:p>
        </p:txBody>
      </p:sp>
      <p:sp>
        <p:nvSpPr>
          <p:cNvPr id="12" name="Google Shape;12;p2"/>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371480" y="7079200"/>
            <a:ext cx="37490640" cy="1256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52799"/>
            </a:lvl1pPr>
            <a:lvl2pPr lvl="1" algn="ctr">
              <a:spcBef>
                <a:spcPts val="0"/>
              </a:spcBef>
              <a:spcAft>
                <a:spcPts val="0"/>
              </a:spcAft>
              <a:buSzPts val="12000"/>
              <a:buNone/>
              <a:defRPr sz="52799"/>
            </a:lvl2pPr>
            <a:lvl3pPr lvl="2" algn="ctr">
              <a:spcBef>
                <a:spcPts val="0"/>
              </a:spcBef>
              <a:spcAft>
                <a:spcPts val="0"/>
              </a:spcAft>
              <a:buSzPts val="12000"/>
              <a:buNone/>
              <a:defRPr sz="52799"/>
            </a:lvl3pPr>
            <a:lvl4pPr lvl="3" algn="ctr">
              <a:spcBef>
                <a:spcPts val="0"/>
              </a:spcBef>
              <a:spcAft>
                <a:spcPts val="0"/>
              </a:spcAft>
              <a:buSzPts val="12000"/>
              <a:buNone/>
              <a:defRPr sz="52799"/>
            </a:lvl4pPr>
            <a:lvl5pPr lvl="4" algn="ctr">
              <a:spcBef>
                <a:spcPts val="0"/>
              </a:spcBef>
              <a:spcAft>
                <a:spcPts val="0"/>
              </a:spcAft>
              <a:buSzPts val="12000"/>
              <a:buNone/>
              <a:defRPr sz="52799"/>
            </a:lvl5pPr>
            <a:lvl6pPr lvl="5" algn="ctr">
              <a:spcBef>
                <a:spcPts val="0"/>
              </a:spcBef>
              <a:spcAft>
                <a:spcPts val="0"/>
              </a:spcAft>
              <a:buSzPts val="12000"/>
              <a:buNone/>
              <a:defRPr sz="52799"/>
            </a:lvl6pPr>
            <a:lvl7pPr lvl="6" algn="ctr">
              <a:spcBef>
                <a:spcPts val="0"/>
              </a:spcBef>
              <a:spcAft>
                <a:spcPts val="0"/>
              </a:spcAft>
              <a:buSzPts val="12000"/>
              <a:buNone/>
              <a:defRPr sz="52799"/>
            </a:lvl7pPr>
            <a:lvl8pPr lvl="7" algn="ctr">
              <a:spcBef>
                <a:spcPts val="0"/>
              </a:spcBef>
              <a:spcAft>
                <a:spcPts val="0"/>
              </a:spcAft>
              <a:buSzPts val="12000"/>
              <a:buNone/>
              <a:defRPr sz="52799"/>
            </a:lvl8pPr>
            <a:lvl9pPr lvl="8" algn="ctr">
              <a:spcBef>
                <a:spcPts val="0"/>
              </a:spcBef>
              <a:spcAft>
                <a:spcPts val="0"/>
              </a:spcAft>
              <a:buSzPts val="12000"/>
              <a:buNone/>
              <a:defRPr sz="52799"/>
            </a:lvl9pPr>
          </a:lstStyle>
          <a:p>
            <a:r>
              <a:t>xx%</a:t>
            </a:r>
          </a:p>
        </p:txBody>
      </p:sp>
      <p:sp>
        <p:nvSpPr>
          <p:cNvPr id="46" name="Google Shape;46;p11"/>
          <p:cNvSpPr txBox="1">
            <a:spLocks noGrp="1"/>
          </p:cNvSpPr>
          <p:nvPr>
            <p:ph type="body" idx="1"/>
          </p:nvPr>
        </p:nvSpPr>
        <p:spPr>
          <a:xfrm>
            <a:off x="1371480" y="20174241"/>
            <a:ext cx="37490640" cy="8325120"/>
          </a:xfrm>
          <a:prstGeom prst="rect">
            <a:avLst/>
          </a:prstGeom>
        </p:spPr>
        <p:txBody>
          <a:bodyPr spcFirstLastPara="1" wrap="square" lIns="91425" tIns="91425" rIns="91425" bIns="91425" anchor="t" anchorCtr="0">
            <a:noAutofit/>
          </a:bodyPr>
          <a:lstStyle>
            <a:lvl1pPr marL="2011643" lvl="0" indent="-1508733" algn="ctr">
              <a:spcBef>
                <a:spcPts val="0"/>
              </a:spcBef>
              <a:spcAft>
                <a:spcPts val="0"/>
              </a:spcAft>
              <a:buSzPts val="1800"/>
              <a:buChar char="●"/>
              <a:defRPr/>
            </a:lvl1pPr>
            <a:lvl2pPr marL="4023287" lvl="1" indent="-1396975" algn="ctr">
              <a:spcBef>
                <a:spcPts val="7040"/>
              </a:spcBef>
              <a:spcAft>
                <a:spcPts val="0"/>
              </a:spcAft>
              <a:buSzPts val="1400"/>
              <a:buChar char="○"/>
              <a:defRPr/>
            </a:lvl2pPr>
            <a:lvl3pPr marL="6034930" lvl="2" indent="-1396975" algn="ctr">
              <a:spcBef>
                <a:spcPts val="7040"/>
              </a:spcBef>
              <a:spcAft>
                <a:spcPts val="0"/>
              </a:spcAft>
              <a:buSzPts val="1400"/>
              <a:buChar char="■"/>
              <a:defRPr/>
            </a:lvl3pPr>
            <a:lvl4pPr marL="8046574" lvl="3" indent="-1396975" algn="ctr">
              <a:spcBef>
                <a:spcPts val="7040"/>
              </a:spcBef>
              <a:spcAft>
                <a:spcPts val="0"/>
              </a:spcAft>
              <a:buSzPts val="1400"/>
              <a:buChar char="●"/>
              <a:defRPr/>
            </a:lvl4pPr>
            <a:lvl5pPr marL="10058217" lvl="4" indent="-1396975" algn="ctr">
              <a:spcBef>
                <a:spcPts val="7040"/>
              </a:spcBef>
              <a:spcAft>
                <a:spcPts val="0"/>
              </a:spcAft>
              <a:buSzPts val="1400"/>
              <a:buChar char="○"/>
              <a:defRPr/>
            </a:lvl5pPr>
            <a:lvl6pPr marL="12069861" lvl="5" indent="-1396975" algn="ctr">
              <a:spcBef>
                <a:spcPts val="7040"/>
              </a:spcBef>
              <a:spcAft>
                <a:spcPts val="0"/>
              </a:spcAft>
              <a:buSzPts val="1400"/>
              <a:buChar char="■"/>
              <a:defRPr/>
            </a:lvl6pPr>
            <a:lvl7pPr marL="14081504" lvl="6" indent="-1396975" algn="ctr">
              <a:spcBef>
                <a:spcPts val="7040"/>
              </a:spcBef>
              <a:spcAft>
                <a:spcPts val="0"/>
              </a:spcAft>
              <a:buSzPts val="1400"/>
              <a:buChar char="●"/>
              <a:defRPr/>
            </a:lvl7pPr>
            <a:lvl8pPr marL="16093147" lvl="7" indent="-1396975" algn="ctr">
              <a:spcBef>
                <a:spcPts val="7040"/>
              </a:spcBef>
              <a:spcAft>
                <a:spcPts val="0"/>
              </a:spcAft>
              <a:buSzPts val="1400"/>
              <a:buChar char="○"/>
              <a:defRPr/>
            </a:lvl8pPr>
            <a:lvl9pPr marL="18104791" lvl="8" indent="-1396975" algn="ctr">
              <a:spcBef>
                <a:spcPts val="7040"/>
              </a:spcBef>
              <a:spcAft>
                <a:spcPts val="7040"/>
              </a:spcAft>
              <a:buSzPts val="1400"/>
              <a:buChar char="■"/>
              <a:defRPr/>
            </a:lvl9pPr>
          </a:lstStyle>
          <a:p>
            <a:endParaRPr/>
          </a:p>
        </p:txBody>
      </p:sp>
      <p:sp>
        <p:nvSpPr>
          <p:cNvPr id="47" name="Google Shape;47;p11"/>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371480" y="13765441"/>
            <a:ext cx="37490640" cy="538752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5840"/>
            </a:lvl1pPr>
            <a:lvl2pPr lvl="1" algn="ctr">
              <a:spcBef>
                <a:spcPts val="0"/>
              </a:spcBef>
              <a:spcAft>
                <a:spcPts val="0"/>
              </a:spcAft>
              <a:buSzPts val="3600"/>
              <a:buNone/>
              <a:defRPr sz="15840"/>
            </a:lvl2pPr>
            <a:lvl3pPr lvl="2" algn="ctr">
              <a:spcBef>
                <a:spcPts val="0"/>
              </a:spcBef>
              <a:spcAft>
                <a:spcPts val="0"/>
              </a:spcAft>
              <a:buSzPts val="3600"/>
              <a:buNone/>
              <a:defRPr sz="15840"/>
            </a:lvl3pPr>
            <a:lvl4pPr lvl="3" algn="ctr">
              <a:spcBef>
                <a:spcPts val="0"/>
              </a:spcBef>
              <a:spcAft>
                <a:spcPts val="0"/>
              </a:spcAft>
              <a:buSzPts val="3600"/>
              <a:buNone/>
              <a:defRPr sz="15840"/>
            </a:lvl4pPr>
            <a:lvl5pPr lvl="4" algn="ctr">
              <a:spcBef>
                <a:spcPts val="0"/>
              </a:spcBef>
              <a:spcAft>
                <a:spcPts val="0"/>
              </a:spcAft>
              <a:buSzPts val="3600"/>
              <a:buNone/>
              <a:defRPr sz="15840"/>
            </a:lvl5pPr>
            <a:lvl6pPr lvl="5" algn="ctr">
              <a:spcBef>
                <a:spcPts val="0"/>
              </a:spcBef>
              <a:spcAft>
                <a:spcPts val="0"/>
              </a:spcAft>
              <a:buSzPts val="3600"/>
              <a:buNone/>
              <a:defRPr sz="15840"/>
            </a:lvl6pPr>
            <a:lvl7pPr lvl="6" algn="ctr">
              <a:spcBef>
                <a:spcPts val="0"/>
              </a:spcBef>
              <a:spcAft>
                <a:spcPts val="0"/>
              </a:spcAft>
              <a:buSzPts val="3600"/>
              <a:buNone/>
              <a:defRPr sz="15840"/>
            </a:lvl7pPr>
            <a:lvl8pPr lvl="7" algn="ctr">
              <a:spcBef>
                <a:spcPts val="0"/>
              </a:spcBef>
              <a:spcAft>
                <a:spcPts val="0"/>
              </a:spcAft>
              <a:buSzPts val="3600"/>
              <a:buNone/>
              <a:defRPr sz="15840"/>
            </a:lvl8pPr>
            <a:lvl9pPr lvl="8" algn="ctr">
              <a:spcBef>
                <a:spcPts val="0"/>
              </a:spcBef>
              <a:spcAft>
                <a:spcPts val="0"/>
              </a:spcAft>
              <a:buSzPts val="3600"/>
              <a:buNone/>
              <a:defRPr sz="15840"/>
            </a:lvl9pPr>
          </a:lstStyle>
          <a:p>
            <a:endParaRPr/>
          </a:p>
        </p:txBody>
      </p:sp>
      <p:sp>
        <p:nvSpPr>
          <p:cNvPr id="15" name="Google Shape;15;p3"/>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371480" y="2848161"/>
            <a:ext cx="37490640" cy="366528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371480" y="7375840"/>
            <a:ext cx="37490640" cy="21864960"/>
          </a:xfrm>
          <a:prstGeom prst="rect">
            <a:avLst/>
          </a:prstGeom>
        </p:spPr>
        <p:txBody>
          <a:bodyPr spcFirstLastPara="1" wrap="square" lIns="91425" tIns="91425" rIns="91425" bIns="91425" anchor="t" anchorCtr="0">
            <a:noAutofit/>
          </a:bodyPr>
          <a:lstStyle>
            <a:lvl1pPr marL="2011643" lvl="0" indent="-1508733">
              <a:spcBef>
                <a:spcPts val="0"/>
              </a:spcBef>
              <a:spcAft>
                <a:spcPts val="0"/>
              </a:spcAft>
              <a:buSzPts val="1800"/>
              <a:buChar char="●"/>
              <a:defRPr/>
            </a:lvl1pPr>
            <a:lvl2pPr marL="4023287" lvl="1" indent="-1396975">
              <a:spcBef>
                <a:spcPts val="7040"/>
              </a:spcBef>
              <a:spcAft>
                <a:spcPts val="0"/>
              </a:spcAft>
              <a:buSzPts val="1400"/>
              <a:buChar char="○"/>
              <a:defRPr/>
            </a:lvl2pPr>
            <a:lvl3pPr marL="6034930" lvl="2" indent="-1396975">
              <a:spcBef>
                <a:spcPts val="7040"/>
              </a:spcBef>
              <a:spcAft>
                <a:spcPts val="0"/>
              </a:spcAft>
              <a:buSzPts val="1400"/>
              <a:buChar char="■"/>
              <a:defRPr/>
            </a:lvl3pPr>
            <a:lvl4pPr marL="8046574" lvl="3" indent="-1396975">
              <a:spcBef>
                <a:spcPts val="7040"/>
              </a:spcBef>
              <a:spcAft>
                <a:spcPts val="0"/>
              </a:spcAft>
              <a:buSzPts val="1400"/>
              <a:buChar char="●"/>
              <a:defRPr/>
            </a:lvl4pPr>
            <a:lvl5pPr marL="10058217" lvl="4" indent="-1396975">
              <a:spcBef>
                <a:spcPts val="7040"/>
              </a:spcBef>
              <a:spcAft>
                <a:spcPts val="0"/>
              </a:spcAft>
              <a:buSzPts val="1400"/>
              <a:buChar char="○"/>
              <a:defRPr/>
            </a:lvl5pPr>
            <a:lvl6pPr marL="12069861" lvl="5" indent="-1396975">
              <a:spcBef>
                <a:spcPts val="7040"/>
              </a:spcBef>
              <a:spcAft>
                <a:spcPts val="0"/>
              </a:spcAft>
              <a:buSzPts val="1400"/>
              <a:buChar char="■"/>
              <a:defRPr/>
            </a:lvl6pPr>
            <a:lvl7pPr marL="14081504" lvl="6" indent="-1396975">
              <a:spcBef>
                <a:spcPts val="7040"/>
              </a:spcBef>
              <a:spcAft>
                <a:spcPts val="0"/>
              </a:spcAft>
              <a:buSzPts val="1400"/>
              <a:buChar char="●"/>
              <a:defRPr/>
            </a:lvl7pPr>
            <a:lvl8pPr marL="16093147" lvl="7" indent="-1396975">
              <a:spcBef>
                <a:spcPts val="7040"/>
              </a:spcBef>
              <a:spcAft>
                <a:spcPts val="0"/>
              </a:spcAft>
              <a:buSzPts val="1400"/>
              <a:buChar char="○"/>
              <a:defRPr/>
            </a:lvl8pPr>
            <a:lvl9pPr marL="18104791" lvl="8" indent="-1396975">
              <a:spcBef>
                <a:spcPts val="7040"/>
              </a:spcBef>
              <a:spcAft>
                <a:spcPts val="7040"/>
              </a:spcAft>
              <a:buSzPts val="1400"/>
              <a:buChar char="■"/>
              <a:defRPr/>
            </a:lvl9pPr>
          </a:lstStyle>
          <a:p>
            <a:endParaRPr/>
          </a:p>
        </p:txBody>
      </p:sp>
      <p:sp>
        <p:nvSpPr>
          <p:cNvPr id="19" name="Google Shape;19;p4"/>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371480" y="2848161"/>
            <a:ext cx="37490640" cy="366528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371480" y="7375840"/>
            <a:ext cx="17599560" cy="21864960"/>
          </a:xfrm>
          <a:prstGeom prst="rect">
            <a:avLst/>
          </a:prstGeom>
        </p:spPr>
        <p:txBody>
          <a:bodyPr spcFirstLastPara="1" wrap="square" lIns="91425" tIns="91425" rIns="91425" bIns="91425" anchor="t" anchorCtr="0">
            <a:noAutofit/>
          </a:bodyPr>
          <a:lstStyle>
            <a:lvl1pPr marL="2011643" lvl="0" indent="-1396975">
              <a:spcBef>
                <a:spcPts val="0"/>
              </a:spcBef>
              <a:spcAft>
                <a:spcPts val="0"/>
              </a:spcAft>
              <a:buSzPts val="1400"/>
              <a:buChar char="●"/>
              <a:defRPr sz="6160"/>
            </a:lvl1pPr>
            <a:lvl2pPr marL="4023287" lvl="1" indent="-1341096">
              <a:spcBef>
                <a:spcPts val="7040"/>
              </a:spcBef>
              <a:spcAft>
                <a:spcPts val="0"/>
              </a:spcAft>
              <a:buSzPts val="1200"/>
              <a:buChar char="○"/>
              <a:defRPr sz="5280"/>
            </a:lvl2pPr>
            <a:lvl3pPr marL="6034930" lvl="2" indent="-1341096">
              <a:spcBef>
                <a:spcPts val="7040"/>
              </a:spcBef>
              <a:spcAft>
                <a:spcPts val="0"/>
              </a:spcAft>
              <a:buSzPts val="1200"/>
              <a:buChar char="■"/>
              <a:defRPr sz="5280"/>
            </a:lvl3pPr>
            <a:lvl4pPr marL="8046574" lvl="3" indent="-1341096">
              <a:spcBef>
                <a:spcPts val="7040"/>
              </a:spcBef>
              <a:spcAft>
                <a:spcPts val="0"/>
              </a:spcAft>
              <a:buSzPts val="1200"/>
              <a:buChar char="●"/>
              <a:defRPr sz="5280"/>
            </a:lvl4pPr>
            <a:lvl5pPr marL="10058217" lvl="4" indent="-1341096">
              <a:spcBef>
                <a:spcPts val="7040"/>
              </a:spcBef>
              <a:spcAft>
                <a:spcPts val="0"/>
              </a:spcAft>
              <a:buSzPts val="1200"/>
              <a:buChar char="○"/>
              <a:defRPr sz="5280"/>
            </a:lvl5pPr>
            <a:lvl6pPr marL="12069861" lvl="5" indent="-1341096">
              <a:spcBef>
                <a:spcPts val="7040"/>
              </a:spcBef>
              <a:spcAft>
                <a:spcPts val="0"/>
              </a:spcAft>
              <a:buSzPts val="1200"/>
              <a:buChar char="■"/>
              <a:defRPr sz="5280"/>
            </a:lvl6pPr>
            <a:lvl7pPr marL="14081504" lvl="6" indent="-1341096">
              <a:spcBef>
                <a:spcPts val="7040"/>
              </a:spcBef>
              <a:spcAft>
                <a:spcPts val="0"/>
              </a:spcAft>
              <a:buSzPts val="1200"/>
              <a:buChar char="●"/>
              <a:defRPr sz="5280"/>
            </a:lvl7pPr>
            <a:lvl8pPr marL="16093147" lvl="7" indent="-1341096">
              <a:spcBef>
                <a:spcPts val="7040"/>
              </a:spcBef>
              <a:spcAft>
                <a:spcPts val="0"/>
              </a:spcAft>
              <a:buSzPts val="1200"/>
              <a:buChar char="○"/>
              <a:defRPr sz="5280"/>
            </a:lvl8pPr>
            <a:lvl9pPr marL="18104791" lvl="8" indent="-1341096">
              <a:spcBef>
                <a:spcPts val="7040"/>
              </a:spcBef>
              <a:spcAft>
                <a:spcPts val="7040"/>
              </a:spcAft>
              <a:buSzPts val="1200"/>
              <a:buChar char="■"/>
              <a:defRPr sz="5280"/>
            </a:lvl9pPr>
          </a:lstStyle>
          <a:p>
            <a:endParaRPr/>
          </a:p>
        </p:txBody>
      </p:sp>
      <p:sp>
        <p:nvSpPr>
          <p:cNvPr id="23" name="Google Shape;23;p5"/>
          <p:cNvSpPr txBox="1">
            <a:spLocks noGrp="1"/>
          </p:cNvSpPr>
          <p:nvPr>
            <p:ph type="body" idx="2"/>
          </p:nvPr>
        </p:nvSpPr>
        <p:spPr>
          <a:xfrm>
            <a:off x="21262560" y="7375840"/>
            <a:ext cx="17599560" cy="21864960"/>
          </a:xfrm>
          <a:prstGeom prst="rect">
            <a:avLst/>
          </a:prstGeom>
        </p:spPr>
        <p:txBody>
          <a:bodyPr spcFirstLastPara="1" wrap="square" lIns="91425" tIns="91425" rIns="91425" bIns="91425" anchor="t" anchorCtr="0">
            <a:noAutofit/>
          </a:bodyPr>
          <a:lstStyle>
            <a:lvl1pPr marL="2011643" lvl="0" indent="-1396975">
              <a:spcBef>
                <a:spcPts val="0"/>
              </a:spcBef>
              <a:spcAft>
                <a:spcPts val="0"/>
              </a:spcAft>
              <a:buSzPts val="1400"/>
              <a:buChar char="●"/>
              <a:defRPr sz="6160"/>
            </a:lvl1pPr>
            <a:lvl2pPr marL="4023287" lvl="1" indent="-1341096">
              <a:spcBef>
                <a:spcPts val="7040"/>
              </a:spcBef>
              <a:spcAft>
                <a:spcPts val="0"/>
              </a:spcAft>
              <a:buSzPts val="1200"/>
              <a:buChar char="○"/>
              <a:defRPr sz="5280"/>
            </a:lvl2pPr>
            <a:lvl3pPr marL="6034930" lvl="2" indent="-1341096">
              <a:spcBef>
                <a:spcPts val="7040"/>
              </a:spcBef>
              <a:spcAft>
                <a:spcPts val="0"/>
              </a:spcAft>
              <a:buSzPts val="1200"/>
              <a:buChar char="■"/>
              <a:defRPr sz="5280"/>
            </a:lvl3pPr>
            <a:lvl4pPr marL="8046574" lvl="3" indent="-1341096">
              <a:spcBef>
                <a:spcPts val="7040"/>
              </a:spcBef>
              <a:spcAft>
                <a:spcPts val="0"/>
              </a:spcAft>
              <a:buSzPts val="1200"/>
              <a:buChar char="●"/>
              <a:defRPr sz="5280"/>
            </a:lvl4pPr>
            <a:lvl5pPr marL="10058217" lvl="4" indent="-1341096">
              <a:spcBef>
                <a:spcPts val="7040"/>
              </a:spcBef>
              <a:spcAft>
                <a:spcPts val="0"/>
              </a:spcAft>
              <a:buSzPts val="1200"/>
              <a:buChar char="○"/>
              <a:defRPr sz="5280"/>
            </a:lvl5pPr>
            <a:lvl6pPr marL="12069861" lvl="5" indent="-1341096">
              <a:spcBef>
                <a:spcPts val="7040"/>
              </a:spcBef>
              <a:spcAft>
                <a:spcPts val="0"/>
              </a:spcAft>
              <a:buSzPts val="1200"/>
              <a:buChar char="■"/>
              <a:defRPr sz="5280"/>
            </a:lvl6pPr>
            <a:lvl7pPr marL="14081504" lvl="6" indent="-1341096">
              <a:spcBef>
                <a:spcPts val="7040"/>
              </a:spcBef>
              <a:spcAft>
                <a:spcPts val="0"/>
              </a:spcAft>
              <a:buSzPts val="1200"/>
              <a:buChar char="●"/>
              <a:defRPr sz="5280"/>
            </a:lvl7pPr>
            <a:lvl8pPr marL="16093147" lvl="7" indent="-1341096">
              <a:spcBef>
                <a:spcPts val="7040"/>
              </a:spcBef>
              <a:spcAft>
                <a:spcPts val="0"/>
              </a:spcAft>
              <a:buSzPts val="1200"/>
              <a:buChar char="○"/>
              <a:defRPr sz="5280"/>
            </a:lvl8pPr>
            <a:lvl9pPr marL="18104791" lvl="8" indent="-1341096">
              <a:spcBef>
                <a:spcPts val="7040"/>
              </a:spcBef>
              <a:spcAft>
                <a:spcPts val="7040"/>
              </a:spcAft>
              <a:buSzPts val="1200"/>
              <a:buChar char="■"/>
              <a:defRPr sz="5280"/>
            </a:lvl9pPr>
          </a:lstStyle>
          <a:p>
            <a:endParaRPr/>
          </a:p>
        </p:txBody>
      </p:sp>
      <p:sp>
        <p:nvSpPr>
          <p:cNvPr id="24" name="Google Shape;24;p5"/>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371480" y="2848161"/>
            <a:ext cx="37490640" cy="366528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371480" y="3555840"/>
            <a:ext cx="12355200" cy="483648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0560"/>
            </a:lvl1pPr>
            <a:lvl2pPr lvl="1">
              <a:spcBef>
                <a:spcPts val="0"/>
              </a:spcBef>
              <a:spcAft>
                <a:spcPts val="0"/>
              </a:spcAft>
              <a:buSzPts val="2400"/>
              <a:buNone/>
              <a:defRPr sz="10560"/>
            </a:lvl2pPr>
            <a:lvl3pPr lvl="2">
              <a:spcBef>
                <a:spcPts val="0"/>
              </a:spcBef>
              <a:spcAft>
                <a:spcPts val="0"/>
              </a:spcAft>
              <a:buSzPts val="2400"/>
              <a:buNone/>
              <a:defRPr sz="10560"/>
            </a:lvl3pPr>
            <a:lvl4pPr lvl="3">
              <a:spcBef>
                <a:spcPts val="0"/>
              </a:spcBef>
              <a:spcAft>
                <a:spcPts val="0"/>
              </a:spcAft>
              <a:buSzPts val="2400"/>
              <a:buNone/>
              <a:defRPr sz="10560"/>
            </a:lvl4pPr>
            <a:lvl5pPr lvl="4">
              <a:spcBef>
                <a:spcPts val="0"/>
              </a:spcBef>
              <a:spcAft>
                <a:spcPts val="0"/>
              </a:spcAft>
              <a:buSzPts val="2400"/>
              <a:buNone/>
              <a:defRPr sz="10560"/>
            </a:lvl5pPr>
            <a:lvl6pPr lvl="5">
              <a:spcBef>
                <a:spcPts val="0"/>
              </a:spcBef>
              <a:spcAft>
                <a:spcPts val="0"/>
              </a:spcAft>
              <a:buSzPts val="2400"/>
              <a:buNone/>
              <a:defRPr sz="10560"/>
            </a:lvl6pPr>
            <a:lvl7pPr lvl="6">
              <a:spcBef>
                <a:spcPts val="0"/>
              </a:spcBef>
              <a:spcAft>
                <a:spcPts val="0"/>
              </a:spcAft>
              <a:buSzPts val="2400"/>
              <a:buNone/>
              <a:defRPr sz="10560"/>
            </a:lvl7pPr>
            <a:lvl8pPr lvl="7">
              <a:spcBef>
                <a:spcPts val="0"/>
              </a:spcBef>
              <a:spcAft>
                <a:spcPts val="0"/>
              </a:spcAft>
              <a:buSzPts val="2400"/>
              <a:buNone/>
              <a:defRPr sz="10560"/>
            </a:lvl8pPr>
            <a:lvl9pPr lvl="8">
              <a:spcBef>
                <a:spcPts val="0"/>
              </a:spcBef>
              <a:spcAft>
                <a:spcPts val="0"/>
              </a:spcAft>
              <a:buSzPts val="2400"/>
              <a:buNone/>
              <a:defRPr sz="10560"/>
            </a:lvl9pPr>
          </a:lstStyle>
          <a:p>
            <a:endParaRPr/>
          </a:p>
        </p:txBody>
      </p:sp>
      <p:sp>
        <p:nvSpPr>
          <p:cNvPr id="30" name="Google Shape;30;p7"/>
          <p:cNvSpPr txBox="1">
            <a:spLocks noGrp="1"/>
          </p:cNvSpPr>
          <p:nvPr>
            <p:ph type="body" idx="1"/>
          </p:nvPr>
        </p:nvSpPr>
        <p:spPr>
          <a:xfrm>
            <a:off x="1371480" y="8893441"/>
            <a:ext cx="12355200" cy="20348160"/>
          </a:xfrm>
          <a:prstGeom prst="rect">
            <a:avLst/>
          </a:prstGeom>
        </p:spPr>
        <p:txBody>
          <a:bodyPr spcFirstLastPara="1" wrap="square" lIns="91425" tIns="91425" rIns="91425" bIns="91425" anchor="t" anchorCtr="0">
            <a:noAutofit/>
          </a:bodyPr>
          <a:lstStyle>
            <a:lvl1pPr marL="2011643" lvl="0" indent="-1341096">
              <a:spcBef>
                <a:spcPts val="0"/>
              </a:spcBef>
              <a:spcAft>
                <a:spcPts val="0"/>
              </a:spcAft>
              <a:buSzPts val="1200"/>
              <a:buChar char="●"/>
              <a:defRPr sz="5280"/>
            </a:lvl1pPr>
            <a:lvl2pPr marL="4023287" lvl="1" indent="-1341096">
              <a:spcBef>
                <a:spcPts val="7040"/>
              </a:spcBef>
              <a:spcAft>
                <a:spcPts val="0"/>
              </a:spcAft>
              <a:buSzPts val="1200"/>
              <a:buChar char="○"/>
              <a:defRPr sz="5280"/>
            </a:lvl2pPr>
            <a:lvl3pPr marL="6034930" lvl="2" indent="-1341096">
              <a:spcBef>
                <a:spcPts val="7040"/>
              </a:spcBef>
              <a:spcAft>
                <a:spcPts val="0"/>
              </a:spcAft>
              <a:buSzPts val="1200"/>
              <a:buChar char="■"/>
              <a:defRPr sz="5280"/>
            </a:lvl3pPr>
            <a:lvl4pPr marL="8046574" lvl="3" indent="-1341096">
              <a:spcBef>
                <a:spcPts val="7040"/>
              </a:spcBef>
              <a:spcAft>
                <a:spcPts val="0"/>
              </a:spcAft>
              <a:buSzPts val="1200"/>
              <a:buChar char="●"/>
              <a:defRPr sz="5280"/>
            </a:lvl4pPr>
            <a:lvl5pPr marL="10058217" lvl="4" indent="-1341096">
              <a:spcBef>
                <a:spcPts val="7040"/>
              </a:spcBef>
              <a:spcAft>
                <a:spcPts val="0"/>
              </a:spcAft>
              <a:buSzPts val="1200"/>
              <a:buChar char="○"/>
              <a:defRPr sz="5280"/>
            </a:lvl5pPr>
            <a:lvl6pPr marL="12069861" lvl="5" indent="-1341096">
              <a:spcBef>
                <a:spcPts val="7040"/>
              </a:spcBef>
              <a:spcAft>
                <a:spcPts val="0"/>
              </a:spcAft>
              <a:buSzPts val="1200"/>
              <a:buChar char="■"/>
              <a:defRPr sz="5280"/>
            </a:lvl6pPr>
            <a:lvl7pPr marL="14081504" lvl="6" indent="-1341096">
              <a:spcBef>
                <a:spcPts val="7040"/>
              </a:spcBef>
              <a:spcAft>
                <a:spcPts val="0"/>
              </a:spcAft>
              <a:buSzPts val="1200"/>
              <a:buChar char="●"/>
              <a:defRPr sz="5280"/>
            </a:lvl7pPr>
            <a:lvl8pPr marL="16093147" lvl="7" indent="-1341096">
              <a:spcBef>
                <a:spcPts val="7040"/>
              </a:spcBef>
              <a:spcAft>
                <a:spcPts val="0"/>
              </a:spcAft>
              <a:buSzPts val="1200"/>
              <a:buChar char="○"/>
              <a:defRPr sz="5280"/>
            </a:lvl8pPr>
            <a:lvl9pPr marL="18104791" lvl="8" indent="-1341096">
              <a:spcBef>
                <a:spcPts val="7040"/>
              </a:spcBef>
              <a:spcAft>
                <a:spcPts val="7040"/>
              </a:spcAft>
              <a:buSzPts val="1200"/>
              <a:buChar char="■"/>
              <a:defRPr sz="5280"/>
            </a:lvl9pPr>
          </a:lstStyle>
          <a:p>
            <a:endParaRPr/>
          </a:p>
        </p:txBody>
      </p:sp>
      <p:sp>
        <p:nvSpPr>
          <p:cNvPr id="31" name="Google Shape;31;p7"/>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157100" y="2880961"/>
            <a:ext cx="28018320" cy="2618112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21120"/>
            </a:lvl1pPr>
            <a:lvl2pPr lvl="1">
              <a:spcBef>
                <a:spcPts val="0"/>
              </a:spcBef>
              <a:spcAft>
                <a:spcPts val="0"/>
              </a:spcAft>
              <a:buSzPts val="4800"/>
              <a:buNone/>
              <a:defRPr sz="21120"/>
            </a:lvl2pPr>
            <a:lvl3pPr lvl="2">
              <a:spcBef>
                <a:spcPts val="0"/>
              </a:spcBef>
              <a:spcAft>
                <a:spcPts val="0"/>
              </a:spcAft>
              <a:buSzPts val="4800"/>
              <a:buNone/>
              <a:defRPr sz="21120"/>
            </a:lvl3pPr>
            <a:lvl4pPr lvl="3">
              <a:spcBef>
                <a:spcPts val="0"/>
              </a:spcBef>
              <a:spcAft>
                <a:spcPts val="0"/>
              </a:spcAft>
              <a:buSzPts val="4800"/>
              <a:buNone/>
              <a:defRPr sz="21120"/>
            </a:lvl4pPr>
            <a:lvl5pPr lvl="4">
              <a:spcBef>
                <a:spcPts val="0"/>
              </a:spcBef>
              <a:spcAft>
                <a:spcPts val="0"/>
              </a:spcAft>
              <a:buSzPts val="4800"/>
              <a:buNone/>
              <a:defRPr sz="21120"/>
            </a:lvl5pPr>
            <a:lvl6pPr lvl="5">
              <a:spcBef>
                <a:spcPts val="0"/>
              </a:spcBef>
              <a:spcAft>
                <a:spcPts val="0"/>
              </a:spcAft>
              <a:buSzPts val="4800"/>
              <a:buNone/>
              <a:defRPr sz="21120"/>
            </a:lvl6pPr>
            <a:lvl7pPr lvl="6">
              <a:spcBef>
                <a:spcPts val="0"/>
              </a:spcBef>
              <a:spcAft>
                <a:spcPts val="0"/>
              </a:spcAft>
              <a:buSzPts val="4800"/>
              <a:buNone/>
              <a:defRPr sz="21120"/>
            </a:lvl7pPr>
            <a:lvl8pPr lvl="7">
              <a:spcBef>
                <a:spcPts val="0"/>
              </a:spcBef>
              <a:spcAft>
                <a:spcPts val="0"/>
              </a:spcAft>
              <a:buSzPts val="4800"/>
              <a:buNone/>
              <a:defRPr sz="21120"/>
            </a:lvl8pPr>
            <a:lvl9pPr lvl="8">
              <a:spcBef>
                <a:spcPts val="0"/>
              </a:spcBef>
              <a:spcAft>
                <a:spcPts val="0"/>
              </a:spcAft>
              <a:buSzPts val="4800"/>
              <a:buNone/>
              <a:defRPr sz="21120"/>
            </a:lvl9pPr>
          </a:lstStyle>
          <a:p>
            <a:endParaRPr/>
          </a:p>
        </p:txBody>
      </p:sp>
      <p:sp>
        <p:nvSpPr>
          <p:cNvPr id="34" name="Google Shape;34;p8"/>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0116800" y="-800"/>
            <a:ext cx="20116800" cy="32918400"/>
          </a:xfrm>
          <a:prstGeom prst="rect">
            <a:avLst/>
          </a:prstGeom>
          <a:solidFill>
            <a:schemeClr val="lt2"/>
          </a:solidFill>
          <a:ln>
            <a:noFill/>
          </a:ln>
        </p:spPr>
        <p:txBody>
          <a:bodyPr spcFirstLastPara="1" wrap="square" lIns="402270" tIns="402270" rIns="402270" bIns="402270" anchor="ctr" anchorCtr="0">
            <a:noAutofit/>
          </a:bodyPr>
          <a:lstStyle/>
          <a:p>
            <a:pPr marL="0" lvl="0" indent="0" algn="l" rtl="0">
              <a:spcBef>
                <a:spcPts val="0"/>
              </a:spcBef>
              <a:spcAft>
                <a:spcPts val="0"/>
              </a:spcAft>
              <a:buNone/>
            </a:pPr>
            <a:endParaRPr sz="31539"/>
          </a:p>
        </p:txBody>
      </p:sp>
      <p:sp>
        <p:nvSpPr>
          <p:cNvPr id="37" name="Google Shape;37;p9"/>
          <p:cNvSpPr txBox="1">
            <a:spLocks noGrp="1"/>
          </p:cNvSpPr>
          <p:nvPr>
            <p:ph type="title"/>
          </p:nvPr>
        </p:nvSpPr>
        <p:spPr>
          <a:xfrm>
            <a:off x="1168200" y="7892320"/>
            <a:ext cx="17798880" cy="948672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18480"/>
            </a:lvl1pPr>
            <a:lvl2pPr lvl="1" algn="ctr">
              <a:spcBef>
                <a:spcPts val="0"/>
              </a:spcBef>
              <a:spcAft>
                <a:spcPts val="0"/>
              </a:spcAft>
              <a:buSzPts val="4200"/>
              <a:buNone/>
              <a:defRPr sz="18480"/>
            </a:lvl2pPr>
            <a:lvl3pPr lvl="2" algn="ctr">
              <a:spcBef>
                <a:spcPts val="0"/>
              </a:spcBef>
              <a:spcAft>
                <a:spcPts val="0"/>
              </a:spcAft>
              <a:buSzPts val="4200"/>
              <a:buNone/>
              <a:defRPr sz="18480"/>
            </a:lvl3pPr>
            <a:lvl4pPr lvl="3" algn="ctr">
              <a:spcBef>
                <a:spcPts val="0"/>
              </a:spcBef>
              <a:spcAft>
                <a:spcPts val="0"/>
              </a:spcAft>
              <a:buSzPts val="4200"/>
              <a:buNone/>
              <a:defRPr sz="18480"/>
            </a:lvl4pPr>
            <a:lvl5pPr lvl="4" algn="ctr">
              <a:spcBef>
                <a:spcPts val="0"/>
              </a:spcBef>
              <a:spcAft>
                <a:spcPts val="0"/>
              </a:spcAft>
              <a:buSzPts val="4200"/>
              <a:buNone/>
              <a:defRPr sz="18480"/>
            </a:lvl5pPr>
            <a:lvl6pPr lvl="5" algn="ctr">
              <a:spcBef>
                <a:spcPts val="0"/>
              </a:spcBef>
              <a:spcAft>
                <a:spcPts val="0"/>
              </a:spcAft>
              <a:buSzPts val="4200"/>
              <a:buNone/>
              <a:defRPr sz="18480"/>
            </a:lvl6pPr>
            <a:lvl7pPr lvl="6" algn="ctr">
              <a:spcBef>
                <a:spcPts val="0"/>
              </a:spcBef>
              <a:spcAft>
                <a:spcPts val="0"/>
              </a:spcAft>
              <a:buSzPts val="4200"/>
              <a:buNone/>
              <a:defRPr sz="18480"/>
            </a:lvl7pPr>
            <a:lvl8pPr lvl="7" algn="ctr">
              <a:spcBef>
                <a:spcPts val="0"/>
              </a:spcBef>
              <a:spcAft>
                <a:spcPts val="0"/>
              </a:spcAft>
              <a:buSzPts val="4200"/>
              <a:buNone/>
              <a:defRPr sz="18480"/>
            </a:lvl8pPr>
            <a:lvl9pPr lvl="8" algn="ctr">
              <a:spcBef>
                <a:spcPts val="0"/>
              </a:spcBef>
              <a:spcAft>
                <a:spcPts val="0"/>
              </a:spcAft>
              <a:buSzPts val="4200"/>
              <a:buNone/>
              <a:defRPr sz="18480"/>
            </a:lvl9pPr>
          </a:lstStyle>
          <a:p>
            <a:endParaRPr/>
          </a:p>
        </p:txBody>
      </p:sp>
      <p:sp>
        <p:nvSpPr>
          <p:cNvPr id="38" name="Google Shape;38;p9"/>
          <p:cNvSpPr txBox="1">
            <a:spLocks noGrp="1"/>
          </p:cNvSpPr>
          <p:nvPr>
            <p:ph type="subTitle" idx="1"/>
          </p:nvPr>
        </p:nvSpPr>
        <p:spPr>
          <a:xfrm>
            <a:off x="1168200" y="17939681"/>
            <a:ext cx="17798880" cy="790464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9240"/>
            </a:lvl1pPr>
            <a:lvl2pPr lvl="1" algn="ctr">
              <a:lnSpc>
                <a:spcPct val="100000"/>
              </a:lnSpc>
              <a:spcBef>
                <a:spcPts val="0"/>
              </a:spcBef>
              <a:spcAft>
                <a:spcPts val="0"/>
              </a:spcAft>
              <a:buSzPts val="2100"/>
              <a:buNone/>
              <a:defRPr sz="9240"/>
            </a:lvl2pPr>
            <a:lvl3pPr lvl="2" algn="ctr">
              <a:lnSpc>
                <a:spcPct val="100000"/>
              </a:lnSpc>
              <a:spcBef>
                <a:spcPts val="0"/>
              </a:spcBef>
              <a:spcAft>
                <a:spcPts val="0"/>
              </a:spcAft>
              <a:buSzPts val="2100"/>
              <a:buNone/>
              <a:defRPr sz="9240"/>
            </a:lvl3pPr>
            <a:lvl4pPr lvl="3" algn="ctr">
              <a:lnSpc>
                <a:spcPct val="100000"/>
              </a:lnSpc>
              <a:spcBef>
                <a:spcPts val="0"/>
              </a:spcBef>
              <a:spcAft>
                <a:spcPts val="0"/>
              </a:spcAft>
              <a:buSzPts val="2100"/>
              <a:buNone/>
              <a:defRPr sz="9240"/>
            </a:lvl4pPr>
            <a:lvl5pPr lvl="4" algn="ctr">
              <a:lnSpc>
                <a:spcPct val="100000"/>
              </a:lnSpc>
              <a:spcBef>
                <a:spcPts val="0"/>
              </a:spcBef>
              <a:spcAft>
                <a:spcPts val="0"/>
              </a:spcAft>
              <a:buSzPts val="2100"/>
              <a:buNone/>
              <a:defRPr sz="9240"/>
            </a:lvl5pPr>
            <a:lvl6pPr lvl="5" algn="ctr">
              <a:lnSpc>
                <a:spcPct val="100000"/>
              </a:lnSpc>
              <a:spcBef>
                <a:spcPts val="0"/>
              </a:spcBef>
              <a:spcAft>
                <a:spcPts val="0"/>
              </a:spcAft>
              <a:buSzPts val="2100"/>
              <a:buNone/>
              <a:defRPr sz="9240"/>
            </a:lvl6pPr>
            <a:lvl7pPr lvl="6" algn="ctr">
              <a:lnSpc>
                <a:spcPct val="100000"/>
              </a:lnSpc>
              <a:spcBef>
                <a:spcPts val="0"/>
              </a:spcBef>
              <a:spcAft>
                <a:spcPts val="0"/>
              </a:spcAft>
              <a:buSzPts val="2100"/>
              <a:buNone/>
              <a:defRPr sz="9240"/>
            </a:lvl7pPr>
            <a:lvl8pPr lvl="7" algn="ctr">
              <a:lnSpc>
                <a:spcPct val="100000"/>
              </a:lnSpc>
              <a:spcBef>
                <a:spcPts val="0"/>
              </a:spcBef>
              <a:spcAft>
                <a:spcPts val="0"/>
              </a:spcAft>
              <a:buSzPts val="2100"/>
              <a:buNone/>
              <a:defRPr sz="9240"/>
            </a:lvl8pPr>
            <a:lvl9pPr lvl="8" algn="ctr">
              <a:lnSpc>
                <a:spcPct val="100000"/>
              </a:lnSpc>
              <a:spcBef>
                <a:spcPts val="0"/>
              </a:spcBef>
              <a:spcAft>
                <a:spcPts val="0"/>
              </a:spcAft>
              <a:buSzPts val="2100"/>
              <a:buNone/>
              <a:defRPr sz="9240"/>
            </a:lvl9pPr>
          </a:lstStyle>
          <a:p>
            <a:endParaRPr/>
          </a:p>
        </p:txBody>
      </p:sp>
      <p:sp>
        <p:nvSpPr>
          <p:cNvPr id="39" name="Google Shape;39;p9"/>
          <p:cNvSpPr txBox="1">
            <a:spLocks noGrp="1"/>
          </p:cNvSpPr>
          <p:nvPr>
            <p:ph type="body" idx="2"/>
          </p:nvPr>
        </p:nvSpPr>
        <p:spPr>
          <a:xfrm>
            <a:off x="21733800" y="4634080"/>
            <a:ext cx="16882800" cy="23648640"/>
          </a:xfrm>
          <a:prstGeom prst="rect">
            <a:avLst/>
          </a:prstGeom>
        </p:spPr>
        <p:txBody>
          <a:bodyPr spcFirstLastPara="1" wrap="square" lIns="91425" tIns="91425" rIns="91425" bIns="91425" anchor="ctr" anchorCtr="0">
            <a:noAutofit/>
          </a:bodyPr>
          <a:lstStyle>
            <a:lvl1pPr marL="2011643" lvl="0" indent="-1508733">
              <a:spcBef>
                <a:spcPts val="0"/>
              </a:spcBef>
              <a:spcAft>
                <a:spcPts val="0"/>
              </a:spcAft>
              <a:buSzPts val="1800"/>
              <a:buChar char="●"/>
              <a:defRPr/>
            </a:lvl1pPr>
            <a:lvl2pPr marL="4023287" lvl="1" indent="-1396975">
              <a:spcBef>
                <a:spcPts val="7040"/>
              </a:spcBef>
              <a:spcAft>
                <a:spcPts val="0"/>
              </a:spcAft>
              <a:buSzPts val="1400"/>
              <a:buChar char="○"/>
              <a:defRPr/>
            </a:lvl2pPr>
            <a:lvl3pPr marL="6034930" lvl="2" indent="-1396975">
              <a:spcBef>
                <a:spcPts val="7040"/>
              </a:spcBef>
              <a:spcAft>
                <a:spcPts val="0"/>
              </a:spcAft>
              <a:buSzPts val="1400"/>
              <a:buChar char="■"/>
              <a:defRPr/>
            </a:lvl3pPr>
            <a:lvl4pPr marL="8046574" lvl="3" indent="-1396975">
              <a:spcBef>
                <a:spcPts val="7040"/>
              </a:spcBef>
              <a:spcAft>
                <a:spcPts val="0"/>
              </a:spcAft>
              <a:buSzPts val="1400"/>
              <a:buChar char="●"/>
              <a:defRPr/>
            </a:lvl4pPr>
            <a:lvl5pPr marL="10058217" lvl="4" indent="-1396975">
              <a:spcBef>
                <a:spcPts val="7040"/>
              </a:spcBef>
              <a:spcAft>
                <a:spcPts val="0"/>
              </a:spcAft>
              <a:buSzPts val="1400"/>
              <a:buChar char="○"/>
              <a:defRPr/>
            </a:lvl5pPr>
            <a:lvl6pPr marL="12069861" lvl="5" indent="-1396975">
              <a:spcBef>
                <a:spcPts val="7040"/>
              </a:spcBef>
              <a:spcAft>
                <a:spcPts val="0"/>
              </a:spcAft>
              <a:buSzPts val="1400"/>
              <a:buChar char="■"/>
              <a:defRPr/>
            </a:lvl6pPr>
            <a:lvl7pPr marL="14081504" lvl="6" indent="-1396975">
              <a:spcBef>
                <a:spcPts val="7040"/>
              </a:spcBef>
              <a:spcAft>
                <a:spcPts val="0"/>
              </a:spcAft>
              <a:buSzPts val="1400"/>
              <a:buChar char="●"/>
              <a:defRPr/>
            </a:lvl7pPr>
            <a:lvl8pPr marL="16093147" lvl="7" indent="-1396975">
              <a:spcBef>
                <a:spcPts val="7040"/>
              </a:spcBef>
              <a:spcAft>
                <a:spcPts val="0"/>
              </a:spcAft>
              <a:buSzPts val="1400"/>
              <a:buChar char="○"/>
              <a:defRPr/>
            </a:lvl8pPr>
            <a:lvl9pPr marL="18104791" lvl="8" indent="-1396975">
              <a:spcBef>
                <a:spcPts val="7040"/>
              </a:spcBef>
              <a:spcAft>
                <a:spcPts val="7040"/>
              </a:spcAft>
              <a:buSzPts val="1400"/>
              <a:buChar char="■"/>
              <a:defRPr/>
            </a:lvl9pPr>
          </a:lstStyle>
          <a:p>
            <a:endParaRPr/>
          </a:p>
        </p:txBody>
      </p:sp>
      <p:sp>
        <p:nvSpPr>
          <p:cNvPr id="40" name="Google Shape;40;p9"/>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371480" y="27075680"/>
            <a:ext cx="26394720" cy="3872640"/>
          </a:xfrm>
          <a:prstGeom prst="rect">
            <a:avLst/>
          </a:prstGeom>
        </p:spPr>
        <p:txBody>
          <a:bodyPr spcFirstLastPara="1" wrap="square" lIns="91425" tIns="91425" rIns="91425" bIns="91425" anchor="ctr" anchorCtr="0">
            <a:noAutofit/>
          </a:bodyPr>
          <a:lstStyle>
            <a:lvl1pPr marL="2011643" lvl="0" indent="-100582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37278815" y="29844590"/>
            <a:ext cx="2414280" cy="251904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1480" y="2848161"/>
            <a:ext cx="37490640" cy="366528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371480" y="7375840"/>
            <a:ext cx="37490640" cy="2186496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37278815" y="29844590"/>
            <a:ext cx="2414280" cy="2519040"/>
          </a:xfrm>
          <a:prstGeom prst="rect">
            <a:avLst/>
          </a:prstGeom>
          <a:noFill/>
          <a:ln>
            <a:noFill/>
          </a:ln>
        </p:spPr>
        <p:txBody>
          <a:bodyPr spcFirstLastPara="1" wrap="square" lIns="91425" tIns="91425" rIns="91425" bIns="91425" anchor="ctr" anchorCtr="0">
            <a:noAutofit/>
          </a:bodyPr>
          <a:lstStyle>
            <a:lvl1pPr lvl="0" algn="r">
              <a:buNone/>
              <a:defRPr sz="4400">
                <a:solidFill>
                  <a:schemeClr val="dk2"/>
                </a:solidFill>
              </a:defRPr>
            </a:lvl1pPr>
            <a:lvl2pPr lvl="1" algn="r">
              <a:buNone/>
              <a:defRPr sz="4400">
                <a:solidFill>
                  <a:schemeClr val="dk2"/>
                </a:solidFill>
              </a:defRPr>
            </a:lvl2pPr>
            <a:lvl3pPr lvl="2" algn="r">
              <a:buNone/>
              <a:defRPr sz="4400">
                <a:solidFill>
                  <a:schemeClr val="dk2"/>
                </a:solidFill>
              </a:defRPr>
            </a:lvl3pPr>
            <a:lvl4pPr lvl="3" algn="r">
              <a:buNone/>
              <a:defRPr sz="4400">
                <a:solidFill>
                  <a:schemeClr val="dk2"/>
                </a:solidFill>
              </a:defRPr>
            </a:lvl4pPr>
            <a:lvl5pPr lvl="4" algn="r">
              <a:buNone/>
              <a:defRPr sz="4400">
                <a:solidFill>
                  <a:schemeClr val="dk2"/>
                </a:solidFill>
              </a:defRPr>
            </a:lvl5pPr>
            <a:lvl6pPr lvl="5" algn="r">
              <a:buNone/>
              <a:defRPr sz="4400">
                <a:solidFill>
                  <a:schemeClr val="dk2"/>
                </a:solidFill>
              </a:defRPr>
            </a:lvl6pPr>
            <a:lvl7pPr lvl="6" algn="r">
              <a:buNone/>
              <a:defRPr sz="4400">
                <a:solidFill>
                  <a:schemeClr val="dk2"/>
                </a:solidFill>
              </a:defRPr>
            </a:lvl7pPr>
            <a:lvl8pPr lvl="7" algn="r">
              <a:buNone/>
              <a:defRPr sz="4400">
                <a:solidFill>
                  <a:schemeClr val="dk2"/>
                </a:solidFill>
              </a:defRPr>
            </a:lvl8pPr>
            <a:lvl9pPr lvl="8" algn="r">
              <a:buNone/>
              <a:defRPr sz="44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16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0233600" cy="32918400"/>
          </a:xfrm>
          <a:prstGeom prst="rect">
            <a:avLst/>
          </a:prstGeom>
          <a:noFill/>
          <a:ln w="76200" cap="flat" cmpd="sng">
            <a:solidFill>
              <a:srgbClr val="38761D"/>
            </a:solidFill>
            <a:prstDash val="solid"/>
            <a:round/>
            <a:headEnd type="none" w="sm" len="sm"/>
            <a:tailEnd type="none" w="sm" len="sm"/>
          </a:ln>
        </p:spPr>
        <p:txBody>
          <a:bodyPr spcFirstLastPara="1" wrap="square" lIns="402270" tIns="402270" rIns="402270" bIns="402270" anchor="ctr" anchorCtr="0">
            <a:noAutofit/>
          </a:bodyPr>
          <a:lstStyle/>
          <a:p>
            <a:endParaRPr sz="32326"/>
          </a:p>
        </p:txBody>
      </p:sp>
      <p:pic>
        <p:nvPicPr>
          <p:cNvPr id="55" name="Google Shape;55;p13"/>
          <p:cNvPicPr preferRelativeResize="0"/>
          <p:nvPr/>
        </p:nvPicPr>
        <p:blipFill>
          <a:blip r:embed="rId3">
            <a:alphaModFix/>
          </a:blip>
          <a:stretch>
            <a:fillRect/>
          </a:stretch>
        </p:blipFill>
        <p:spPr>
          <a:xfrm>
            <a:off x="510530" y="471533"/>
            <a:ext cx="2683450" cy="3179770"/>
          </a:xfrm>
          <a:prstGeom prst="rect">
            <a:avLst/>
          </a:prstGeom>
          <a:noFill/>
          <a:ln>
            <a:noFill/>
          </a:ln>
        </p:spPr>
      </p:pic>
      <p:sp>
        <p:nvSpPr>
          <p:cNvPr id="56" name="Google Shape;56;p13"/>
          <p:cNvSpPr txBox="1"/>
          <p:nvPr/>
        </p:nvSpPr>
        <p:spPr>
          <a:xfrm>
            <a:off x="2739378" y="610539"/>
            <a:ext cx="34194600" cy="3711840"/>
          </a:xfrm>
          <a:prstGeom prst="rect">
            <a:avLst/>
          </a:prstGeom>
          <a:noFill/>
          <a:ln>
            <a:noFill/>
          </a:ln>
        </p:spPr>
        <p:txBody>
          <a:bodyPr spcFirstLastPara="1" wrap="square" lIns="402270" tIns="402270" rIns="402270" bIns="402270" anchor="t" anchorCtr="0">
            <a:noAutofit/>
          </a:bodyPr>
          <a:lstStyle/>
          <a:p>
            <a:pPr algn="ctr"/>
            <a:r>
              <a:rPr lang="en" sz="6600" b="1" dirty="0"/>
              <a:t>High Altitude Soil Testing: Increasing Accessibility of Data from Remote Locations</a:t>
            </a:r>
            <a:endParaRPr sz="5280" b="1" dirty="0"/>
          </a:p>
          <a:p>
            <a:pPr algn="ctr"/>
            <a:r>
              <a:rPr lang="en" sz="4800" b="1" i="1" dirty="0">
                <a:solidFill>
                  <a:srgbClr val="274E13"/>
                </a:solidFill>
              </a:rPr>
              <a:t>Jamison Ehlers, Undergraduate Student</a:t>
            </a:r>
            <a:r>
              <a:rPr lang="en" sz="4800" b="1" i="1" baseline="30000" dirty="0"/>
              <a:t>1</a:t>
            </a:r>
            <a:r>
              <a:rPr lang="en" sz="4800" b="1" i="1" dirty="0">
                <a:solidFill>
                  <a:srgbClr val="274E13"/>
                </a:solidFill>
              </a:rPr>
              <a:t>; Martha Apple, PhD</a:t>
            </a:r>
            <a:r>
              <a:rPr lang="en" sz="4800" b="1" i="1" baseline="30000" dirty="0"/>
              <a:t>2</a:t>
            </a:r>
            <a:r>
              <a:rPr lang="en" sz="4800" b="1" i="1" dirty="0">
                <a:solidFill>
                  <a:srgbClr val="274E13"/>
                </a:solidFill>
              </a:rPr>
              <a:t>; Kevin Negus, PhD</a:t>
            </a:r>
            <a:r>
              <a:rPr lang="en" sz="4800" b="1" i="1" baseline="30000" dirty="0"/>
              <a:t>1</a:t>
            </a:r>
            <a:endParaRPr sz="4800" b="1" i="1" baseline="30000" dirty="0"/>
          </a:p>
          <a:p>
            <a:pPr algn="ctr"/>
            <a:endParaRPr sz="5280" b="1" i="1" baseline="30000" dirty="0"/>
          </a:p>
          <a:p>
            <a:pPr algn="ctr"/>
            <a:endParaRPr sz="5280" b="1" i="1" baseline="30000" dirty="0"/>
          </a:p>
          <a:p>
            <a:pPr algn="ctr"/>
            <a:endParaRPr sz="5280" b="1" i="1" baseline="30000" dirty="0"/>
          </a:p>
          <a:p>
            <a:pPr algn="ctr"/>
            <a:endParaRPr sz="5280" b="1" i="1" baseline="30000" dirty="0"/>
          </a:p>
          <a:p>
            <a:pPr algn="ctr"/>
            <a:endParaRPr sz="5280" b="1" i="1" baseline="30000" dirty="0"/>
          </a:p>
          <a:p>
            <a:pPr algn="ctr"/>
            <a:r>
              <a:rPr lang="en" sz="5280" b="1" i="1" dirty="0">
                <a:solidFill>
                  <a:srgbClr val="274E13"/>
                </a:solidFill>
              </a:rPr>
              <a:t> </a:t>
            </a:r>
            <a:endParaRPr sz="5280" b="1" i="1" dirty="0">
              <a:solidFill>
                <a:srgbClr val="274E13"/>
              </a:solidFill>
            </a:endParaRPr>
          </a:p>
        </p:txBody>
      </p:sp>
      <p:grpSp>
        <p:nvGrpSpPr>
          <p:cNvPr id="2" name="Group 1">
            <a:extLst>
              <a:ext uri="{FF2B5EF4-FFF2-40B4-BE49-F238E27FC236}">
                <a16:creationId xmlns:a16="http://schemas.microsoft.com/office/drawing/2014/main" id="{869DD485-6EB0-45E5-BEA0-9470759C4767}"/>
              </a:ext>
            </a:extLst>
          </p:cNvPr>
          <p:cNvGrpSpPr>
            <a:grpSpLocks noChangeAspect="1"/>
          </p:cNvGrpSpPr>
          <p:nvPr/>
        </p:nvGrpSpPr>
        <p:grpSpPr>
          <a:xfrm>
            <a:off x="228612" y="22118577"/>
            <a:ext cx="11887200" cy="10189284"/>
            <a:chOff x="2012296" y="17171334"/>
            <a:chExt cx="11509848" cy="9865832"/>
          </a:xfrm>
        </p:grpSpPr>
        <p:sp>
          <p:nvSpPr>
            <p:cNvPr id="60" name="Google Shape;60;p13"/>
            <p:cNvSpPr txBox="1"/>
            <p:nvPr/>
          </p:nvSpPr>
          <p:spPr>
            <a:xfrm>
              <a:off x="2012296" y="25636180"/>
              <a:ext cx="11331113" cy="1400986"/>
            </a:xfrm>
            <a:prstGeom prst="rect">
              <a:avLst/>
            </a:prstGeom>
            <a:noFill/>
            <a:ln>
              <a:noFill/>
            </a:ln>
          </p:spPr>
          <p:txBody>
            <a:bodyPr spcFirstLastPara="1" wrap="square" lIns="402270" tIns="402270" rIns="402270" bIns="402270" anchor="t" anchorCtr="0">
              <a:noAutofit/>
            </a:bodyPr>
            <a:lstStyle/>
            <a:p>
              <a:r>
                <a:rPr lang="en" sz="3200" b="1" dirty="0"/>
                <a:t>Figure 1: Testing platform and prototype</a:t>
              </a:r>
              <a:endParaRPr sz="3200" b="1" dirty="0"/>
            </a:p>
          </p:txBody>
        </p:sp>
        <p:pic>
          <p:nvPicPr>
            <p:cNvPr id="61" name="Google Shape;61;p13"/>
            <p:cNvPicPr preferRelativeResize="0"/>
            <p:nvPr/>
          </p:nvPicPr>
          <p:blipFill rotWithShape="1">
            <a:blip r:embed="rId4">
              <a:alphaModFix/>
            </a:blip>
            <a:srcRect l="10873" b="5159"/>
            <a:stretch/>
          </p:blipFill>
          <p:spPr>
            <a:xfrm rot="10800000">
              <a:off x="2191032" y="17171334"/>
              <a:ext cx="11331112" cy="8464845"/>
            </a:xfrm>
            <a:prstGeom prst="rect">
              <a:avLst/>
            </a:prstGeom>
            <a:noFill/>
            <a:ln w="9525" cap="flat" cmpd="sng">
              <a:noFill/>
              <a:prstDash val="solid"/>
              <a:round/>
              <a:headEnd type="none" w="sm" len="sm"/>
              <a:tailEnd type="none" w="sm" len="sm"/>
            </a:ln>
          </p:spPr>
        </p:pic>
      </p:grpSp>
      <p:pic>
        <p:nvPicPr>
          <p:cNvPr id="62" name="Google Shape;62;p13"/>
          <p:cNvPicPr preferRelativeResize="0"/>
          <p:nvPr/>
        </p:nvPicPr>
        <p:blipFill>
          <a:blip r:embed="rId5">
            <a:alphaModFix/>
          </a:blip>
          <a:stretch>
            <a:fillRect/>
          </a:stretch>
        </p:blipFill>
        <p:spPr>
          <a:xfrm>
            <a:off x="36678249" y="471533"/>
            <a:ext cx="2995107" cy="1554960"/>
          </a:xfrm>
          <a:prstGeom prst="rect">
            <a:avLst/>
          </a:prstGeom>
          <a:noFill/>
          <a:ln>
            <a:noFill/>
          </a:ln>
        </p:spPr>
      </p:pic>
      <p:sp>
        <p:nvSpPr>
          <p:cNvPr id="63" name="Google Shape;63;p13"/>
          <p:cNvSpPr txBox="1"/>
          <p:nvPr/>
        </p:nvSpPr>
        <p:spPr>
          <a:xfrm>
            <a:off x="331794" y="4927827"/>
            <a:ext cx="11238480" cy="15133293"/>
          </a:xfrm>
          <a:prstGeom prst="rect">
            <a:avLst/>
          </a:prstGeom>
          <a:noFill/>
          <a:ln>
            <a:solidFill>
              <a:schemeClr val="tx1"/>
            </a:solidFill>
          </a:ln>
        </p:spPr>
        <p:txBody>
          <a:bodyPr spcFirstLastPara="1" wrap="square" lIns="402270" tIns="402270" rIns="402270" bIns="402270" anchor="t" anchorCtr="0">
            <a:noAutofit/>
          </a:bodyPr>
          <a:lstStyle/>
          <a:p>
            <a:r>
              <a:rPr lang="en-US" sz="4400" dirty="0"/>
              <a:t>The biology department uses temperature sensors to investigate plant species in alpine environments.</a:t>
            </a:r>
            <a:endParaRPr lang="en" sz="4400" dirty="0"/>
          </a:p>
          <a:p>
            <a:endParaRPr lang="en" sz="4400" dirty="0"/>
          </a:p>
          <a:p>
            <a:r>
              <a:rPr lang="en-US" sz="4400" dirty="0"/>
              <a:t>Currently:</a:t>
            </a:r>
          </a:p>
          <a:p>
            <a:pPr marL="754366" indent="-754366">
              <a:buFont typeface="Arial" panose="020B0604020202020204" pitchFamily="34" charset="0"/>
              <a:buChar char="•"/>
            </a:pPr>
            <a:r>
              <a:rPr lang="en-US" sz="4400" dirty="0"/>
              <a:t>Monitor only soil temperature.</a:t>
            </a:r>
          </a:p>
          <a:p>
            <a:pPr marL="754366" indent="-754366">
              <a:buFont typeface="Arial" panose="020B0604020202020204" pitchFamily="34" charset="0"/>
              <a:buChar char="•"/>
            </a:pPr>
            <a:r>
              <a:rPr lang="en-US" sz="4400" dirty="0"/>
              <a:t>Data can only be retrieved physically.</a:t>
            </a:r>
          </a:p>
          <a:p>
            <a:pPr marL="754366" indent="-754366">
              <a:buFont typeface="Arial" panose="020B0604020202020204" pitchFamily="34" charset="0"/>
              <a:buChar char="•"/>
            </a:pPr>
            <a:r>
              <a:rPr lang="en-US" sz="4400" dirty="0"/>
              <a:t>Only accessible during summer months.</a:t>
            </a:r>
          </a:p>
          <a:p>
            <a:pPr marL="754366" indent="-754366">
              <a:buFont typeface="Arial" panose="020B0604020202020204" pitchFamily="34" charset="0"/>
              <a:buChar char="•"/>
            </a:pPr>
            <a:r>
              <a:rPr lang="en-US" sz="4400" dirty="0"/>
              <a:t>Sensors can only be located via GPS coordinates and line-of-sight photography.</a:t>
            </a:r>
          </a:p>
          <a:p>
            <a:pPr marL="754366" indent="-754366">
              <a:buFont typeface="Arial" panose="020B0604020202020204" pitchFamily="34" charset="0"/>
              <a:buChar char="•"/>
            </a:pPr>
            <a:endParaRPr lang="en-US" sz="4400" dirty="0"/>
          </a:p>
          <a:p>
            <a:endParaRPr lang="en-US" sz="4400" dirty="0"/>
          </a:p>
          <a:p>
            <a:r>
              <a:rPr lang="en-US" sz="4400" dirty="0"/>
              <a:t>What this project hopes to achieve:</a:t>
            </a:r>
          </a:p>
          <a:p>
            <a:pPr marL="754366" indent="-754366">
              <a:buFont typeface="Arial" panose="020B0604020202020204" pitchFamily="34" charset="0"/>
              <a:buChar char="•"/>
            </a:pPr>
            <a:r>
              <a:rPr lang="en-US" sz="4400" dirty="0"/>
              <a:t>Remote access of data.</a:t>
            </a:r>
          </a:p>
          <a:p>
            <a:pPr marL="754366" indent="-754366">
              <a:buFont typeface="Arial" panose="020B0604020202020204" pitchFamily="34" charset="0"/>
              <a:buChar char="•"/>
            </a:pPr>
            <a:r>
              <a:rPr lang="en-US" sz="4400" dirty="0"/>
              <a:t>Long term data acquisition. (Target time frame is four years.)</a:t>
            </a:r>
          </a:p>
          <a:p>
            <a:pPr marL="754366" indent="-754366">
              <a:buFont typeface="Arial" panose="020B0604020202020204" pitchFamily="34" charset="0"/>
              <a:buChar char="•"/>
            </a:pPr>
            <a:r>
              <a:rPr lang="en-US" sz="4400" dirty="0"/>
              <a:t>Retrieve soil temperature and humidity.</a:t>
            </a:r>
          </a:p>
          <a:p>
            <a:pPr marL="754366" indent="-754366">
              <a:buFont typeface="Arial" panose="020B0604020202020204" pitchFamily="34" charset="0"/>
              <a:buChar char="•"/>
            </a:pPr>
            <a:r>
              <a:rPr lang="en-US" sz="4400" dirty="0"/>
              <a:t>Data logging at site for later retrieval. </a:t>
            </a:r>
          </a:p>
          <a:p>
            <a:pPr marL="754366" lvl="8" indent="-754366">
              <a:buFont typeface="Arial" panose="020B0604020202020204" pitchFamily="34" charset="0"/>
              <a:buChar char="•"/>
            </a:pPr>
            <a:endParaRPr lang="en-US" sz="2640" dirty="0"/>
          </a:p>
        </p:txBody>
      </p:sp>
      <p:sp>
        <p:nvSpPr>
          <p:cNvPr id="64" name="Google Shape;64;p13"/>
          <p:cNvSpPr txBox="1"/>
          <p:nvPr/>
        </p:nvSpPr>
        <p:spPr>
          <a:xfrm>
            <a:off x="565589" y="4261842"/>
            <a:ext cx="10833461" cy="926631"/>
          </a:xfrm>
          <a:prstGeom prst="rect">
            <a:avLst/>
          </a:prstGeom>
          <a:solidFill>
            <a:srgbClr val="38761D"/>
          </a:solidFill>
          <a:ln w="9525" cap="flat" cmpd="sng">
            <a:solidFill>
              <a:srgbClr val="000000"/>
            </a:solidFill>
            <a:prstDash val="solid"/>
            <a:round/>
            <a:headEnd type="none" w="sm" len="sm"/>
            <a:tailEnd type="none" w="sm" len="sm"/>
          </a:ln>
        </p:spPr>
        <p:txBody>
          <a:bodyPr spcFirstLastPara="1" wrap="square" lIns="402270" tIns="402270" rIns="402270" bIns="402270" anchor="ctr" anchorCtr="0">
            <a:noAutofit/>
          </a:bodyPr>
          <a:lstStyle/>
          <a:p>
            <a:pPr algn="ctr">
              <a:buClr>
                <a:schemeClr val="dk1"/>
              </a:buClr>
              <a:buSzPts val="1100"/>
            </a:pPr>
            <a:r>
              <a:rPr lang="en" sz="6600" dirty="0">
                <a:solidFill>
                  <a:schemeClr val="lt1"/>
                </a:solidFill>
                <a:latin typeface="Droid Serif"/>
                <a:ea typeface="Droid Serif"/>
                <a:cs typeface="Droid Serif"/>
                <a:sym typeface="Droid Serif"/>
              </a:rPr>
              <a:t>Abstract</a:t>
            </a:r>
            <a:endParaRPr sz="5720" dirty="0">
              <a:latin typeface="Droid Serif"/>
              <a:ea typeface="Droid Serif"/>
              <a:cs typeface="Droid Serif"/>
              <a:sym typeface="Droid Serif"/>
            </a:endParaRPr>
          </a:p>
        </p:txBody>
      </p:sp>
      <p:grpSp>
        <p:nvGrpSpPr>
          <p:cNvPr id="74" name="Google Shape;74;p13"/>
          <p:cNvGrpSpPr>
            <a:grpSpLocks noChangeAspect="1"/>
          </p:cNvGrpSpPr>
          <p:nvPr/>
        </p:nvGrpSpPr>
        <p:grpSpPr>
          <a:xfrm>
            <a:off x="26171539" y="12774043"/>
            <a:ext cx="13295992" cy="9565497"/>
            <a:chOff x="-2572225" y="141844"/>
            <a:chExt cx="2242572" cy="1613367"/>
          </a:xfrm>
        </p:grpSpPr>
        <p:pic>
          <p:nvPicPr>
            <p:cNvPr id="75" name="Google Shape;75;p13"/>
            <p:cNvPicPr preferRelativeResize="0"/>
            <p:nvPr/>
          </p:nvPicPr>
          <p:blipFill>
            <a:blip r:embed="rId6">
              <a:alphaModFix/>
            </a:blip>
            <a:stretch>
              <a:fillRect/>
            </a:stretch>
          </p:blipFill>
          <p:spPr>
            <a:xfrm>
              <a:off x="-2572225" y="141844"/>
              <a:ext cx="2242572" cy="1106975"/>
            </a:xfrm>
            <a:prstGeom prst="rect">
              <a:avLst/>
            </a:prstGeom>
            <a:noFill/>
            <a:ln>
              <a:noFill/>
            </a:ln>
          </p:spPr>
        </p:pic>
        <p:sp>
          <p:nvSpPr>
            <p:cNvPr id="76" name="Google Shape;76;p13"/>
            <p:cNvSpPr txBox="1"/>
            <p:nvPr/>
          </p:nvSpPr>
          <p:spPr>
            <a:xfrm>
              <a:off x="-2572225" y="1248811"/>
              <a:ext cx="2153100" cy="506400"/>
            </a:xfrm>
            <a:prstGeom prst="rect">
              <a:avLst/>
            </a:prstGeom>
            <a:noFill/>
            <a:ln>
              <a:noFill/>
            </a:ln>
          </p:spPr>
          <p:txBody>
            <a:bodyPr spcFirstLastPara="1" wrap="square" lIns="402270" tIns="402270" rIns="402270" bIns="402270" anchor="t" anchorCtr="0">
              <a:noAutofit/>
            </a:bodyPr>
            <a:lstStyle/>
            <a:p>
              <a:r>
                <a:rPr lang="en" sz="3200" b="1" dirty="0"/>
                <a:t>Figure 3: Periglacial Patterned Ground, Goat Flat, Pintler Mountains, SW Montana.</a:t>
              </a:r>
              <a:endParaRPr sz="3200" b="1" dirty="0"/>
            </a:p>
            <a:p>
              <a:endParaRPr sz="2640" b="1" dirty="0"/>
            </a:p>
          </p:txBody>
        </p:sp>
      </p:grpSp>
      <p:pic>
        <p:nvPicPr>
          <p:cNvPr id="77" name="Google Shape;77;p13"/>
          <p:cNvPicPr preferRelativeResize="0"/>
          <p:nvPr/>
        </p:nvPicPr>
        <p:blipFill>
          <a:blip r:embed="rId7">
            <a:alphaModFix/>
          </a:blip>
          <a:stretch>
            <a:fillRect/>
          </a:stretch>
        </p:blipFill>
        <p:spPr>
          <a:xfrm>
            <a:off x="11570274" y="2936731"/>
            <a:ext cx="14390649" cy="7143713"/>
          </a:xfrm>
          <a:prstGeom prst="rect">
            <a:avLst/>
          </a:prstGeom>
          <a:noFill/>
          <a:ln>
            <a:noFill/>
          </a:ln>
        </p:spPr>
      </p:pic>
      <p:sp>
        <p:nvSpPr>
          <p:cNvPr id="78" name="Google Shape;78;p13"/>
          <p:cNvSpPr txBox="1"/>
          <p:nvPr/>
        </p:nvSpPr>
        <p:spPr>
          <a:xfrm>
            <a:off x="13302350" y="2840823"/>
            <a:ext cx="14390640" cy="810480"/>
          </a:xfrm>
          <a:prstGeom prst="rect">
            <a:avLst/>
          </a:prstGeom>
          <a:noFill/>
          <a:ln>
            <a:noFill/>
          </a:ln>
        </p:spPr>
        <p:txBody>
          <a:bodyPr spcFirstLastPara="1" wrap="square" lIns="402270" tIns="402270" rIns="402270" bIns="402270" anchor="ctr" anchorCtr="0">
            <a:noAutofit/>
          </a:bodyPr>
          <a:lstStyle/>
          <a:p>
            <a:pPr algn="ctr"/>
            <a:r>
              <a:rPr lang="en" sz="2800" b="1" dirty="0"/>
              <a:t>1: Montana Technological University, Electrical Engineering</a:t>
            </a:r>
            <a:endParaRPr sz="2800" b="1" dirty="0"/>
          </a:p>
          <a:p>
            <a:pPr algn="ctr"/>
            <a:r>
              <a:rPr lang="en" sz="2800" b="1" dirty="0"/>
              <a:t>2: Montana Technological University, Biological Science</a:t>
            </a:r>
            <a:endParaRPr sz="2800" b="1" dirty="0"/>
          </a:p>
        </p:txBody>
      </p:sp>
      <p:sp>
        <p:nvSpPr>
          <p:cNvPr id="79" name="Google Shape;79;p13"/>
          <p:cNvSpPr txBox="1"/>
          <p:nvPr/>
        </p:nvSpPr>
        <p:spPr>
          <a:xfrm>
            <a:off x="15523079" y="9115678"/>
            <a:ext cx="6949800" cy="1741080"/>
          </a:xfrm>
          <a:prstGeom prst="rect">
            <a:avLst/>
          </a:prstGeom>
          <a:noFill/>
          <a:ln>
            <a:noFill/>
          </a:ln>
        </p:spPr>
        <p:txBody>
          <a:bodyPr spcFirstLastPara="1" wrap="square" lIns="402270" tIns="402270" rIns="402270" bIns="402270" anchor="t" anchorCtr="0">
            <a:noAutofit/>
          </a:bodyPr>
          <a:lstStyle/>
          <a:p>
            <a:pPr>
              <a:buClr>
                <a:schemeClr val="dk1"/>
              </a:buClr>
              <a:buSzPts val="1100"/>
            </a:pPr>
            <a:r>
              <a:rPr lang="en" sz="2640" b="1" dirty="0">
                <a:solidFill>
                  <a:schemeClr val="dk1"/>
                </a:solidFill>
              </a:rPr>
              <a:t>Figure 2: Power usage flow diagram</a:t>
            </a:r>
            <a:endParaRPr sz="2640" b="1" dirty="0">
              <a:solidFill>
                <a:schemeClr val="dk1"/>
              </a:solidFill>
            </a:endParaRPr>
          </a:p>
          <a:p>
            <a:endParaRPr sz="32326" dirty="0"/>
          </a:p>
        </p:txBody>
      </p:sp>
      <p:sp>
        <p:nvSpPr>
          <p:cNvPr id="66" name="Google Shape;66;p13"/>
          <p:cNvSpPr txBox="1"/>
          <p:nvPr/>
        </p:nvSpPr>
        <p:spPr>
          <a:xfrm>
            <a:off x="12298719" y="10856758"/>
            <a:ext cx="13237738" cy="21451103"/>
          </a:xfrm>
          <a:prstGeom prst="rect">
            <a:avLst/>
          </a:prstGeom>
          <a:noFill/>
          <a:ln w="9525" cap="flat" cmpd="sng">
            <a:solidFill>
              <a:schemeClr val="tx1"/>
            </a:solidFill>
            <a:prstDash val="solid"/>
            <a:round/>
            <a:headEnd type="none" w="sm" len="sm"/>
            <a:tailEnd type="none" w="sm" len="sm"/>
          </a:ln>
        </p:spPr>
        <p:txBody>
          <a:bodyPr spcFirstLastPara="1" wrap="square" lIns="402270" tIns="402270" rIns="402270" bIns="402270" anchor="t" anchorCtr="0">
            <a:noAutofit/>
          </a:bodyPr>
          <a:lstStyle/>
          <a:p>
            <a:r>
              <a:rPr lang="en" sz="4000" dirty="0"/>
              <a:t>For our system, we’ve implemented a RocketScream Mini-Ultra Pro v3, SD Card reader, industrial rated SD card, Iridium RockBlock Mk2 satellite modem, an SHT10 soil sensor, three 3.6V lithium-thionyl chloride (Li/SOCl</a:t>
            </a:r>
            <a:r>
              <a:rPr lang="en" sz="4000" baseline="-25000" dirty="0"/>
              <a:t>2</a:t>
            </a:r>
            <a:r>
              <a:rPr lang="en" sz="4000" dirty="0"/>
              <a:t>) batteries, one IP68 rated NEMA case and IP68 rated cable glands. </a:t>
            </a:r>
            <a:endParaRPr sz="4000" baseline="30000" dirty="0"/>
          </a:p>
          <a:p>
            <a:endParaRPr sz="4000" dirty="0"/>
          </a:p>
          <a:p>
            <a:r>
              <a:rPr lang="en" sz="4000" dirty="0"/>
              <a:t>The RocketScream controls the rest of the system, providing power management, a real-time clock and the Arduino coding libraries to operate each of the other components. The usual operating mode (</a:t>
            </a:r>
            <a:r>
              <a:rPr lang="en-US" sz="4000" dirty="0"/>
              <a:t>standby)</a:t>
            </a:r>
            <a:r>
              <a:rPr lang="en" sz="4000" dirty="0"/>
              <a:t> of the microcontroller will draw around 20 uA, increasing to 20 mA when active.</a:t>
            </a:r>
            <a:endParaRPr sz="4000" dirty="0"/>
          </a:p>
          <a:p>
            <a:endParaRPr sz="4000" dirty="0"/>
          </a:p>
          <a:p>
            <a:r>
              <a:rPr lang="en" sz="4000" dirty="0"/>
              <a:t>The RockBlock is a satellite modem, able to connect to a moving satellite in orbit around Earth, and can send an email containing a “Twitter length” string of data</a:t>
            </a:r>
            <a:endParaRPr sz="4000" dirty="0"/>
          </a:p>
          <a:p>
            <a:endParaRPr sz="4000" dirty="0"/>
          </a:p>
          <a:p>
            <a:r>
              <a:rPr lang="en" sz="4000" dirty="0"/>
              <a:t>The SD card reader is there to store data onto </a:t>
            </a:r>
            <a:r>
              <a:rPr lang="en-US" sz="4000" dirty="0"/>
              <a:t>a</a:t>
            </a:r>
            <a:r>
              <a:rPr lang="en" sz="4000" dirty="0"/>
              <a:t> temperature rated SD card, if the RockBlock is unable to establish a satellite connection.</a:t>
            </a:r>
            <a:endParaRPr sz="4000" dirty="0"/>
          </a:p>
          <a:p>
            <a:endParaRPr sz="4000" dirty="0"/>
          </a:p>
          <a:p>
            <a:r>
              <a:rPr lang="en" sz="4000" dirty="0"/>
              <a:t>The SHT10 sensor is able to read temperature and </a:t>
            </a:r>
            <a:r>
              <a:rPr lang="en-US" sz="4000" dirty="0"/>
              <a:t>humidity. For the final system, multiple sensors will be implemented.</a:t>
            </a:r>
          </a:p>
          <a:p>
            <a:endParaRPr lang="en-US" sz="4000" dirty="0"/>
          </a:p>
          <a:p>
            <a:r>
              <a:rPr lang="en" sz="4000" dirty="0"/>
              <a:t>The lithium-thionyl batteries were chosen for their constant voltage performance over time, as well as their projected battery life. They are non rechargeable.</a:t>
            </a:r>
            <a:endParaRPr sz="4000" dirty="0"/>
          </a:p>
          <a:p>
            <a:endParaRPr sz="4000" dirty="0"/>
          </a:p>
          <a:p>
            <a:r>
              <a:rPr lang="en" sz="4000" dirty="0"/>
              <a:t>The IP68 rated cable glands and NEMA case were chosen for their safety rating of dust ingress and moisture incursion protection.</a:t>
            </a:r>
            <a:endParaRPr sz="4000" dirty="0"/>
          </a:p>
          <a:p>
            <a:endParaRPr sz="2640" dirty="0"/>
          </a:p>
          <a:p>
            <a:endParaRPr sz="2640" dirty="0"/>
          </a:p>
          <a:p>
            <a:endParaRPr sz="32326" dirty="0"/>
          </a:p>
        </p:txBody>
      </p:sp>
      <p:sp>
        <p:nvSpPr>
          <p:cNvPr id="30" name="Google Shape;64;p13">
            <a:extLst>
              <a:ext uri="{FF2B5EF4-FFF2-40B4-BE49-F238E27FC236}">
                <a16:creationId xmlns:a16="http://schemas.microsoft.com/office/drawing/2014/main" id="{53D6B9C8-988B-447D-9AB8-524AE39DC1C0}"/>
              </a:ext>
            </a:extLst>
          </p:cNvPr>
          <p:cNvSpPr txBox="1"/>
          <p:nvPr/>
        </p:nvSpPr>
        <p:spPr>
          <a:xfrm>
            <a:off x="14513939" y="10315501"/>
            <a:ext cx="8968080" cy="926631"/>
          </a:xfrm>
          <a:prstGeom prst="rect">
            <a:avLst/>
          </a:prstGeom>
          <a:solidFill>
            <a:srgbClr val="7F6000"/>
          </a:solidFill>
          <a:ln w="9525" cap="flat" cmpd="sng">
            <a:solidFill>
              <a:srgbClr val="000000"/>
            </a:solidFill>
            <a:prstDash val="solid"/>
            <a:round/>
            <a:headEnd type="none" w="sm" len="sm"/>
            <a:tailEnd type="none" w="sm" len="sm"/>
          </a:ln>
        </p:spPr>
        <p:txBody>
          <a:bodyPr spcFirstLastPara="1" wrap="square" lIns="402270" tIns="402270" rIns="402270" bIns="402270" anchor="ctr" anchorCtr="0">
            <a:noAutofit/>
          </a:bodyPr>
          <a:lstStyle/>
          <a:p>
            <a:pPr algn="ctr">
              <a:buClr>
                <a:schemeClr val="dk1"/>
              </a:buClr>
              <a:buSzPts val="1100"/>
            </a:pPr>
            <a:r>
              <a:rPr lang="en-US" sz="6600" dirty="0">
                <a:solidFill>
                  <a:schemeClr val="lt1"/>
                </a:solidFill>
                <a:latin typeface="Droid Serif"/>
                <a:ea typeface="Droid Serif"/>
                <a:cs typeface="Droid Serif"/>
                <a:sym typeface="Droid Serif"/>
              </a:rPr>
              <a:t>Components</a:t>
            </a:r>
            <a:endParaRPr sz="5720" dirty="0">
              <a:latin typeface="Droid Serif"/>
              <a:ea typeface="Droid Serif"/>
              <a:cs typeface="Droid Serif"/>
              <a:sym typeface="Droid Serif"/>
            </a:endParaRPr>
          </a:p>
        </p:txBody>
      </p:sp>
      <p:sp>
        <p:nvSpPr>
          <p:cNvPr id="6" name="TextBox 5">
            <a:extLst>
              <a:ext uri="{FF2B5EF4-FFF2-40B4-BE49-F238E27FC236}">
                <a16:creationId xmlns:a16="http://schemas.microsoft.com/office/drawing/2014/main" id="{89729E55-2374-480B-82A9-3EB4E82C0950}"/>
              </a:ext>
            </a:extLst>
          </p:cNvPr>
          <p:cNvSpPr txBox="1"/>
          <p:nvPr/>
        </p:nvSpPr>
        <p:spPr>
          <a:xfrm>
            <a:off x="26719108" y="4720092"/>
            <a:ext cx="10833461" cy="7478970"/>
          </a:xfrm>
          <a:prstGeom prst="rect">
            <a:avLst/>
          </a:prstGeom>
          <a:noFill/>
          <a:ln>
            <a:solidFill>
              <a:schemeClr val="tx1"/>
            </a:solidFill>
          </a:ln>
        </p:spPr>
        <p:txBody>
          <a:bodyPr wrap="square" rtlCol="0">
            <a:spAutoFit/>
          </a:bodyPr>
          <a:lstStyle/>
          <a:p>
            <a:pPr marL="571500" indent="-571500">
              <a:buFont typeface="Arial" panose="020B0604020202020204" pitchFamily="34" charset="0"/>
              <a:buChar char="•"/>
            </a:pPr>
            <a:r>
              <a:rPr lang="en-US" sz="4000" dirty="0"/>
              <a:t>This Summer</a:t>
            </a:r>
          </a:p>
          <a:p>
            <a:r>
              <a:rPr lang="en-US" sz="4000" dirty="0"/>
              <a:t>	Custom circuit board designed</a:t>
            </a:r>
          </a:p>
          <a:p>
            <a:r>
              <a:rPr lang="en-US" sz="4000" dirty="0"/>
              <a:t>	Overall prototype completed</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Near Future</a:t>
            </a:r>
          </a:p>
          <a:p>
            <a:pPr lvl="8"/>
            <a:r>
              <a:rPr lang="en-US" sz="4000" dirty="0"/>
              <a:t>	Complete and implement code</a:t>
            </a:r>
          </a:p>
          <a:p>
            <a:pPr lvl="8"/>
            <a:r>
              <a:rPr lang="en-US" sz="4000" dirty="0"/>
              <a:t>	See how system responds to outdoor 	conditions</a:t>
            </a:r>
          </a:p>
          <a:p>
            <a:pPr lvl="8"/>
            <a:endParaRPr lang="en-US" sz="4000" dirty="0"/>
          </a:p>
          <a:p>
            <a:pPr marL="571500" lvl="8" indent="-571500">
              <a:buFont typeface="Arial" panose="020B0604020202020204" pitchFamily="34" charset="0"/>
              <a:buChar char="•"/>
            </a:pPr>
            <a:r>
              <a:rPr lang="en-US" sz="4000" dirty="0"/>
              <a:t>Far Future</a:t>
            </a:r>
          </a:p>
          <a:p>
            <a:pPr lvl="8"/>
            <a:r>
              <a:rPr lang="en-US" sz="4000" dirty="0"/>
              <a:t>	Implement </a:t>
            </a:r>
            <a:r>
              <a:rPr lang="en-US" sz="4000" dirty="0" err="1"/>
              <a:t>LoRa</a:t>
            </a:r>
            <a:r>
              <a:rPr lang="en-US" sz="4000" dirty="0"/>
              <a:t> communication between 	sensor boxes</a:t>
            </a:r>
          </a:p>
        </p:txBody>
      </p:sp>
      <p:grpSp>
        <p:nvGrpSpPr>
          <p:cNvPr id="14" name="Group 13">
            <a:extLst>
              <a:ext uri="{FF2B5EF4-FFF2-40B4-BE49-F238E27FC236}">
                <a16:creationId xmlns:a16="http://schemas.microsoft.com/office/drawing/2014/main" id="{F1CECDFC-25F4-4BA0-8013-B062E788D62B}"/>
              </a:ext>
            </a:extLst>
          </p:cNvPr>
          <p:cNvGrpSpPr/>
          <p:nvPr/>
        </p:nvGrpSpPr>
        <p:grpSpPr>
          <a:xfrm>
            <a:off x="25719363" y="21407971"/>
            <a:ext cx="13554268" cy="8926101"/>
            <a:chOff x="25614752" y="20198838"/>
            <a:chExt cx="13120202" cy="7780485"/>
          </a:xfrm>
        </p:grpSpPr>
        <p:sp>
          <p:nvSpPr>
            <p:cNvPr id="72" name="Google Shape;72;p13"/>
            <p:cNvSpPr txBox="1"/>
            <p:nvPr/>
          </p:nvSpPr>
          <p:spPr>
            <a:xfrm>
              <a:off x="25614752" y="20662153"/>
              <a:ext cx="13120202" cy="7317170"/>
            </a:xfrm>
            <a:prstGeom prst="rect">
              <a:avLst/>
            </a:prstGeom>
            <a:noFill/>
            <a:ln>
              <a:noFill/>
            </a:ln>
          </p:spPr>
          <p:txBody>
            <a:bodyPr spcFirstLastPara="1" wrap="square" lIns="402270" tIns="402270" rIns="402270" bIns="402270" anchor="t" anchorCtr="0">
              <a:noAutofit/>
            </a:bodyPr>
            <a:lstStyle/>
            <a:p>
              <a:endParaRPr sz="2640" dirty="0"/>
            </a:p>
            <a:p>
              <a:endParaRPr sz="2640" dirty="0"/>
            </a:p>
            <a:p>
              <a:r>
                <a:rPr lang="en" sz="4000" i="1" dirty="0">
                  <a:highlight>
                    <a:srgbClr val="FFFFFF"/>
                  </a:highlight>
                </a:rPr>
                <a:t>This work is based on funding provided by the ESIP Community with support from the National Aeronautics and Space Administration (NASA), National Oceanic and Atmospheric Administration (NOAA) and the United States Geologic Survey (USGS), as well as additional funding from the Montana Tech Summer Undergraduate Research Fellowship. We’d also like to acknowledge the Electrical Engineering and Biological Science departments at Montana Tech for their contributions as well.</a:t>
              </a:r>
              <a:endParaRPr sz="4000" i="1" dirty="0">
                <a:highlight>
                  <a:srgbClr val="FFFFFF"/>
                </a:highlight>
              </a:endParaRPr>
            </a:p>
          </p:txBody>
        </p:sp>
        <p:sp>
          <p:nvSpPr>
            <p:cNvPr id="35" name="Google Shape;64;p13">
              <a:extLst>
                <a:ext uri="{FF2B5EF4-FFF2-40B4-BE49-F238E27FC236}">
                  <a16:creationId xmlns:a16="http://schemas.microsoft.com/office/drawing/2014/main" id="{654C56CE-ED81-4045-B194-DE1463FD5EEF}"/>
                </a:ext>
              </a:extLst>
            </p:cNvPr>
            <p:cNvSpPr txBox="1"/>
            <p:nvPr/>
          </p:nvSpPr>
          <p:spPr>
            <a:xfrm>
              <a:off x="27717419" y="20198838"/>
              <a:ext cx="8968080" cy="926631"/>
            </a:xfrm>
            <a:prstGeom prst="rect">
              <a:avLst/>
            </a:prstGeom>
            <a:solidFill>
              <a:srgbClr val="7F6000"/>
            </a:solidFill>
            <a:ln w="9525" cap="flat" cmpd="sng">
              <a:solidFill>
                <a:srgbClr val="000000"/>
              </a:solidFill>
              <a:prstDash val="solid"/>
              <a:round/>
              <a:headEnd type="none" w="sm" len="sm"/>
              <a:tailEnd type="none" w="sm" len="sm"/>
            </a:ln>
          </p:spPr>
          <p:txBody>
            <a:bodyPr spcFirstLastPara="1" wrap="square" lIns="402270" tIns="402270" rIns="402270" bIns="402270" anchor="ctr" anchorCtr="0">
              <a:noAutofit/>
            </a:bodyPr>
            <a:lstStyle/>
            <a:p>
              <a:pPr algn="ctr">
                <a:buClr>
                  <a:schemeClr val="dk1"/>
                </a:buClr>
                <a:buSzPts val="1100"/>
              </a:pPr>
              <a:r>
                <a:rPr lang="en-US" sz="6600" dirty="0">
                  <a:solidFill>
                    <a:schemeClr val="lt1"/>
                  </a:solidFill>
                  <a:latin typeface="Droid Serif"/>
                  <a:ea typeface="Droid Serif"/>
                  <a:cs typeface="Droid Serif"/>
                  <a:sym typeface="Droid Serif"/>
                </a:rPr>
                <a:t>Acknowledgments</a:t>
              </a:r>
              <a:endParaRPr sz="5720" dirty="0">
                <a:latin typeface="Droid Serif"/>
                <a:ea typeface="Droid Serif"/>
                <a:cs typeface="Droid Serif"/>
                <a:sym typeface="Droid Serif"/>
              </a:endParaRPr>
            </a:p>
          </p:txBody>
        </p:sp>
      </p:grpSp>
      <p:sp>
        <p:nvSpPr>
          <p:cNvPr id="33" name="Google Shape;64;p13">
            <a:extLst>
              <a:ext uri="{FF2B5EF4-FFF2-40B4-BE49-F238E27FC236}">
                <a16:creationId xmlns:a16="http://schemas.microsoft.com/office/drawing/2014/main" id="{43D8027D-B549-4757-8B11-DFF9AC2C6C62}"/>
              </a:ext>
            </a:extLst>
          </p:cNvPr>
          <p:cNvSpPr txBox="1"/>
          <p:nvPr/>
        </p:nvSpPr>
        <p:spPr>
          <a:xfrm>
            <a:off x="27855964" y="3859063"/>
            <a:ext cx="9396669" cy="926631"/>
          </a:xfrm>
          <a:prstGeom prst="rect">
            <a:avLst/>
          </a:prstGeom>
          <a:solidFill>
            <a:srgbClr val="38761D"/>
          </a:solidFill>
          <a:ln w="9525" cap="flat" cmpd="sng">
            <a:solidFill>
              <a:srgbClr val="000000"/>
            </a:solidFill>
            <a:prstDash val="solid"/>
            <a:round/>
            <a:headEnd type="none" w="sm" len="sm"/>
            <a:tailEnd type="none" w="sm" len="sm"/>
          </a:ln>
        </p:spPr>
        <p:txBody>
          <a:bodyPr spcFirstLastPara="1" wrap="square" lIns="402270" tIns="402270" rIns="402270" bIns="402270" anchor="ctr" anchorCtr="0">
            <a:noAutofit/>
          </a:bodyPr>
          <a:lstStyle/>
          <a:p>
            <a:pPr algn="ctr">
              <a:buClr>
                <a:schemeClr val="dk1"/>
              </a:buClr>
              <a:buSzPts val="1100"/>
            </a:pPr>
            <a:r>
              <a:rPr lang="en-US" sz="6600" dirty="0">
                <a:solidFill>
                  <a:schemeClr val="lt1"/>
                </a:solidFill>
                <a:latin typeface="Droid Serif"/>
                <a:ea typeface="Droid Serif"/>
                <a:cs typeface="Droid Serif"/>
                <a:sym typeface="Droid Serif"/>
              </a:rPr>
              <a:t>Conclusions</a:t>
            </a:r>
            <a:endParaRPr sz="5720" dirty="0">
              <a:latin typeface="Droid Serif"/>
              <a:ea typeface="Droid Serif"/>
              <a:cs typeface="Droid Serif"/>
              <a:sym typeface="Droid Serif"/>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511</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Droid Serif</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Ehlers, Jamison</dc:creator>
  <cp:lastModifiedBy>Ehlers, Jamison</cp:lastModifiedBy>
  <cp:revision>11</cp:revision>
  <dcterms:modified xsi:type="dcterms:W3CDTF">2020-07-22T23:55:48Z</dcterms:modified>
</cp:coreProperties>
</file>