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34804F65-4A29-4022-833B-57D5895A5146}" type="datetimeFigureOut">
              <a:rPr lang="tr-TR" smtClean="0"/>
              <a:t>28.06.2020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264689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4804F65-4A29-4022-833B-57D5895A5146}" type="datetimeFigureOut">
              <a:rPr lang="tr-TR" smtClean="0"/>
              <a:t>28.06.2020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383506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4804F65-4A29-4022-833B-57D5895A5146}" type="datetimeFigureOut">
              <a:rPr lang="tr-TR" smtClean="0"/>
              <a:t>28.06.2020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13329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4804F65-4A29-4022-833B-57D5895A5146}" type="datetimeFigureOut">
              <a:rPr lang="tr-TR" smtClean="0"/>
              <a:t>28.06.2020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134161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34804F65-4A29-4022-833B-57D5895A5146}" type="datetimeFigureOut">
              <a:rPr lang="tr-TR" smtClean="0"/>
              <a:t>28.06.2020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284271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34804F65-4A29-4022-833B-57D5895A5146}" type="datetimeFigureOut">
              <a:rPr lang="tr-TR" smtClean="0"/>
              <a:t>28.06.2020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240290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4804F65-4A29-4022-833B-57D5895A5146}" type="datetimeFigureOut">
              <a:rPr lang="tr-TR" smtClean="0"/>
              <a:t>28.06.2020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114540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34804F65-4A29-4022-833B-57D5895A5146}" type="datetimeFigureOut">
              <a:rPr lang="tr-TR" smtClean="0"/>
              <a:t>28.06.2020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238151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34804F65-4A29-4022-833B-57D5895A5146}" type="datetimeFigureOut">
              <a:rPr lang="tr-TR" smtClean="0"/>
              <a:t>28.06.2020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373361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4804F65-4A29-4022-833B-57D5895A5146}" type="datetimeFigureOut">
              <a:rPr lang="tr-TR" smtClean="0"/>
              <a:t>28.06.2020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126604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34804F65-4A29-4022-833B-57D5895A5146}" type="datetimeFigureOut">
              <a:rPr lang="tr-TR" smtClean="0"/>
              <a:t>28.06.2020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AF09EAE-31F1-42D4-9C0C-35C9B8E4FAF6}" type="slidenum">
              <a:rPr lang="tr-TR" smtClean="0"/>
              <a:t>‹#›</a:t>
            </a:fld>
            <a:endParaRPr lang="tr-TR"/>
          </a:p>
        </p:txBody>
      </p:sp>
    </p:spTree>
    <p:extLst>
      <p:ext uri="{BB962C8B-B14F-4D97-AF65-F5344CB8AC3E}">
        <p14:creationId xmlns:p14="http://schemas.microsoft.com/office/powerpoint/2010/main" val="336568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04F65-4A29-4022-833B-57D5895A5146}" type="datetimeFigureOut">
              <a:rPr lang="tr-TR" smtClean="0"/>
              <a:t>28.06.2020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09EAE-31F1-42D4-9C0C-35C9B8E4FAF6}" type="slidenum">
              <a:rPr lang="tr-TR" smtClean="0"/>
              <a:t>‹#›</a:t>
            </a:fld>
            <a:endParaRPr lang="tr-TR"/>
          </a:p>
        </p:txBody>
      </p:sp>
    </p:spTree>
    <p:extLst>
      <p:ext uri="{BB962C8B-B14F-4D97-AF65-F5344CB8AC3E}">
        <p14:creationId xmlns:p14="http://schemas.microsoft.com/office/powerpoint/2010/main" val="78619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Districts_of_Barcelon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390147" y="-1"/>
            <a:ext cx="6801853" cy="6832083"/>
          </a:xfrm>
          <a:prstGeom prst="rect">
            <a:avLst/>
          </a:prstGeom>
        </p:spPr>
      </p:pic>
      <p:sp>
        <p:nvSpPr>
          <p:cNvPr id="2" name="Unvan 1"/>
          <p:cNvSpPr>
            <a:spLocks noGrp="1"/>
          </p:cNvSpPr>
          <p:nvPr>
            <p:ph type="ctrTitle"/>
          </p:nvPr>
        </p:nvSpPr>
        <p:spPr>
          <a:xfrm>
            <a:off x="1171074" y="2222240"/>
            <a:ext cx="3593432" cy="2387600"/>
          </a:xfrm>
        </p:spPr>
        <p:txBody>
          <a:bodyPr>
            <a:normAutofit/>
          </a:bodyPr>
          <a:lstStyle/>
          <a:p>
            <a:r>
              <a:rPr lang="tr-TR" dirty="0" smtClean="0"/>
              <a:t> </a:t>
            </a:r>
            <a:br>
              <a:rPr lang="tr-TR" dirty="0" smtClean="0"/>
            </a:br>
            <a:r>
              <a:rPr lang="tr-TR" sz="2000" dirty="0" smtClean="0"/>
              <a:t>in Barcelona</a:t>
            </a:r>
            <a:endParaRPr lang="tr-TR" sz="2000" dirty="0"/>
          </a:p>
        </p:txBody>
      </p:sp>
      <p:pic>
        <p:nvPicPr>
          <p:cNvPr id="5" name="Resim 4"/>
          <p:cNvPicPr>
            <a:picLocks noChangeAspect="1"/>
          </p:cNvPicPr>
          <p:nvPr/>
        </p:nvPicPr>
        <p:blipFill>
          <a:blip r:embed="rId3"/>
          <a:stretch>
            <a:fillRect/>
          </a:stretch>
        </p:blipFill>
        <p:spPr>
          <a:xfrm>
            <a:off x="2214813" y="2967789"/>
            <a:ext cx="1552015" cy="1289123"/>
          </a:xfrm>
          <a:prstGeom prst="rect">
            <a:avLst/>
          </a:prstGeom>
        </p:spPr>
      </p:pic>
    </p:spTree>
    <p:extLst>
      <p:ext uri="{BB962C8B-B14F-4D97-AF65-F5344CB8AC3E}">
        <p14:creationId xmlns:p14="http://schemas.microsoft.com/office/powerpoint/2010/main" val="2809728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smtClean="0"/>
              <a:t>Detemining</a:t>
            </a:r>
            <a:r>
              <a:rPr lang="tr-TR" sz="3600" dirty="0" smtClean="0"/>
              <a:t> a New </a:t>
            </a:r>
            <a:r>
              <a:rPr lang="tr-TR" sz="3600" dirty="0" err="1" smtClean="0"/>
              <a:t>Brach</a:t>
            </a:r>
            <a:r>
              <a:rPr lang="tr-TR" sz="3600" dirty="0" smtClean="0"/>
              <a:t> </a:t>
            </a:r>
            <a:r>
              <a:rPr lang="tr-TR" sz="3600" dirty="0" err="1" smtClean="0"/>
              <a:t>for</a:t>
            </a:r>
            <a:r>
              <a:rPr lang="tr-TR" sz="3600" dirty="0" smtClean="0"/>
              <a:t> Nusret in Barcelona</a:t>
            </a:r>
            <a:endParaRPr lang="tr-TR" sz="3600" dirty="0"/>
          </a:p>
        </p:txBody>
      </p:sp>
      <p:sp>
        <p:nvSpPr>
          <p:cNvPr id="3" name="İçerik Yer Tutucusu 2"/>
          <p:cNvSpPr>
            <a:spLocks noGrp="1"/>
          </p:cNvSpPr>
          <p:nvPr>
            <p:ph idx="1"/>
          </p:nvPr>
        </p:nvSpPr>
        <p:spPr/>
        <p:txBody>
          <a:bodyPr/>
          <a:lstStyle/>
          <a:p>
            <a:r>
              <a:rPr lang="tr-TR" dirty="0" smtClean="0"/>
              <a:t>As </a:t>
            </a:r>
            <a:r>
              <a:rPr lang="tr-TR" dirty="0" err="1" smtClean="0"/>
              <a:t>well</a:t>
            </a:r>
            <a:r>
              <a:rPr lang="tr-TR" dirty="0" smtClean="0"/>
              <a:t> </a:t>
            </a:r>
            <a:r>
              <a:rPr lang="tr-TR" dirty="0" err="1" smtClean="0"/>
              <a:t>known</a:t>
            </a:r>
            <a:r>
              <a:rPr lang="tr-TR" dirty="0" smtClean="0"/>
              <a:t> </a:t>
            </a:r>
            <a:r>
              <a:rPr lang="tr-TR" dirty="0" err="1" smtClean="0"/>
              <a:t>steak</a:t>
            </a:r>
            <a:r>
              <a:rPr lang="tr-TR" dirty="0" smtClean="0"/>
              <a:t> </a:t>
            </a:r>
            <a:r>
              <a:rPr lang="tr-TR" dirty="0" err="1" smtClean="0"/>
              <a:t>hause</a:t>
            </a:r>
            <a:r>
              <a:rPr lang="tr-TR" dirty="0" smtClean="0"/>
              <a:t> Nusret has </a:t>
            </a:r>
            <a:r>
              <a:rPr lang="tr-TR" dirty="0" err="1" smtClean="0"/>
              <a:t>many</a:t>
            </a:r>
            <a:r>
              <a:rPr lang="tr-TR" dirty="0" smtClean="0"/>
              <a:t> </a:t>
            </a:r>
            <a:r>
              <a:rPr lang="tr-TR" dirty="0" err="1" smtClean="0"/>
              <a:t>branches</a:t>
            </a:r>
            <a:r>
              <a:rPr lang="tr-TR" dirty="0" smtClean="0"/>
              <a:t> in </a:t>
            </a:r>
            <a:r>
              <a:rPr lang="tr-TR" dirty="0" err="1" smtClean="0"/>
              <a:t>many</a:t>
            </a:r>
            <a:r>
              <a:rPr lang="tr-TR" dirty="0" smtClean="0"/>
              <a:t> </a:t>
            </a:r>
            <a:r>
              <a:rPr lang="tr-TR" dirty="0" err="1" smtClean="0"/>
              <a:t>citys</a:t>
            </a:r>
            <a:r>
              <a:rPr lang="tr-TR" dirty="0" smtClean="0"/>
              <a:t> </a:t>
            </a:r>
            <a:r>
              <a:rPr lang="tr-TR" dirty="0" err="1" smtClean="0"/>
              <a:t>all</a:t>
            </a:r>
            <a:r>
              <a:rPr lang="tr-TR" dirty="0" smtClean="0"/>
              <a:t> </a:t>
            </a:r>
            <a:r>
              <a:rPr lang="tr-TR" dirty="0" err="1" smtClean="0"/>
              <a:t>araoud</a:t>
            </a:r>
            <a:r>
              <a:rPr lang="tr-TR" dirty="0" smtClean="0"/>
              <a:t> </a:t>
            </a:r>
            <a:r>
              <a:rPr lang="tr-TR" dirty="0" err="1" smtClean="0"/>
              <a:t>the</a:t>
            </a:r>
            <a:r>
              <a:rPr lang="tr-TR" dirty="0" smtClean="0"/>
              <a:t> World </a:t>
            </a:r>
            <a:r>
              <a:rPr lang="tr-TR" dirty="0" err="1" smtClean="0"/>
              <a:t>such</a:t>
            </a:r>
            <a:r>
              <a:rPr lang="tr-TR" dirty="0" smtClean="0"/>
              <a:t> as New York, </a:t>
            </a:r>
            <a:r>
              <a:rPr lang="tr-TR" dirty="0" err="1" smtClean="0"/>
              <a:t>Mykonos</a:t>
            </a:r>
            <a:r>
              <a:rPr lang="tr-TR" dirty="0" smtClean="0"/>
              <a:t>, </a:t>
            </a:r>
            <a:r>
              <a:rPr lang="tr-TR" dirty="0" err="1" smtClean="0"/>
              <a:t>İstanbul,Doha</a:t>
            </a:r>
            <a:r>
              <a:rPr lang="tr-TR" dirty="0" smtClean="0"/>
              <a:t> Miami </a:t>
            </a:r>
            <a:r>
              <a:rPr lang="tr-TR" dirty="0" err="1" smtClean="0"/>
              <a:t>etc</a:t>
            </a:r>
            <a:r>
              <a:rPr lang="tr-TR" dirty="0" smtClean="0"/>
              <a:t>.</a:t>
            </a:r>
          </a:p>
        </p:txBody>
      </p:sp>
      <p:pic>
        <p:nvPicPr>
          <p:cNvPr id="2052" name="Picture 4" descr="Dosya:Carbon taxes and emission trading worldwide 2019.svg - Vikipe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923" y="3088624"/>
            <a:ext cx="4977898" cy="291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30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a:t>We</a:t>
            </a:r>
            <a:r>
              <a:rPr lang="tr-TR" dirty="0"/>
              <a:t> </a:t>
            </a:r>
            <a:r>
              <a:rPr lang="tr-TR" dirty="0" err="1"/>
              <a:t>search</a:t>
            </a:r>
            <a:r>
              <a:rPr lang="tr-TR" dirty="0"/>
              <a:t> </a:t>
            </a:r>
            <a:r>
              <a:rPr lang="tr-TR" dirty="0" err="1"/>
              <a:t>if</a:t>
            </a:r>
            <a:r>
              <a:rPr lang="tr-TR" dirty="0"/>
              <a:t> </a:t>
            </a:r>
            <a:r>
              <a:rPr lang="tr-TR" dirty="0" err="1"/>
              <a:t>the</a:t>
            </a:r>
            <a:r>
              <a:rPr lang="tr-TR" dirty="0"/>
              <a:t> Nusret </a:t>
            </a:r>
            <a:r>
              <a:rPr lang="tr-TR" dirty="0" err="1"/>
              <a:t>firm</a:t>
            </a:r>
            <a:r>
              <a:rPr lang="tr-TR" dirty="0"/>
              <a:t> </a:t>
            </a:r>
            <a:r>
              <a:rPr lang="tr-TR" dirty="0" err="1"/>
              <a:t>decide</a:t>
            </a:r>
            <a:r>
              <a:rPr lang="tr-TR" dirty="0"/>
              <a:t> </a:t>
            </a:r>
            <a:r>
              <a:rPr lang="tr-TR" dirty="0" err="1"/>
              <a:t>to</a:t>
            </a:r>
            <a:r>
              <a:rPr lang="tr-TR" dirty="0"/>
              <a:t> </a:t>
            </a:r>
            <a:r>
              <a:rPr lang="tr-TR" dirty="0" err="1"/>
              <a:t>open</a:t>
            </a:r>
            <a:r>
              <a:rPr lang="tr-TR" dirty="0"/>
              <a:t> a </a:t>
            </a:r>
            <a:r>
              <a:rPr lang="tr-TR" dirty="0" err="1"/>
              <a:t>branch</a:t>
            </a:r>
            <a:r>
              <a:rPr lang="tr-TR" dirty="0"/>
              <a:t> in Barcelona , </a:t>
            </a:r>
            <a:r>
              <a:rPr lang="tr-TR" dirty="0" err="1"/>
              <a:t>where</a:t>
            </a:r>
            <a:r>
              <a:rPr lang="tr-TR" dirty="0"/>
              <a:t> </a:t>
            </a:r>
            <a:r>
              <a:rPr lang="tr-TR" dirty="0" err="1"/>
              <a:t>that</a:t>
            </a:r>
            <a:r>
              <a:rPr lang="tr-TR" dirty="0"/>
              <a:t> </a:t>
            </a:r>
            <a:r>
              <a:rPr lang="tr-TR" dirty="0" err="1"/>
              <a:t>brach</a:t>
            </a:r>
            <a:r>
              <a:rPr lang="tr-TR" dirty="0"/>
              <a:t> </a:t>
            </a:r>
            <a:r>
              <a:rPr lang="tr-TR" dirty="0" err="1"/>
              <a:t>should</a:t>
            </a:r>
            <a:r>
              <a:rPr lang="tr-TR" dirty="0"/>
              <a:t> </a:t>
            </a:r>
            <a:r>
              <a:rPr lang="tr-TR" dirty="0" err="1"/>
              <a:t>locate</a:t>
            </a:r>
            <a:r>
              <a:rPr lang="tr-TR" dirty="0"/>
              <a:t> </a:t>
            </a:r>
            <a:r>
              <a:rPr lang="tr-TR" dirty="0" err="1"/>
              <a:t>considering</a:t>
            </a:r>
            <a:r>
              <a:rPr lang="tr-TR" dirty="0"/>
              <a:t> </a:t>
            </a:r>
            <a:r>
              <a:rPr lang="tr-TR" dirty="0" err="1"/>
              <a:t>the</a:t>
            </a:r>
            <a:r>
              <a:rPr lang="tr-TR" dirty="0"/>
              <a:t> </a:t>
            </a:r>
            <a:r>
              <a:rPr lang="en-US" dirty="0"/>
              <a:t>price level at which the restaurant will operate, the intent is to find an optimal location in an area, where gastronomy is booming and which is easily accessible for tourists and for wealthier local citizens as well.</a:t>
            </a:r>
            <a:endParaRPr lang="tr-TR" dirty="0"/>
          </a:p>
          <a:p>
            <a:endParaRPr lang="tr-TR" dirty="0"/>
          </a:p>
        </p:txBody>
      </p:sp>
      <p:pic>
        <p:nvPicPr>
          <p:cNvPr id="1026" name="Picture 2" descr="Location, optimization, plac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586" y="3547268"/>
            <a:ext cx="2940551" cy="294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9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Data </a:t>
            </a:r>
            <a:r>
              <a:rPr lang="tr-TR" sz="3600" dirty="0" err="1"/>
              <a:t>acquisition</a:t>
            </a:r>
            <a:r>
              <a:rPr lang="tr-TR" sz="3600" dirty="0"/>
              <a:t> </a:t>
            </a:r>
            <a:r>
              <a:rPr lang="tr-TR" sz="3600" dirty="0" err="1"/>
              <a:t>and</a:t>
            </a:r>
            <a:r>
              <a:rPr lang="tr-TR" sz="3600" dirty="0"/>
              <a:t> </a:t>
            </a:r>
            <a:r>
              <a:rPr lang="tr-TR" sz="3600" dirty="0" err="1"/>
              <a:t>cleaning</a:t>
            </a:r>
            <a:r>
              <a:rPr lang="tr-TR" sz="3600" dirty="0"/>
              <a:t> </a:t>
            </a:r>
            <a:endParaRPr lang="tr-TR" sz="3600" dirty="0"/>
          </a:p>
        </p:txBody>
      </p:sp>
      <p:sp>
        <p:nvSpPr>
          <p:cNvPr id="3" name="İçerik Yer Tutucusu 2"/>
          <p:cNvSpPr>
            <a:spLocks noGrp="1"/>
          </p:cNvSpPr>
          <p:nvPr>
            <p:ph idx="1"/>
          </p:nvPr>
        </p:nvSpPr>
        <p:spPr/>
        <p:txBody>
          <a:bodyPr/>
          <a:lstStyle/>
          <a:p>
            <a:r>
              <a:rPr lang="tr-TR" dirty="0" err="1"/>
              <a:t>To</a:t>
            </a:r>
            <a:r>
              <a:rPr lang="tr-TR" dirty="0"/>
              <a:t> </a:t>
            </a:r>
            <a:r>
              <a:rPr lang="tr-TR" dirty="0" err="1"/>
              <a:t>perform</a:t>
            </a:r>
            <a:r>
              <a:rPr lang="tr-TR" dirty="0"/>
              <a:t> </a:t>
            </a:r>
            <a:r>
              <a:rPr lang="tr-TR" dirty="0" err="1"/>
              <a:t>this</a:t>
            </a:r>
            <a:r>
              <a:rPr lang="tr-TR" dirty="0"/>
              <a:t> </a:t>
            </a:r>
            <a:r>
              <a:rPr lang="tr-TR" dirty="0" err="1"/>
              <a:t>analysis</a:t>
            </a:r>
            <a:r>
              <a:rPr lang="tr-TR" dirty="0"/>
              <a:t>, data is </a:t>
            </a:r>
            <a:r>
              <a:rPr lang="tr-TR" dirty="0" err="1"/>
              <a:t>needed</a:t>
            </a:r>
            <a:r>
              <a:rPr lang="tr-TR" dirty="0"/>
              <a:t> on </a:t>
            </a:r>
            <a:r>
              <a:rPr lang="tr-TR" dirty="0" err="1"/>
              <a:t>below</a:t>
            </a:r>
            <a:r>
              <a:rPr lang="tr-TR" dirty="0"/>
              <a:t>:</a:t>
            </a:r>
          </a:p>
          <a:p>
            <a:r>
              <a:rPr lang="tr-TR" dirty="0" err="1"/>
              <a:t>List</a:t>
            </a:r>
            <a:r>
              <a:rPr lang="tr-TR" dirty="0"/>
              <a:t> of </a:t>
            </a:r>
            <a:r>
              <a:rPr lang="tr-TR" dirty="0" err="1"/>
              <a:t>the</a:t>
            </a:r>
            <a:r>
              <a:rPr lang="tr-TR" dirty="0"/>
              <a:t> </a:t>
            </a:r>
            <a:r>
              <a:rPr lang="tr-TR" dirty="0" err="1"/>
              <a:t>districts</a:t>
            </a:r>
            <a:r>
              <a:rPr lang="tr-TR" dirty="0"/>
              <a:t> of Barcelona</a:t>
            </a:r>
          </a:p>
          <a:p>
            <a:r>
              <a:rPr lang="tr-TR" dirty="0" err="1"/>
              <a:t>Geo-coordinates</a:t>
            </a:r>
            <a:r>
              <a:rPr lang="tr-TR" dirty="0"/>
              <a:t> of </a:t>
            </a:r>
            <a:r>
              <a:rPr lang="tr-TR" dirty="0" err="1"/>
              <a:t>the</a:t>
            </a:r>
            <a:r>
              <a:rPr lang="tr-TR" dirty="0"/>
              <a:t> </a:t>
            </a:r>
            <a:r>
              <a:rPr lang="tr-TR" dirty="0" err="1"/>
              <a:t>districts</a:t>
            </a:r>
            <a:r>
              <a:rPr lang="tr-TR" dirty="0"/>
              <a:t> in Barcelona </a:t>
            </a:r>
          </a:p>
          <a:p>
            <a:r>
              <a:rPr lang="tr-TR" dirty="0"/>
              <a:t>Top </a:t>
            </a:r>
            <a:r>
              <a:rPr lang="tr-TR" dirty="0" err="1"/>
              <a:t>venues</a:t>
            </a:r>
            <a:r>
              <a:rPr lang="tr-TR" dirty="0"/>
              <a:t> of </a:t>
            </a:r>
            <a:r>
              <a:rPr lang="tr-TR" dirty="0" err="1"/>
              <a:t>districts</a:t>
            </a:r>
            <a:endParaRPr lang="tr-TR" dirty="0"/>
          </a:p>
          <a:p>
            <a:r>
              <a:rPr lang="tr-TR" dirty="0" err="1"/>
              <a:t>List</a:t>
            </a:r>
            <a:r>
              <a:rPr lang="tr-TR" dirty="0"/>
              <a:t> of </a:t>
            </a:r>
            <a:r>
              <a:rPr lang="tr-TR" dirty="0" err="1"/>
              <a:t>districts</a:t>
            </a:r>
            <a:r>
              <a:rPr lang="tr-TR" dirty="0"/>
              <a:t> </a:t>
            </a:r>
            <a:r>
              <a:rPr lang="tr-TR" dirty="0" err="1"/>
              <a:t>will</a:t>
            </a:r>
            <a:r>
              <a:rPr lang="tr-TR" dirty="0"/>
              <a:t> be </a:t>
            </a:r>
            <a:r>
              <a:rPr lang="tr-TR" dirty="0" err="1"/>
              <a:t>obtained</a:t>
            </a:r>
            <a:r>
              <a:rPr lang="tr-TR" dirty="0"/>
              <a:t> </a:t>
            </a:r>
            <a:r>
              <a:rPr lang="tr-TR" dirty="0" err="1"/>
              <a:t>from</a:t>
            </a:r>
            <a:r>
              <a:rPr lang="tr-TR" dirty="0"/>
              <a:t> </a:t>
            </a:r>
            <a:r>
              <a:rPr lang="tr-TR" dirty="0" err="1"/>
              <a:t>Wikipedia</a:t>
            </a:r>
            <a:r>
              <a:rPr lang="tr-TR" dirty="0"/>
              <a:t>. (</a:t>
            </a:r>
            <a:r>
              <a:rPr lang="tr-TR" u="sng" dirty="0">
                <a:hlinkClick r:id="rId2"/>
              </a:rPr>
              <a:t>https://en.wikipedia.org/wiki/Districts_of_Barcelona</a:t>
            </a:r>
            <a:r>
              <a:rPr lang="tr-TR" dirty="0"/>
              <a:t>)</a:t>
            </a:r>
          </a:p>
          <a:p>
            <a:r>
              <a:rPr lang="tr-TR" dirty="0" err="1"/>
              <a:t>Geo-coordinates</a:t>
            </a:r>
            <a:r>
              <a:rPr lang="tr-TR" dirty="0"/>
              <a:t> of </a:t>
            </a:r>
            <a:r>
              <a:rPr lang="tr-TR" dirty="0" err="1"/>
              <a:t>districts</a:t>
            </a:r>
            <a:r>
              <a:rPr lang="tr-TR" dirty="0"/>
              <a:t> </a:t>
            </a:r>
            <a:r>
              <a:rPr lang="tr-TR" dirty="0" err="1"/>
              <a:t>will</a:t>
            </a:r>
            <a:r>
              <a:rPr lang="tr-TR" dirty="0"/>
              <a:t> be </a:t>
            </a:r>
            <a:r>
              <a:rPr lang="tr-TR" dirty="0" err="1"/>
              <a:t>obtained</a:t>
            </a:r>
            <a:r>
              <a:rPr lang="tr-TR" dirty="0"/>
              <a:t> </a:t>
            </a:r>
            <a:r>
              <a:rPr lang="tr-TR" dirty="0" err="1"/>
              <a:t>with</a:t>
            </a:r>
            <a:r>
              <a:rPr lang="tr-TR" dirty="0"/>
              <a:t> </a:t>
            </a:r>
            <a:r>
              <a:rPr lang="tr-TR" dirty="0" err="1"/>
              <a:t>the</a:t>
            </a:r>
            <a:r>
              <a:rPr lang="tr-TR" dirty="0"/>
              <a:t> </a:t>
            </a:r>
            <a:r>
              <a:rPr lang="tr-TR" dirty="0" err="1"/>
              <a:t>help</a:t>
            </a:r>
            <a:r>
              <a:rPr lang="tr-TR" dirty="0"/>
              <a:t> of </a:t>
            </a:r>
            <a:r>
              <a:rPr lang="tr-TR" dirty="0" err="1"/>
              <a:t>the</a:t>
            </a:r>
            <a:r>
              <a:rPr lang="tr-TR" dirty="0"/>
              <a:t> </a:t>
            </a:r>
            <a:r>
              <a:rPr lang="tr-TR" dirty="0" err="1"/>
              <a:t>geocoder</a:t>
            </a:r>
            <a:r>
              <a:rPr lang="tr-TR" dirty="0"/>
              <a:t> </a:t>
            </a:r>
            <a:r>
              <a:rPr lang="tr-TR" dirty="0" err="1"/>
              <a:t>tool</a:t>
            </a:r>
            <a:r>
              <a:rPr lang="tr-TR" dirty="0"/>
              <a:t> in </a:t>
            </a:r>
            <a:r>
              <a:rPr lang="tr-TR" dirty="0" err="1"/>
              <a:t>the</a:t>
            </a:r>
            <a:r>
              <a:rPr lang="tr-TR" dirty="0"/>
              <a:t> notebook.</a:t>
            </a:r>
          </a:p>
          <a:p>
            <a:r>
              <a:rPr lang="tr-TR" dirty="0"/>
              <a:t>Top </a:t>
            </a:r>
            <a:r>
              <a:rPr lang="tr-TR" dirty="0" err="1"/>
              <a:t>venues</a:t>
            </a:r>
            <a:r>
              <a:rPr lang="tr-TR" dirty="0"/>
              <a:t> data </a:t>
            </a:r>
            <a:r>
              <a:rPr lang="tr-TR" dirty="0" err="1"/>
              <a:t>will</a:t>
            </a:r>
            <a:r>
              <a:rPr lang="tr-TR" dirty="0"/>
              <a:t> be </a:t>
            </a:r>
            <a:r>
              <a:rPr lang="tr-TR" dirty="0" err="1"/>
              <a:t>obtained</a:t>
            </a:r>
            <a:r>
              <a:rPr lang="tr-TR" dirty="0"/>
              <a:t> </a:t>
            </a:r>
            <a:r>
              <a:rPr lang="tr-TR" dirty="0" err="1"/>
              <a:t>from</a:t>
            </a:r>
            <a:r>
              <a:rPr lang="tr-TR" dirty="0"/>
              <a:t> </a:t>
            </a:r>
            <a:r>
              <a:rPr lang="tr-TR" dirty="0" err="1"/>
              <a:t>Foursquare</a:t>
            </a:r>
            <a:r>
              <a:rPr lang="tr-TR" dirty="0"/>
              <a:t> </a:t>
            </a:r>
            <a:r>
              <a:rPr lang="tr-TR" dirty="0" err="1"/>
              <a:t>through</a:t>
            </a:r>
            <a:r>
              <a:rPr lang="tr-TR" dirty="0"/>
              <a:t> an API.</a:t>
            </a:r>
          </a:p>
          <a:p>
            <a:endParaRPr lang="tr-TR" dirty="0"/>
          </a:p>
        </p:txBody>
      </p:sp>
      <p:pic>
        <p:nvPicPr>
          <p:cNvPr id="3074" name="Picture 2" descr="Foursquare | DFD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116" y="575259"/>
            <a:ext cx="2987006" cy="298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5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Clustering </a:t>
            </a:r>
            <a:r>
              <a:rPr lang="tr-TR" dirty="0" err="1" smtClean="0"/>
              <a:t>Districts</a:t>
            </a:r>
            <a:endParaRPr lang="tr-TR" dirty="0"/>
          </a:p>
        </p:txBody>
      </p:sp>
      <p:sp>
        <p:nvSpPr>
          <p:cNvPr id="3" name="İçerik Yer Tutucusu 2"/>
          <p:cNvSpPr>
            <a:spLocks noGrp="1"/>
          </p:cNvSpPr>
          <p:nvPr>
            <p:ph idx="1"/>
          </p:nvPr>
        </p:nvSpPr>
        <p:spPr>
          <a:xfrm>
            <a:off x="1239253" y="2483351"/>
            <a:ext cx="4856747" cy="2216986"/>
          </a:xfrm>
        </p:spPr>
        <p:txBody>
          <a:bodyPr/>
          <a:lstStyle/>
          <a:p>
            <a:r>
              <a:rPr lang="tr-TR" dirty="0" err="1" smtClean="0"/>
              <a:t>By</a:t>
            </a:r>
            <a:r>
              <a:rPr lang="tr-TR" dirty="0" smtClean="0"/>
              <a:t> </a:t>
            </a:r>
            <a:r>
              <a:rPr lang="tr-TR" dirty="0" err="1" smtClean="0"/>
              <a:t>using</a:t>
            </a:r>
            <a:r>
              <a:rPr lang="tr-TR" dirty="0" smtClean="0"/>
              <a:t> </a:t>
            </a:r>
            <a:r>
              <a:rPr lang="tr-TR" dirty="0" err="1" smtClean="0"/>
              <a:t>Kmeans</a:t>
            </a:r>
            <a:r>
              <a:rPr lang="tr-TR" dirty="0" smtClean="0"/>
              <a:t> </a:t>
            </a:r>
            <a:r>
              <a:rPr lang="tr-TR" dirty="0" err="1" smtClean="0"/>
              <a:t>clustering</a:t>
            </a:r>
            <a:r>
              <a:rPr lang="tr-TR" dirty="0" smtClean="0"/>
              <a:t> </a:t>
            </a:r>
            <a:r>
              <a:rPr lang="tr-TR" dirty="0" err="1" smtClean="0"/>
              <a:t>algorithm</a:t>
            </a:r>
            <a:r>
              <a:rPr lang="tr-TR" dirty="0" smtClean="0"/>
              <a:t> </a:t>
            </a:r>
            <a:r>
              <a:rPr lang="tr-TR" dirty="0" err="1" smtClean="0"/>
              <a:t>we</a:t>
            </a:r>
            <a:r>
              <a:rPr lang="tr-TR" dirty="0" smtClean="0"/>
              <a:t> </a:t>
            </a:r>
            <a:r>
              <a:rPr lang="tr-TR" dirty="0" err="1" smtClean="0"/>
              <a:t>cluster</a:t>
            </a:r>
            <a:r>
              <a:rPr lang="tr-TR" dirty="0" smtClean="0"/>
              <a:t> </a:t>
            </a:r>
            <a:r>
              <a:rPr lang="tr-TR" dirty="0" err="1" smtClean="0"/>
              <a:t>the</a:t>
            </a:r>
            <a:r>
              <a:rPr lang="tr-TR" dirty="0" smtClean="0"/>
              <a:t> </a:t>
            </a:r>
            <a:r>
              <a:rPr lang="tr-TR" dirty="0" err="1" smtClean="0"/>
              <a:t>district</a:t>
            </a:r>
            <a:r>
              <a:rPr lang="tr-TR" dirty="0" smtClean="0"/>
              <a:t> of Barcelona </a:t>
            </a:r>
            <a:r>
              <a:rPr lang="tr-TR" dirty="0" err="1" smtClean="0"/>
              <a:t>and</a:t>
            </a:r>
            <a:r>
              <a:rPr lang="tr-TR" dirty="0" smtClean="0"/>
              <a:t> </a:t>
            </a:r>
            <a:r>
              <a:rPr lang="tr-TR" dirty="0" err="1" smtClean="0"/>
              <a:t>their</a:t>
            </a:r>
            <a:r>
              <a:rPr lang="tr-TR" dirty="0" smtClean="0"/>
              <a:t> top 100 </a:t>
            </a:r>
            <a:r>
              <a:rPr lang="tr-TR" dirty="0" err="1" smtClean="0"/>
              <a:t>most</a:t>
            </a:r>
            <a:r>
              <a:rPr lang="tr-TR" dirty="0" smtClean="0"/>
              <a:t> </a:t>
            </a:r>
            <a:r>
              <a:rPr lang="tr-TR" dirty="0" err="1" smtClean="0"/>
              <a:t>venues</a:t>
            </a:r>
            <a:r>
              <a:rPr lang="tr-TR" dirty="0" smtClean="0"/>
              <a:t>. </a:t>
            </a:r>
            <a:endParaRPr lang="tr-TR" dirty="0"/>
          </a:p>
        </p:txBody>
      </p:sp>
      <p:pic>
        <p:nvPicPr>
          <p:cNvPr id="4098" name="Picture 2" descr="Foursquare oyun alanı"/>
          <p:cNvPicPr>
            <a:picLocks noChangeAspect="1" noChangeArrowheads="1"/>
          </p:cNvPicPr>
          <p:nvPr/>
        </p:nvPicPr>
        <p:blipFill rotWithShape="1">
          <a:blip r:embed="rId2">
            <a:extLst>
              <a:ext uri="{28A0092B-C50C-407E-A947-70E740481C1C}">
                <a14:useLocalDpi xmlns:a14="http://schemas.microsoft.com/office/drawing/2010/main" val="0"/>
              </a:ext>
            </a:extLst>
          </a:blip>
          <a:srcRect t="12030" r="34940" b="-1"/>
          <a:stretch/>
        </p:blipFill>
        <p:spPr bwMode="auto">
          <a:xfrm>
            <a:off x="7014744" y="2008104"/>
            <a:ext cx="4166604" cy="316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2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Conclusion</a:t>
            </a:r>
            <a:endParaRPr lang="tr-TR" dirty="0"/>
          </a:p>
        </p:txBody>
      </p:sp>
      <p:sp>
        <p:nvSpPr>
          <p:cNvPr id="3" name="İçerik Yer Tutucusu 2"/>
          <p:cNvSpPr>
            <a:spLocks noGrp="1"/>
          </p:cNvSpPr>
          <p:nvPr>
            <p:ph idx="1"/>
          </p:nvPr>
        </p:nvSpPr>
        <p:spPr/>
        <p:txBody>
          <a:bodyPr/>
          <a:lstStyle/>
          <a:p>
            <a:r>
              <a:rPr lang="tr-TR" dirty="0" err="1" smtClean="0"/>
              <a:t>The</a:t>
            </a:r>
            <a:r>
              <a:rPr lang="tr-TR" dirty="0" smtClean="0"/>
              <a:t> </a:t>
            </a:r>
            <a:r>
              <a:rPr lang="tr-TR" dirty="0" err="1" smtClean="0"/>
              <a:t>best</a:t>
            </a:r>
            <a:r>
              <a:rPr lang="tr-TR" dirty="0" smtClean="0"/>
              <a:t> </a:t>
            </a:r>
            <a:r>
              <a:rPr lang="tr-TR" dirty="0" err="1" smtClean="0"/>
              <a:t>performance</a:t>
            </a:r>
            <a:r>
              <a:rPr lang="tr-TR" dirty="0" smtClean="0"/>
              <a:t> </a:t>
            </a:r>
            <a:r>
              <a:rPr lang="tr-TR" dirty="0" err="1" smtClean="0"/>
              <a:t>based</a:t>
            </a:r>
            <a:r>
              <a:rPr lang="tr-TR" dirty="0" smtClean="0"/>
              <a:t> on </a:t>
            </a:r>
            <a:r>
              <a:rPr lang="tr-TR" dirty="0" err="1" smtClean="0"/>
              <a:t>the</a:t>
            </a:r>
            <a:r>
              <a:rPr lang="tr-TR" dirty="0" smtClean="0"/>
              <a:t> </a:t>
            </a:r>
            <a:r>
              <a:rPr lang="tr-TR" dirty="0" err="1" smtClean="0"/>
              <a:t>silhouette_score</a:t>
            </a:r>
            <a:r>
              <a:rPr lang="tr-TR" dirty="0" smtClean="0"/>
              <a:t> </a:t>
            </a:r>
            <a:r>
              <a:rPr lang="tr-TR" dirty="0" err="1" smtClean="0"/>
              <a:t>we</a:t>
            </a:r>
            <a:r>
              <a:rPr lang="tr-TR" dirty="0" smtClean="0"/>
              <a:t> can </a:t>
            </a:r>
            <a:r>
              <a:rPr lang="tr-TR" dirty="0" err="1" smtClean="0"/>
              <a:t>create</a:t>
            </a:r>
            <a:r>
              <a:rPr lang="tr-TR" dirty="0" smtClean="0"/>
              <a:t> 2 </a:t>
            </a:r>
            <a:r>
              <a:rPr lang="tr-TR" dirty="0" err="1" smtClean="0"/>
              <a:t>cluster</a:t>
            </a:r>
            <a:r>
              <a:rPr lang="tr-TR" dirty="0" smtClean="0"/>
              <a:t> </a:t>
            </a:r>
            <a:r>
              <a:rPr lang="tr-TR" dirty="0" err="1" smtClean="0"/>
              <a:t>disctrict</a:t>
            </a:r>
            <a:r>
              <a:rPr lang="tr-TR" dirty="0" smtClean="0"/>
              <a:t>. </a:t>
            </a:r>
            <a:r>
              <a:rPr lang="tr-TR" dirty="0" err="1" smtClean="0"/>
              <a:t>The</a:t>
            </a:r>
            <a:r>
              <a:rPr lang="tr-TR" dirty="0" smtClean="0"/>
              <a:t> </a:t>
            </a:r>
            <a:r>
              <a:rPr lang="tr-TR" dirty="0" err="1"/>
              <a:t>purple</a:t>
            </a:r>
            <a:r>
              <a:rPr lang="tr-TR" dirty="0"/>
              <a:t> </a:t>
            </a:r>
            <a:r>
              <a:rPr lang="tr-TR" dirty="0" err="1"/>
              <a:t>districts</a:t>
            </a:r>
            <a:r>
              <a:rPr lang="tr-TR" dirty="0"/>
              <a:t> has </a:t>
            </a:r>
            <a:r>
              <a:rPr lang="tr-TR" dirty="0" err="1"/>
              <a:t>more</a:t>
            </a:r>
            <a:r>
              <a:rPr lang="tr-TR" dirty="0"/>
              <a:t> </a:t>
            </a:r>
            <a:r>
              <a:rPr lang="tr-TR" dirty="0" err="1"/>
              <a:t>potantial</a:t>
            </a:r>
            <a:r>
              <a:rPr lang="tr-TR" dirty="0"/>
              <a:t> </a:t>
            </a:r>
            <a:r>
              <a:rPr lang="tr-TR" dirty="0" err="1"/>
              <a:t>for</a:t>
            </a:r>
            <a:r>
              <a:rPr lang="tr-TR" dirty="0"/>
              <a:t> a </a:t>
            </a:r>
            <a:r>
              <a:rPr lang="tr-TR" dirty="0" err="1"/>
              <a:t>new</a:t>
            </a:r>
            <a:r>
              <a:rPr lang="tr-TR" dirty="0"/>
              <a:t> </a:t>
            </a:r>
            <a:r>
              <a:rPr lang="tr-TR" dirty="0" err="1"/>
              <a:t>steak</a:t>
            </a:r>
            <a:r>
              <a:rPr lang="tr-TR" dirty="0"/>
              <a:t> </a:t>
            </a:r>
            <a:r>
              <a:rPr lang="tr-TR" dirty="0" err="1"/>
              <a:t>house</a:t>
            </a:r>
            <a:r>
              <a:rPr lang="tr-TR" dirty="0"/>
              <a:t> </a:t>
            </a:r>
            <a:r>
              <a:rPr lang="tr-TR" dirty="0" smtClean="0"/>
              <a:t>Nusret</a:t>
            </a:r>
            <a:r>
              <a:rPr lang="tr-TR" dirty="0"/>
              <a:t>. </a:t>
            </a:r>
            <a:r>
              <a:rPr lang="tr-TR" dirty="0" err="1" smtClean="0"/>
              <a:t>We</a:t>
            </a:r>
            <a:r>
              <a:rPr lang="tr-TR" dirty="0" smtClean="0"/>
              <a:t> </a:t>
            </a:r>
            <a:r>
              <a:rPr lang="tr-TR" dirty="0" err="1" smtClean="0"/>
              <a:t>recommend</a:t>
            </a:r>
            <a:r>
              <a:rPr lang="tr-TR" dirty="0" smtClean="0"/>
              <a:t> </a:t>
            </a:r>
            <a:r>
              <a:rPr lang="tr-TR" dirty="0" err="1" smtClean="0"/>
              <a:t>to</a:t>
            </a:r>
            <a:r>
              <a:rPr lang="tr-TR" dirty="0" smtClean="0"/>
              <a:t> </a:t>
            </a:r>
            <a:r>
              <a:rPr lang="tr-TR" dirty="0" err="1" smtClean="0"/>
              <a:t>open</a:t>
            </a:r>
            <a:r>
              <a:rPr lang="tr-TR" dirty="0" smtClean="0"/>
              <a:t> a </a:t>
            </a:r>
            <a:r>
              <a:rPr lang="tr-TR" dirty="0" err="1" smtClean="0"/>
              <a:t>new</a:t>
            </a:r>
            <a:r>
              <a:rPr lang="tr-TR" dirty="0" smtClean="0"/>
              <a:t> </a:t>
            </a:r>
            <a:r>
              <a:rPr lang="tr-TR" dirty="0" err="1" smtClean="0"/>
              <a:t>brach</a:t>
            </a:r>
            <a:r>
              <a:rPr lang="tr-TR" dirty="0" smtClean="0"/>
              <a:t> </a:t>
            </a:r>
            <a:r>
              <a:rPr lang="tr-TR" dirty="0" err="1" smtClean="0"/>
              <a:t>one</a:t>
            </a:r>
            <a:r>
              <a:rPr lang="tr-TR" dirty="0" smtClean="0"/>
              <a:t> of </a:t>
            </a:r>
            <a:r>
              <a:rPr lang="tr-TR" dirty="0" err="1" smtClean="0"/>
              <a:t>these</a:t>
            </a:r>
            <a:r>
              <a:rPr lang="tr-TR" dirty="0" smtClean="0"/>
              <a:t> </a:t>
            </a:r>
            <a:r>
              <a:rPr lang="tr-TR" dirty="0" err="1" smtClean="0"/>
              <a:t>district</a:t>
            </a:r>
            <a:r>
              <a:rPr lang="tr-TR" dirty="0" smtClean="0"/>
              <a:t>. </a:t>
            </a:r>
            <a:endParaRPr lang="tr-TR" dirty="0"/>
          </a:p>
          <a:p>
            <a:endParaRPr lang="tr-TR" dirty="0"/>
          </a:p>
        </p:txBody>
      </p:sp>
      <p:pic>
        <p:nvPicPr>
          <p:cNvPr id="4" name="Resim 3"/>
          <p:cNvPicPr/>
          <p:nvPr/>
        </p:nvPicPr>
        <p:blipFill>
          <a:blip r:embed="rId2"/>
          <a:stretch>
            <a:fillRect/>
          </a:stretch>
        </p:blipFill>
        <p:spPr>
          <a:xfrm>
            <a:off x="5958840" y="1825625"/>
            <a:ext cx="5760720" cy="4246880"/>
          </a:xfrm>
          <a:prstGeom prst="rect">
            <a:avLst/>
          </a:prstGeom>
        </p:spPr>
      </p:pic>
    </p:spTree>
    <p:extLst>
      <p:ext uri="{BB962C8B-B14F-4D97-AF65-F5344CB8AC3E}">
        <p14:creationId xmlns:p14="http://schemas.microsoft.com/office/powerpoint/2010/main" val="25154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1792796" y="1248109"/>
            <a:ext cx="8606407" cy="4351338"/>
          </a:xfrm>
          <a:prstGeom prst="rect">
            <a:avLst/>
          </a:prstGeom>
        </p:spPr>
      </p:pic>
    </p:spTree>
    <p:extLst>
      <p:ext uri="{BB962C8B-B14F-4D97-AF65-F5344CB8AC3E}">
        <p14:creationId xmlns:p14="http://schemas.microsoft.com/office/powerpoint/2010/main" val="23808018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234</Words>
  <Application>Microsoft Office PowerPoint</Application>
  <PresentationFormat>Geniş ekran</PresentationFormat>
  <Paragraphs>16</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  in Barcelona</vt:lpstr>
      <vt:lpstr>Detemining a New Brach for Nusret in Barcelona</vt:lpstr>
      <vt:lpstr>PowerPoint Sunusu</vt:lpstr>
      <vt:lpstr>Data acquisition and cleaning </vt:lpstr>
      <vt:lpstr>Clustering Districts</vt:lpstr>
      <vt:lpstr>Conclusion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Muhammed Ekrem TECİM</dc:creator>
  <cp:lastModifiedBy>Muhammed Ekrem TECİM</cp:lastModifiedBy>
  <cp:revision>8</cp:revision>
  <dcterms:created xsi:type="dcterms:W3CDTF">2020-06-28T11:32:10Z</dcterms:created>
  <dcterms:modified xsi:type="dcterms:W3CDTF">2020-06-28T12:13:18Z</dcterms:modified>
</cp:coreProperties>
</file>