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59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45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03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87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06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359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458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52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4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394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206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884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84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580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07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63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C615-A2AA-400C-8728-9CBF5793D1ED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B495A0-34EF-4F70-B2DF-340A454957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287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0275-A25D-18EE-F7B8-E81A9E9B0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Management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31D7B-D9A9-D698-86BB-F83CBAE5B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Mochamad Teguh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542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E546-6128-9A31-B73D-087BF20C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6213-9CCA-C2B7-B3E0-D56F34BF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management project, mainly manage event and in the future can sell tickets.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154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6F2F-8A10-22EE-DFCF-69F8BD32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AB1F-D822-0854-9BB8-A59B10F4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Events</a:t>
            </a:r>
          </a:p>
          <a:p>
            <a:r>
              <a:rPr lang="en-US" dirty="0"/>
              <a:t>Insert Events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370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0275-A25D-18EE-F7B8-E81A9E9B0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5481C5-F7D6-99EF-F9DD-62F0AC50E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14933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28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Event Management</vt:lpstr>
      <vt:lpstr>About Project</vt:lpstr>
      <vt:lpstr>Endpoint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</dc:title>
  <dc:creator>Mochamad Teguh</dc:creator>
  <cp:lastModifiedBy>Mochamad Teguh</cp:lastModifiedBy>
  <cp:revision>1</cp:revision>
  <dcterms:created xsi:type="dcterms:W3CDTF">2023-06-03T16:20:25Z</dcterms:created>
  <dcterms:modified xsi:type="dcterms:W3CDTF">2023-06-03T16:22:50Z</dcterms:modified>
</cp:coreProperties>
</file>