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7274"/>
    <a:srgbClr val="06A3C2"/>
    <a:srgbClr val="1698B2"/>
    <a:srgbClr val="258EA3"/>
    <a:srgbClr val="358393"/>
    <a:srgbClr val="457983"/>
    <a:srgbClr val="9ACFDA"/>
    <a:srgbClr val="84DEF0"/>
    <a:srgbClr val="87A0BA"/>
    <a:srgbClr val="A4C9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982" y="-10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54F3E-D5A7-4398-A0BE-255ED5E2B5DC}" type="datetimeFigureOut">
              <a:rPr lang="en-US" smtClean="0"/>
              <a:t>9/1/2013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E8C1-2229-426D-BBB2-01C95E35F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38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54F3E-D5A7-4398-A0BE-255ED5E2B5DC}" type="datetimeFigureOut">
              <a:rPr lang="en-US" smtClean="0"/>
              <a:t>9/1/2013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E8C1-2229-426D-BBB2-01C95E35F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10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54F3E-D5A7-4398-A0BE-255ED5E2B5DC}" type="datetimeFigureOut">
              <a:rPr lang="en-US" smtClean="0"/>
              <a:t>9/1/2013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E8C1-2229-426D-BBB2-01C95E35F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91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54F3E-D5A7-4398-A0BE-255ED5E2B5DC}" type="datetimeFigureOut">
              <a:rPr lang="en-US" smtClean="0"/>
              <a:t>9/1/2013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E8C1-2229-426D-BBB2-01C95E35F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93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54F3E-D5A7-4398-A0BE-255ED5E2B5DC}" type="datetimeFigureOut">
              <a:rPr lang="en-US" smtClean="0"/>
              <a:t>9/1/2013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E8C1-2229-426D-BBB2-01C95E35F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1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54F3E-D5A7-4398-A0BE-255ED5E2B5DC}" type="datetimeFigureOut">
              <a:rPr lang="en-US" smtClean="0"/>
              <a:t>9/1/2013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E8C1-2229-426D-BBB2-01C95E35F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787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54F3E-D5A7-4398-A0BE-255ED5E2B5DC}" type="datetimeFigureOut">
              <a:rPr lang="en-US" smtClean="0"/>
              <a:t>9/1/2013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E8C1-2229-426D-BBB2-01C95E35F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66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54F3E-D5A7-4398-A0BE-255ED5E2B5DC}" type="datetimeFigureOut">
              <a:rPr lang="en-US" smtClean="0"/>
              <a:t>9/1/2013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E8C1-2229-426D-BBB2-01C95E35F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30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54F3E-D5A7-4398-A0BE-255ED5E2B5DC}" type="datetimeFigureOut">
              <a:rPr lang="en-US" smtClean="0"/>
              <a:t>9/1/2013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E8C1-2229-426D-BBB2-01C95E35F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54F3E-D5A7-4398-A0BE-255ED5E2B5DC}" type="datetimeFigureOut">
              <a:rPr lang="en-US" smtClean="0"/>
              <a:t>9/1/2013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E8C1-2229-426D-BBB2-01C95E35F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33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54F3E-D5A7-4398-A0BE-255ED5E2B5DC}" type="datetimeFigureOut">
              <a:rPr lang="en-US" smtClean="0"/>
              <a:t>9/1/2013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E8C1-2229-426D-BBB2-01C95E35F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24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54F3E-D5A7-4398-A0BE-255ED5E2B5DC}" type="datetimeFigureOut">
              <a:rPr lang="en-US" smtClean="0"/>
              <a:t>9/1/2013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0E8C1-2229-426D-BBB2-01C95E35F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98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tijn\rdevel\hierCols\plots\sbi_F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115536"/>
            <a:ext cx="510540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508124" y="381000"/>
            <a:ext cx="5587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Hierarchical qualitative color palettes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533400" y="1115536"/>
            <a:ext cx="3713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</a:rPr>
              <a:t>Martijn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Tennekes</a:t>
            </a:r>
            <a:r>
              <a:rPr lang="en-US" dirty="0" smtClean="0">
                <a:solidFill>
                  <a:schemeClr val="tx2"/>
                </a:solidFill>
              </a:rPr>
              <a:t> and Edwin de </a:t>
            </a:r>
            <a:r>
              <a:rPr lang="en-US" dirty="0" err="1" smtClean="0">
                <a:solidFill>
                  <a:schemeClr val="tx2"/>
                </a:solidFill>
              </a:rPr>
              <a:t>Jonge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533400" y="1459468"/>
            <a:ext cx="2763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Statistics Netherlands (CBS)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Tekstvak 7"/>
          <p:cNvSpPr txBox="1"/>
          <p:nvPr/>
        </p:nvSpPr>
        <p:spPr>
          <a:xfrm>
            <a:off x="457200" y="5064204"/>
            <a:ext cx="37222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Used color space: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en-US" sz="1600" dirty="0" smtClean="0">
                <a:solidFill>
                  <a:srgbClr val="00B050"/>
                </a:solidFill>
              </a:rPr>
              <a:t>u</a:t>
            </a:r>
            <a:r>
              <a:rPr lang="en-US" sz="1600" dirty="0" smtClean="0">
                <a:solidFill>
                  <a:srgbClr val="7030A0"/>
                </a:solidFill>
              </a:rPr>
              <a:t>e</a:t>
            </a:r>
            <a:r>
              <a:rPr lang="en-US" sz="1600" dirty="0" smtClean="0"/>
              <a:t>-</a:t>
            </a:r>
            <a:r>
              <a:rPr lang="en-US" sz="1600" b="1" dirty="0" smtClean="0">
                <a:solidFill>
                  <a:srgbClr val="547274"/>
                </a:solidFill>
              </a:rPr>
              <a:t>C</a:t>
            </a:r>
            <a:r>
              <a:rPr lang="en-US" sz="1600" dirty="0" smtClean="0">
                <a:solidFill>
                  <a:srgbClr val="457983"/>
                </a:solidFill>
              </a:rPr>
              <a:t>h</a:t>
            </a:r>
            <a:r>
              <a:rPr lang="en-US" sz="1600" dirty="0" smtClean="0">
                <a:solidFill>
                  <a:srgbClr val="358393"/>
                </a:solidFill>
              </a:rPr>
              <a:t>r</a:t>
            </a:r>
            <a:r>
              <a:rPr lang="en-US" sz="1600" dirty="0" smtClean="0">
                <a:solidFill>
                  <a:srgbClr val="258EA3"/>
                </a:solidFill>
              </a:rPr>
              <a:t>o</a:t>
            </a:r>
            <a:r>
              <a:rPr lang="en-US" sz="1600" dirty="0" smtClean="0">
                <a:solidFill>
                  <a:srgbClr val="1698B2"/>
                </a:solidFill>
              </a:rPr>
              <a:t>m</a:t>
            </a:r>
            <a:r>
              <a:rPr lang="en-US" sz="1600" dirty="0" smtClean="0">
                <a:solidFill>
                  <a:srgbClr val="06A3C2"/>
                </a:solidFill>
              </a:rPr>
              <a:t>a</a:t>
            </a:r>
            <a:r>
              <a:rPr lang="en-US" sz="1600" dirty="0" smtClean="0"/>
              <a:t>-</a:t>
            </a:r>
            <a:r>
              <a:rPr lang="en-US" sz="1600" b="1" dirty="0" smtClean="0"/>
              <a:t>L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nc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e</a:t>
            </a:r>
          </a:p>
          <a:p>
            <a:endParaRPr lang="en-US" sz="1600" dirty="0"/>
          </a:p>
          <a:p>
            <a:r>
              <a:rPr lang="en-US" sz="1600" dirty="0" smtClean="0"/>
              <a:t>Hue: branch of the tree</a:t>
            </a:r>
          </a:p>
          <a:p>
            <a:r>
              <a:rPr lang="en-US" sz="1600" dirty="0" smtClean="0"/>
              <a:t>Chroma and Luminance: tree depth</a:t>
            </a:r>
          </a:p>
        </p:txBody>
      </p:sp>
    </p:spTree>
    <p:extLst>
      <p:ext uri="{BB962C8B-B14F-4D97-AF65-F5344CB8AC3E}">
        <p14:creationId xmlns:p14="http://schemas.microsoft.com/office/powerpoint/2010/main" val="55356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/>
          <p:cNvSpPr txBox="1"/>
          <p:nvPr/>
        </p:nvSpPr>
        <p:spPr>
          <a:xfrm>
            <a:off x="508124" y="381000"/>
            <a:ext cx="1973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Applications</a:t>
            </a:r>
            <a:endParaRPr lang="en-US" sz="2800" dirty="0">
              <a:solidFill>
                <a:schemeClr val="tx2"/>
              </a:solidFill>
            </a:endParaRPr>
          </a:p>
        </p:txBody>
      </p:sp>
      <p:pic>
        <p:nvPicPr>
          <p:cNvPr id="2050" name="Picture 2" descr="D:\tijn\rdevel\hierCols\plots\treemap_F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992" y="3429000"/>
            <a:ext cx="5017608" cy="288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tijn\rdevel\hierCols\plots\stackedarea_char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177" y="271504"/>
            <a:ext cx="3344423" cy="2698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tijn\rdevel\hierCols\plots\bar_char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371807"/>
            <a:ext cx="1887351" cy="259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1066800" y="4964668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Bar chart</a:t>
            </a:r>
            <a:endParaRPr lang="en-US" dirty="0"/>
          </a:p>
        </p:txBody>
      </p:sp>
      <p:sp>
        <p:nvSpPr>
          <p:cNvPr id="9" name="Tekstvak 8"/>
          <p:cNvSpPr txBox="1"/>
          <p:nvPr/>
        </p:nvSpPr>
        <p:spPr>
          <a:xfrm>
            <a:off x="5477543" y="2907268"/>
            <a:ext cx="191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Stacked area chart</a:t>
            </a:r>
            <a:endParaRPr lang="en-US" dirty="0"/>
          </a:p>
        </p:txBody>
      </p:sp>
      <p:sp>
        <p:nvSpPr>
          <p:cNvPr id="10" name="Tekstvak 9"/>
          <p:cNvSpPr txBox="1"/>
          <p:nvPr/>
        </p:nvSpPr>
        <p:spPr>
          <a:xfrm>
            <a:off x="3506306" y="6299437"/>
            <a:ext cx="100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Treemap</a:t>
            </a:r>
            <a:endParaRPr lang="en-US" dirty="0"/>
          </a:p>
        </p:txBody>
      </p:sp>
      <p:sp>
        <p:nvSpPr>
          <p:cNvPr id="11" name="Tekstvak 10"/>
          <p:cNvSpPr txBox="1"/>
          <p:nvPr/>
        </p:nvSpPr>
        <p:spPr>
          <a:xfrm>
            <a:off x="517649" y="1307068"/>
            <a:ext cx="436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Data: turnover values per economic 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68874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46</Words>
  <Application>Microsoft Office PowerPoint</Application>
  <PresentationFormat>Diavoorstelling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3" baseType="lpstr">
      <vt:lpstr>Kantoorthema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vt</dc:creator>
  <cp:lastModifiedBy>vt</cp:lastModifiedBy>
  <cp:revision>5</cp:revision>
  <dcterms:created xsi:type="dcterms:W3CDTF">2013-09-01T08:06:44Z</dcterms:created>
  <dcterms:modified xsi:type="dcterms:W3CDTF">2013-09-01T09:09:48Z</dcterms:modified>
</cp:coreProperties>
</file>